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  <p:sldMasterId id="2147483717" r:id="rId8"/>
    <p:sldMasterId id="2147483730" r:id="rId9"/>
  </p:sldMasterIdLst>
  <p:notesMasterIdLst>
    <p:notesMasterId r:id="rId37"/>
  </p:notesMasterIdLst>
  <p:sldIdLst>
    <p:sldId id="2147474201" r:id="rId10"/>
    <p:sldId id="2147474202" r:id="rId11"/>
    <p:sldId id="2147474138" r:id="rId12"/>
    <p:sldId id="2147474191" r:id="rId13"/>
    <p:sldId id="2147474193" r:id="rId14"/>
    <p:sldId id="2147474183" r:id="rId15"/>
    <p:sldId id="2147376764" r:id="rId16"/>
    <p:sldId id="2147376765" r:id="rId17"/>
    <p:sldId id="2147474188" r:id="rId18"/>
    <p:sldId id="2147474187" r:id="rId19"/>
    <p:sldId id="2147474194" r:id="rId20"/>
    <p:sldId id="2147474207" r:id="rId21"/>
    <p:sldId id="2147376762" r:id="rId22"/>
    <p:sldId id="2147376761" r:id="rId23"/>
    <p:sldId id="2147474189" r:id="rId24"/>
    <p:sldId id="2147474195" r:id="rId25"/>
    <p:sldId id="2147474208" r:id="rId26"/>
    <p:sldId id="2147376768" r:id="rId27"/>
    <p:sldId id="2147376769" r:id="rId28"/>
    <p:sldId id="2147474190" r:id="rId29"/>
    <p:sldId id="2147474209" r:id="rId30"/>
    <p:sldId id="2147376617" r:id="rId31"/>
    <p:sldId id="2146846176" r:id="rId32"/>
    <p:sldId id="2146846275" r:id="rId33"/>
    <p:sldId id="2147474131" r:id="rId34"/>
    <p:sldId id="2147474135" r:id="rId35"/>
    <p:sldId id="21474741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F6"/>
    <a:srgbClr val="CFD5EA"/>
    <a:srgbClr val="ED3C8D"/>
    <a:srgbClr val="4EBEA4"/>
    <a:srgbClr val="1B1464"/>
    <a:srgbClr val="FFE600"/>
    <a:srgbClr val="7030A0"/>
    <a:srgbClr val="2C82FF"/>
    <a:srgbClr val="FF6E30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E4274-7B22-4D8E-8C6A-420B7B4EC10E}" v="203" dt="2026-04-21T15:56:20.437"/>
    <p1510:client id="{F61E3146-258D-428E-B110-BE22ECE4805D}" v="1397" dt="2026-04-22T13:31:54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48" autoAdjust="0"/>
    <p:restoredTop sz="96896" autoAdjust="0"/>
  </p:normalViewPr>
  <p:slideViewPr>
    <p:cSldViewPr snapToGrid="0">
      <p:cViewPr>
        <p:scale>
          <a:sx n="150" d="100"/>
          <a:sy n="150" d="100"/>
        </p:scale>
        <p:origin x="7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 Kiely" userId="768be38e-2fb5-40ce-925d-bd8e9d9e3c31" providerId="ADAL" clId="{7229EA02-EDFD-48CA-88A7-C4F572612F10}"/>
    <pc:docChg chg="undo redo custSel addSld delSld modSld sldOrd delMainMaster">
      <pc:chgData name="Reed Kiely" userId="768be38e-2fb5-40ce-925d-bd8e9d9e3c31" providerId="ADAL" clId="{7229EA02-EDFD-48CA-88A7-C4F572612F10}" dt="2026-04-22T13:31:54.458" v="6919"/>
      <pc:docMkLst>
        <pc:docMk/>
      </pc:docMkLst>
      <pc:sldChg chg="addSp delSp modSp mod">
        <pc:chgData name="Reed Kiely" userId="768be38e-2fb5-40ce-925d-bd8e9d9e3c31" providerId="ADAL" clId="{7229EA02-EDFD-48CA-88A7-C4F572612F10}" dt="2026-04-22T13:31:54.458" v="6919"/>
        <pc:sldMkLst>
          <pc:docMk/>
          <pc:sldMk cId="1935730749" sldId="2146846176"/>
        </pc:sldMkLst>
        <pc:spChg chg="add mod">
          <ac:chgData name="Reed Kiely" userId="768be38e-2fb5-40ce-925d-bd8e9d9e3c31" providerId="ADAL" clId="{7229EA02-EDFD-48CA-88A7-C4F572612F10}" dt="2026-04-21T15:14:42.885" v="4200" actId="1076"/>
          <ac:spMkLst>
            <pc:docMk/>
            <pc:sldMk cId="1935730749" sldId="2146846176"/>
            <ac:spMk id="2" creationId="{CCCC2785-F46B-D795-A4A4-CAF9FF986779}"/>
          </ac:spMkLst>
        </pc:spChg>
        <pc:spChg chg="mod">
          <ac:chgData name="Reed Kiely" userId="768be38e-2fb5-40ce-925d-bd8e9d9e3c31" providerId="ADAL" clId="{7229EA02-EDFD-48CA-88A7-C4F572612F10}" dt="2026-04-21T20:01:06.425" v="6808" actId="1076"/>
          <ac:spMkLst>
            <pc:docMk/>
            <pc:sldMk cId="1935730749" sldId="2146846176"/>
            <ac:spMk id="6" creationId="{03C12151-CFAD-D6A5-BDF0-ACA7B76DA596}"/>
          </ac:spMkLst>
        </pc:spChg>
        <pc:spChg chg="mod">
          <ac:chgData name="Reed Kiely" userId="768be38e-2fb5-40ce-925d-bd8e9d9e3c31" providerId="ADAL" clId="{7229EA02-EDFD-48CA-88A7-C4F572612F10}" dt="2026-04-15T20:31:11.225" v="1851" actId="1076"/>
          <ac:spMkLst>
            <pc:docMk/>
            <pc:sldMk cId="1935730749" sldId="2146846176"/>
            <ac:spMk id="12" creationId="{ECCAEBFB-4814-A72D-FBC4-35E05A087C3F}"/>
          </ac:spMkLst>
        </pc:spChg>
        <pc:spChg chg="del mod">
          <ac:chgData name="Reed Kiely" userId="768be38e-2fb5-40ce-925d-bd8e9d9e3c31" providerId="ADAL" clId="{7229EA02-EDFD-48CA-88A7-C4F572612F10}" dt="2026-04-21T20:01:01.570" v="6807" actId="478"/>
          <ac:spMkLst>
            <pc:docMk/>
            <pc:sldMk cId="1935730749" sldId="2146846176"/>
            <ac:spMk id="13" creationId="{59E821C3-99CD-A0EB-BD08-57729349EDFC}"/>
          </ac:spMkLst>
        </pc:spChg>
        <pc:spChg chg="mod">
          <ac:chgData name="Reed Kiely" userId="768be38e-2fb5-40ce-925d-bd8e9d9e3c31" providerId="ADAL" clId="{7229EA02-EDFD-48CA-88A7-C4F572612F10}" dt="2026-04-21T20:01:06.425" v="6808" actId="1076"/>
          <ac:spMkLst>
            <pc:docMk/>
            <pc:sldMk cId="1935730749" sldId="2146846176"/>
            <ac:spMk id="14" creationId="{B8BFEF7C-1707-2A29-187E-D497088E9B5E}"/>
          </ac:spMkLst>
        </pc:spChg>
        <pc:spChg chg="add mod">
          <ac:chgData name="Reed Kiely" userId="768be38e-2fb5-40ce-925d-bd8e9d9e3c31" providerId="ADAL" clId="{7229EA02-EDFD-48CA-88A7-C4F572612F10}" dt="2026-04-21T15:14:44.001" v="4201" actId="1076"/>
          <ac:spMkLst>
            <pc:docMk/>
            <pc:sldMk cId="1935730749" sldId="2146846176"/>
            <ac:spMk id="15" creationId="{C8743C4E-9D1A-1FAE-8768-1E236145ED1E}"/>
          </ac:spMkLst>
        </pc:spChg>
        <pc:spChg chg="mod">
          <ac:chgData name="Reed Kiely" userId="768be38e-2fb5-40ce-925d-bd8e9d9e3c31" providerId="ADAL" clId="{7229EA02-EDFD-48CA-88A7-C4F572612F10}" dt="2026-04-21T20:01:11.104" v="6810" actId="1076"/>
          <ac:spMkLst>
            <pc:docMk/>
            <pc:sldMk cId="1935730749" sldId="2146846176"/>
            <ac:spMk id="22" creationId="{BFA67157-DCAF-CDE5-A67D-DD0CF15E54B5}"/>
          </ac:spMkLst>
        </pc:spChg>
        <pc:spChg chg="mod">
          <ac:chgData name="Reed Kiely" userId="768be38e-2fb5-40ce-925d-bd8e9d9e3c31" providerId="ADAL" clId="{7229EA02-EDFD-48CA-88A7-C4F572612F10}" dt="2026-04-21T20:01:08.906" v="6809" actId="1076"/>
          <ac:spMkLst>
            <pc:docMk/>
            <pc:sldMk cId="1935730749" sldId="2146846176"/>
            <ac:spMk id="29" creationId="{FEA119E8-6844-54AA-1D11-6EA1265B9368}"/>
          </ac:spMkLst>
        </pc:spChg>
        <pc:spChg chg="mod">
          <ac:chgData name="Reed Kiely" userId="768be38e-2fb5-40ce-925d-bd8e9d9e3c31" providerId="ADAL" clId="{7229EA02-EDFD-48CA-88A7-C4F572612F10}" dt="2026-04-21T20:01:11.104" v="6810" actId="1076"/>
          <ac:spMkLst>
            <pc:docMk/>
            <pc:sldMk cId="1935730749" sldId="2146846176"/>
            <ac:spMk id="34" creationId="{F51041CF-886F-C2CB-D742-69AF978593DB}"/>
          </ac:spMkLst>
        </pc:spChg>
        <pc:spChg chg="mod">
          <ac:chgData name="Reed Kiely" userId="768be38e-2fb5-40ce-925d-bd8e9d9e3c31" providerId="ADAL" clId="{7229EA02-EDFD-48CA-88A7-C4F572612F10}" dt="2026-04-21T20:01:08.906" v="6809" actId="1076"/>
          <ac:spMkLst>
            <pc:docMk/>
            <pc:sldMk cId="1935730749" sldId="2146846176"/>
            <ac:spMk id="41" creationId="{2A9BEF54-A862-700C-8AAA-A488C2955117}"/>
          </ac:spMkLst>
        </pc:spChg>
        <pc:picChg chg="mod">
          <ac:chgData name="Reed Kiely" userId="768be38e-2fb5-40ce-925d-bd8e9d9e3c31" providerId="ADAL" clId="{7229EA02-EDFD-48CA-88A7-C4F572612F10}" dt="2026-04-20T21:21:11.148" v="3699" actId="12788"/>
          <ac:picMkLst>
            <pc:docMk/>
            <pc:sldMk cId="1935730749" sldId="2146846176"/>
            <ac:picMk id="9" creationId="{6ED08CE5-ACA9-BFAC-D028-1AB2B5167F5D}"/>
          </ac:picMkLst>
        </pc:picChg>
        <pc:picChg chg="mod">
          <ac:chgData name="Reed Kiely" userId="768be38e-2fb5-40ce-925d-bd8e9d9e3c31" providerId="ADAL" clId="{7229EA02-EDFD-48CA-88A7-C4F572612F10}" dt="2026-04-22T13:31:54.458" v="6919"/>
          <ac:picMkLst>
            <pc:docMk/>
            <pc:sldMk cId="1935730749" sldId="2146846176"/>
            <ac:picMk id="17" creationId="{BC0E4DF3-5286-20F8-36B8-0E0392D09402}"/>
          </ac:picMkLst>
        </pc:picChg>
        <pc:picChg chg="mod">
          <ac:chgData name="Reed Kiely" userId="768be38e-2fb5-40ce-925d-bd8e9d9e3c31" providerId="ADAL" clId="{7229EA02-EDFD-48CA-88A7-C4F572612F10}" dt="2026-04-21T20:01:11.104" v="6810" actId="1076"/>
          <ac:picMkLst>
            <pc:docMk/>
            <pc:sldMk cId="1935730749" sldId="2146846176"/>
            <ac:picMk id="19" creationId="{04D53DBD-ADEB-C962-244B-37F815249D4F}"/>
          </ac:picMkLst>
        </pc:picChg>
        <pc:picChg chg="mod">
          <ac:chgData name="Reed Kiely" userId="768be38e-2fb5-40ce-925d-bd8e9d9e3c31" providerId="ADAL" clId="{7229EA02-EDFD-48CA-88A7-C4F572612F10}" dt="2026-04-21T20:01:11.104" v="6810" actId="1076"/>
          <ac:picMkLst>
            <pc:docMk/>
            <pc:sldMk cId="1935730749" sldId="2146846176"/>
            <ac:picMk id="21" creationId="{6D4C184B-3296-31F5-B863-FC68A6C896B9}"/>
          </ac:picMkLst>
        </pc:picChg>
        <pc:picChg chg="mod">
          <ac:chgData name="Reed Kiely" userId="768be38e-2fb5-40ce-925d-bd8e9d9e3c31" providerId="ADAL" clId="{7229EA02-EDFD-48CA-88A7-C4F572612F10}" dt="2026-04-21T20:01:08.906" v="6809" actId="1076"/>
          <ac:picMkLst>
            <pc:docMk/>
            <pc:sldMk cId="1935730749" sldId="2146846176"/>
            <ac:picMk id="26" creationId="{96379369-9FC0-D6E6-930E-F573D0CDAAB4}"/>
          </ac:picMkLst>
        </pc:picChg>
      </pc:sldChg>
      <pc:sldChg chg="addSp delSp modSp add del mod setBg">
        <pc:chgData name="Reed Kiely" userId="768be38e-2fb5-40ce-925d-bd8e9d9e3c31" providerId="ADAL" clId="{7229EA02-EDFD-48CA-88A7-C4F572612F10}" dt="2026-04-21T20:19:19.721" v="6811" actId="47"/>
        <pc:sldMkLst>
          <pc:docMk/>
          <pc:sldMk cId="3507905717" sldId="2147376614"/>
        </pc:sldMkLst>
        <pc:spChg chg="del">
          <ac:chgData name="Reed Kiely" userId="768be38e-2fb5-40ce-925d-bd8e9d9e3c31" providerId="ADAL" clId="{7229EA02-EDFD-48CA-88A7-C4F572612F10}" dt="2026-04-21T13:36:18.148" v="3728" actId="478"/>
          <ac:spMkLst>
            <pc:docMk/>
            <pc:sldMk cId="3507905717" sldId="2147376614"/>
            <ac:spMk id="2" creationId="{A5E62518-EFAF-8E41-E9E4-19899F33AAC3}"/>
          </ac:spMkLst>
        </pc:spChg>
        <pc:spChg chg="add del mod">
          <ac:chgData name="Reed Kiely" userId="768be38e-2fb5-40ce-925d-bd8e9d9e3c31" providerId="ADAL" clId="{7229EA02-EDFD-48CA-88A7-C4F572612F10}" dt="2026-04-21T18:16:39.602" v="5811" actId="478"/>
          <ac:spMkLst>
            <pc:docMk/>
            <pc:sldMk cId="3507905717" sldId="2147376614"/>
            <ac:spMk id="4" creationId="{21C3A319-4AB7-9AC6-22FD-4AD664D121BA}"/>
          </ac:spMkLst>
        </pc:spChg>
        <pc:spChg chg="add mod">
          <ac:chgData name="Reed Kiely" userId="768be38e-2fb5-40ce-925d-bd8e9d9e3c31" providerId="ADAL" clId="{7229EA02-EDFD-48CA-88A7-C4F572612F10}" dt="2026-04-21T19:53:07.004" v="6725" actId="14100"/>
          <ac:spMkLst>
            <pc:docMk/>
            <pc:sldMk cId="3507905717" sldId="2147376614"/>
            <ac:spMk id="5" creationId="{4C412F17-5197-499C-CA2D-786AD7BEAFED}"/>
          </ac:spMkLst>
        </pc:spChg>
        <pc:spChg chg="mod">
          <ac:chgData name="Reed Kiely" userId="768be38e-2fb5-40ce-925d-bd8e9d9e3c31" providerId="ADAL" clId="{7229EA02-EDFD-48CA-88A7-C4F572612F10}" dt="2026-04-21T18:17:06.611" v="5830" actId="20577"/>
          <ac:spMkLst>
            <pc:docMk/>
            <pc:sldMk cId="3507905717" sldId="2147376614"/>
            <ac:spMk id="7" creationId="{39561C25-31ED-8A5F-B5DF-C3D186EA35C3}"/>
          </ac:spMkLst>
        </pc:spChg>
        <pc:spChg chg="add mod">
          <ac:chgData name="Reed Kiely" userId="768be38e-2fb5-40ce-925d-bd8e9d9e3c31" providerId="ADAL" clId="{7229EA02-EDFD-48CA-88A7-C4F572612F10}" dt="2026-04-21T19:53:46.090" v="6797" actId="20577"/>
          <ac:spMkLst>
            <pc:docMk/>
            <pc:sldMk cId="3507905717" sldId="2147376614"/>
            <ac:spMk id="8" creationId="{FD72E611-6AAC-024A-7718-B0729F2C0C48}"/>
          </ac:spMkLst>
        </pc:spChg>
        <pc:cxnChg chg="del">
          <ac:chgData name="Reed Kiely" userId="768be38e-2fb5-40ce-925d-bd8e9d9e3c31" providerId="ADAL" clId="{7229EA02-EDFD-48CA-88A7-C4F572612F10}" dt="2026-04-21T13:36:18.148" v="3728" actId="478"/>
          <ac:cxnSpMkLst>
            <pc:docMk/>
            <pc:sldMk cId="3507905717" sldId="2147376614"/>
            <ac:cxnSpMk id="6" creationId="{5C27D9F2-E10F-74A5-AFC0-25F664E606C5}"/>
          </ac:cxnSpMkLst>
        </pc:cxnChg>
      </pc:sldChg>
      <pc:sldChg chg="addSp delSp modSp mod">
        <pc:chgData name="Reed Kiely" userId="768be38e-2fb5-40ce-925d-bd8e9d9e3c31" providerId="ADAL" clId="{7229EA02-EDFD-48CA-88A7-C4F572612F10}" dt="2026-04-21T20:00:01.499" v="6802" actId="20577"/>
        <pc:sldMkLst>
          <pc:docMk/>
          <pc:sldMk cId="963903997" sldId="2147376617"/>
        </pc:sldMkLst>
        <pc:spChg chg="add del mod">
          <ac:chgData name="Reed Kiely" userId="768be38e-2fb5-40ce-925d-bd8e9d9e3c31" providerId="ADAL" clId="{7229EA02-EDFD-48CA-88A7-C4F572612F10}" dt="2026-04-21T17:39:47.023" v="5471" actId="478"/>
          <ac:spMkLst>
            <pc:docMk/>
            <pc:sldMk cId="963903997" sldId="2147376617"/>
            <ac:spMk id="2" creationId="{2ED71139-F952-5226-AC28-CCA016E4D62F}"/>
          </ac:spMkLst>
        </pc:spChg>
        <pc:spChg chg="del">
          <ac:chgData name="Reed Kiely" userId="768be38e-2fb5-40ce-925d-bd8e9d9e3c31" providerId="ADAL" clId="{7229EA02-EDFD-48CA-88A7-C4F572612F10}" dt="2026-04-21T17:36:52.531" v="5445" actId="478"/>
          <ac:spMkLst>
            <pc:docMk/>
            <pc:sldMk cId="963903997" sldId="2147376617"/>
            <ac:spMk id="12" creationId="{251FABCF-25A1-B099-34BE-F661A8F3FD20}"/>
          </ac:spMkLst>
        </pc:spChg>
        <pc:spChg chg="mod">
          <ac:chgData name="Reed Kiely" userId="768be38e-2fb5-40ce-925d-bd8e9d9e3c31" providerId="ADAL" clId="{7229EA02-EDFD-48CA-88A7-C4F572612F10}" dt="2026-04-20T20:50:54.120" v="3014" actId="113"/>
          <ac:spMkLst>
            <pc:docMk/>
            <pc:sldMk cId="963903997" sldId="2147376617"/>
            <ac:spMk id="17" creationId="{CE141D0D-9FDE-4276-9F54-50A891434FCF}"/>
          </ac:spMkLst>
        </pc:spChg>
        <pc:spChg chg="mod">
          <ac:chgData name="Reed Kiely" userId="768be38e-2fb5-40ce-925d-bd8e9d9e3c31" providerId="ADAL" clId="{7229EA02-EDFD-48CA-88A7-C4F572612F10}" dt="2026-04-20T20:50:52.640" v="3011" actId="113"/>
          <ac:spMkLst>
            <pc:docMk/>
            <pc:sldMk cId="963903997" sldId="2147376617"/>
            <ac:spMk id="18" creationId="{3EC29BDF-79D7-3F4E-C49F-7106442F0E95}"/>
          </ac:spMkLst>
        </pc:spChg>
        <pc:spChg chg="mod">
          <ac:chgData name="Reed Kiely" userId="768be38e-2fb5-40ce-925d-bd8e9d9e3c31" providerId="ADAL" clId="{7229EA02-EDFD-48CA-88A7-C4F572612F10}" dt="2026-04-20T20:51:07.619" v="3016" actId="207"/>
          <ac:spMkLst>
            <pc:docMk/>
            <pc:sldMk cId="963903997" sldId="2147376617"/>
            <ac:spMk id="19" creationId="{46D2F3C7-8CE2-52BA-3393-36E89619502C}"/>
          </ac:spMkLst>
        </pc:spChg>
        <pc:spChg chg="add mod">
          <ac:chgData name="Reed Kiely" userId="768be38e-2fb5-40ce-925d-bd8e9d9e3c31" providerId="ADAL" clId="{7229EA02-EDFD-48CA-88A7-C4F572612F10}" dt="2026-04-21T20:00:01.499" v="6802" actId="20577"/>
          <ac:spMkLst>
            <pc:docMk/>
            <pc:sldMk cId="963903997" sldId="2147376617"/>
            <ac:spMk id="23" creationId="{6F7E514B-87CD-BCE7-A0EF-C7F2B27D32FA}"/>
          </ac:spMkLst>
        </pc:spChg>
        <pc:spChg chg="del">
          <ac:chgData name="Reed Kiely" userId="768be38e-2fb5-40ce-925d-bd8e9d9e3c31" providerId="ADAL" clId="{7229EA02-EDFD-48CA-88A7-C4F572612F10}" dt="2026-04-21T17:36:50.007" v="5444" actId="478"/>
          <ac:spMkLst>
            <pc:docMk/>
            <pc:sldMk cId="963903997" sldId="2147376617"/>
            <ac:spMk id="24" creationId="{D940D4AA-3B86-1164-4758-AEFC04FC9FE9}"/>
          </ac:spMkLst>
        </pc:spChg>
      </pc:sldChg>
      <pc:sldChg chg="addSp delSp modSp mod">
        <pc:chgData name="Reed Kiely" userId="768be38e-2fb5-40ce-925d-bd8e9d9e3c31" providerId="ADAL" clId="{7229EA02-EDFD-48CA-88A7-C4F572612F10}" dt="2026-04-20T20:52:59.294" v="3054"/>
        <pc:sldMkLst>
          <pc:docMk/>
          <pc:sldMk cId="1951401955" sldId="2147376761"/>
        </pc:sldMkLst>
        <pc:spChg chg="mod">
          <ac:chgData name="Reed Kiely" userId="768be38e-2fb5-40ce-925d-bd8e9d9e3c31" providerId="ADAL" clId="{7229EA02-EDFD-48CA-88A7-C4F572612F10}" dt="2026-04-14T19:43:29.989" v="253" actId="20577"/>
          <ac:spMkLst>
            <pc:docMk/>
            <pc:sldMk cId="1951401955" sldId="2147376761"/>
            <ac:spMk id="2" creationId="{D3103309-FA8D-BF80-B87A-6C7A73027162}"/>
          </ac:spMkLst>
        </pc:spChg>
        <pc:spChg chg="mod">
          <ac:chgData name="Reed Kiely" userId="768be38e-2fb5-40ce-925d-bd8e9d9e3c31" providerId="ADAL" clId="{7229EA02-EDFD-48CA-88A7-C4F572612F10}" dt="2026-04-15T17:24:57.234" v="984" actId="13926"/>
          <ac:spMkLst>
            <pc:docMk/>
            <pc:sldMk cId="1951401955" sldId="2147376761"/>
            <ac:spMk id="3" creationId="{563B8857-DD18-14CE-8181-CA6E7A09297B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1951401955" sldId="2147376761"/>
            <ac:spMk id="9" creationId="{94CBDDF2-B450-AB7E-27C1-6EFEC1A1B163}"/>
          </ac:spMkLst>
        </pc:spChg>
        <pc:graphicFrameChg chg="mod">
          <ac:chgData name="Reed Kiely" userId="768be38e-2fb5-40ce-925d-bd8e9d9e3c31" providerId="ADAL" clId="{7229EA02-EDFD-48CA-88A7-C4F572612F10}" dt="2026-04-15T18:51:57.378" v="1352" actId="2711"/>
          <ac:graphicFrameMkLst>
            <pc:docMk/>
            <pc:sldMk cId="1951401955" sldId="2147376761"/>
            <ac:graphicFrameMk id="6" creationId="{FE08C56C-74FE-8494-0471-45C0001B1F05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15T17:24:44.284" v="982" actId="403"/>
          <ac:graphicFrameMkLst>
            <pc:docMk/>
            <pc:sldMk cId="1951401955" sldId="2147376761"/>
            <ac:graphicFrameMk id="13" creationId="{A8F0CB9D-6F63-3709-9D29-70053C0D9489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1T19:47:31.879" v="6636" actId="207"/>
        <pc:sldMkLst>
          <pc:docMk/>
          <pc:sldMk cId="3363156766" sldId="2147376762"/>
        </pc:sldMkLst>
        <pc:spChg chg="add del mod">
          <ac:chgData name="Reed Kiely" userId="768be38e-2fb5-40ce-925d-bd8e9d9e3c31" providerId="ADAL" clId="{7229EA02-EDFD-48CA-88A7-C4F572612F10}" dt="2026-04-21T19:44:34.737" v="6601" actId="478"/>
          <ac:spMkLst>
            <pc:docMk/>
            <pc:sldMk cId="3363156766" sldId="2147376762"/>
            <ac:spMk id="8" creationId="{A83EC081-0F09-EE7D-0291-9BD819D58D42}"/>
          </ac:spMkLst>
        </pc:spChg>
        <pc:spChg chg="add mod">
          <ac:chgData name="Reed Kiely" userId="768be38e-2fb5-40ce-925d-bd8e9d9e3c31" providerId="ADAL" clId="{7229EA02-EDFD-48CA-88A7-C4F572612F10}" dt="2026-04-21T19:47:31.879" v="6636" actId="207"/>
          <ac:spMkLst>
            <pc:docMk/>
            <pc:sldMk cId="3363156766" sldId="2147376762"/>
            <ac:spMk id="9" creationId="{5894EB10-EA96-77CC-6FDF-6495AB629891}"/>
          </ac:spMkLst>
        </pc:spChg>
        <pc:spChg chg="mod">
          <ac:chgData name="Reed Kiely" userId="768be38e-2fb5-40ce-925d-bd8e9d9e3c31" providerId="ADAL" clId="{7229EA02-EDFD-48CA-88A7-C4F572612F10}" dt="2026-04-21T19:44:32.410" v="6600" actId="20577"/>
          <ac:spMkLst>
            <pc:docMk/>
            <pc:sldMk cId="3363156766" sldId="2147376762"/>
            <ac:spMk id="12" creationId="{F6C95FA5-845A-7931-4733-5C15A69D84C7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3363156766" sldId="2147376762"/>
            <ac:spMk id="17" creationId="{7D2B4A56-D45A-1652-0C57-8C1261851592}"/>
          </ac:spMkLst>
        </pc:spChg>
        <pc:spChg chg="mod">
          <ac:chgData name="Reed Kiely" userId="768be38e-2fb5-40ce-925d-bd8e9d9e3c31" providerId="ADAL" clId="{7229EA02-EDFD-48CA-88A7-C4F572612F10}" dt="2026-04-14T21:24:57.396" v="671" actId="13926"/>
          <ac:spMkLst>
            <pc:docMk/>
            <pc:sldMk cId="3363156766" sldId="2147376762"/>
            <ac:spMk id="18" creationId="{D7A353E6-8560-03CA-1E39-610FEF3AD52D}"/>
          </ac:spMkLst>
        </pc:spChg>
        <pc:graphicFrameChg chg="mod">
          <ac:chgData name="Reed Kiely" userId="768be38e-2fb5-40ce-925d-bd8e9d9e3c31" providerId="ADAL" clId="{7229EA02-EDFD-48CA-88A7-C4F572612F10}" dt="2026-04-15T18:52:18.802" v="1358" actId="2711"/>
          <ac:graphicFrameMkLst>
            <pc:docMk/>
            <pc:sldMk cId="3363156766" sldId="2147376762"/>
            <ac:graphicFrameMk id="7" creationId="{3545A5CC-B41D-2CE5-C525-A691B1D1BCC8}"/>
          </ac:graphicFrameMkLst>
        </pc:graphicFrameChg>
      </pc:sldChg>
      <pc:sldChg chg="addSp delSp modSp mod modCm">
        <pc:chgData name="Reed Kiely" userId="768be38e-2fb5-40ce-925d-bd8e9d9e3c31" providerId="ADAL" clId="{7229EA02-EDFD-48CA-88A7-C4F572612F10}" dt="2026-04-21T19:39:55.778" v="6215" actId="478"/>
        <pc:sldMkLst>
          <pc:docMk/>
          <pc:sldMk cId="2920344764" sldId="2147376764"/>
        </pc:sldMkLst>
        <pc:spChg chg="add del mod">
          <ac:chgData name="Reed Kiely" userId="768be38e-2fb5-40ce-925d-bd8e9d9e3c31" providerId="ADAL" clId="{7229EA02-EDFD-48CA-88A7-C4F572612F10}" dt="2026-04-21T19:39:55.778" v="6215" actId="478"/>
          <ac:spMkLst>
            <pc:docMk/>
            <pc:sldMk cId="2920344764" sldId="2147376764"/>
            <ac:spMk id="3" creationId="{BE66715A-0D16-314E-C9EA-BD9B4A337D88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2920344764" sldId="2147376764"/>
            <ac:spMk id="9" creationId="{8E3C620A-9E70-3094-AE64-D51ED3FED7C2}"/>
          </ac:spMkLst>
        </pc:spChg>
        <pc:spChg chg="mod">
          <ac:chgData name="Reed Kiely" userId="768be38e-2fb5-40ce-925d-bd8e9d9e3c31" providerId="ADAL" clId="{7229EA02-EDFD-48CA-88A7-C4F572612F10}" dt="2026-04-15T13:59:06.713" v="755" actId="20577"/>
          <ac:spMkLst>
            <pc:docMk/>
            <pc:sldMk cId="2920344764" sldId="2147376764"/>
            <ac:spMk id="10" creationId="{3E4BFFF8-DB99-A2C3-5650-495EA315EC36}"/>
          </ac:spMkLst>
        </pc:spChg>
        <pc:spChg chg="mod">
          <ac:chgData name="Reed Kiely" userId="768be38e-2fb5-40ce-925d-bd8e9d9e3c31" providerId="ADAL" clId="{7229EA02-EDFD-48CA-88A7-C4F572612F10}" dt="2026-04-21T19:39:53.589" v="6214" actId="207"/>
          <ac:spMkLst>
            <pc:docMk/>
            <pc:sldMk cId="2920344764" sldId="2147376764"/>
            <ac:spMk id="12" creationId="{48ABD54B-0F57-810B-8CAF-D7F3AFC7016B}"/>
          </ac:spMkLst>
        </pc:spChg>
        <pc:spChg chg="add mod">
          <ac:chgData name="Reed Kiely" userId="768be38e-2fb5-40ce-925d-bd8e9d9e3c31" providerId="ADAL" clId="{7229EA02-EDFD-48CA-88A7-C4F572612F10}" dt="2026-04-21T19:38:03.446" v="6158"/>
          <ac:spMkLst>
            <pc:docMk/>
            <pc:sldMk cId="2920344764" sldId="2147376764"/>
            <ac:spMk id="15" creationId="{8029F7B3-C330-BB03-8719-D71456063F8E}"/>
          </ac:spMkLst>
        </pc:spChg>
        <pc:spChg chg="add mod">
          <ac:chgData name="Reed Kiely" userId="768be38e-2fb5-40ce-925d-bd8e9d9e3c31" providerId="ADAL" clId="{7229EA02-EDFD-48CA-88A7-C4F572612F10}" dt="2026-04-21T19:30:58.656" v="5970" actId="20577"/>
          <ac:spMkLst>
            <pc:docMk/>
            <pc:sldMk cId="2920344764" sldId="2147376764"/>
            <ac:spMk id="16" creationId="{DE06C14E-5A57-A575-2F92-BB7D345EEF73}"/>
          </ac:spMkLst>
        </pc:spChg>
        <pc:graphicFrameChg chg="mod">
          <ac:chgData name="Reed Kiely" userId="768be38e-2fb5-40ce-925d-bd8e9d9e3c31" providerId="ADAL" clId="{7229EA02-EDFD-48CA-88A7-C4F572612F10}" dt="2026-04-15T19:58:55.107" v="1522"/>
          <ac:graphicFrameMkLst>
            <pc:docMk/>
            <pc:sldMk cId="2920344764" sldId="2147376764"/>
            <ac:graphicFrameMk id="7" creationId="{2E6B6226-0D54-E655-582E-A6DEC0E6216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1T19:39:49.412" v="6213"/>
              <pc2:cmMkLst xmlns:pc2="http://schemas.microsoft.com/office/powerpoint/2019/9/main/command">
                <pc:docMk/>
                <pc:sldMk cId="2920344764" sldId="2147376764"/>
                <pc2:cmMk id="{7323E114-D5F8-401F-9968-9842A95EE03B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0T18:08:34.417" v="2368" actId="20577"/>
              <pc2:cmMkLst xmlns:pc2="http://schemas.microsoft.com/office/powerpoint/2019/9/main/command">
                <pc:docMk/>
                <pc:sldMk cId="2920344764" sldId="2147376764"/>
                <pc2:cmMk id="{1188975F-BD74-4DF7-B6A1-E9C25A1782A2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6-04-15T20:00:17.889" v="1524" actId="478"/>
        <pc:sldMkLst>
          <pc:docMk/>
          <pc:sldMk cId="2602318978" sldId="2147376765"/>
        </pc:sldMkLst>
        <pc:spChg chg="mod">
          <ac:chgData name="Reed Kiely" userId="768be38e-2fb5-40ce-925d-bd8e9d9e3c31" providerId="ADAL" clId="{7229EA02-EDFD-48CA-88A7-C4F572612F10}" dt="2026-04-14T19:13:56.707" v="183" actId="20577"/>
          <ac:spMkLst>
            <pc:docMk/>
            <pc:sldMk cId="2602318978" sldId="2147376765"/>
            <ac:spMk id="2" creationId="{0A81AF52-4DDE-DD52-5DFA-196604F6064D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2602318978" sldId="2147376765"/>
            <ac:spMk id="9" creationId="{440464DD-BFD6-4179-58DC-42C29E3170E9}"/>
          </ac:spMkLst>
        </pc:spChg>
        <pc:spChg chg="mod">
          <ac:chgData name="Reed Kiely" userId="768be38e-2fb5-40ce-925d-bd8e9d9e3c31" providerId="ADAL" clId="{7229EA02-EDFD-48CA-88A7-C4F572612F10}" dt="2026-04-15T14:00:45.066" v="777" actId="20577"/>
          <ac:spMkLst>
            <pc:docMk/>
            <pc:sldMk cId="2602318978" sldId="2147376765"/>
            <ac:spMk id="12" creationId="{DC12F3BC-0922-4E75-6E88-DE508B050722}"/>
          </ac:spMkLst>
        </pc:spChg>
        <pc:graphicFrameChg chg="mod">
          <ac:chgData name="Reed Kiely" userId="768be38e-2fb5-40ce-925d-bd8e9d9e3c31" providerId="ADAL" clId="{7229EA02-EDFD-48CA-88A7-C4F572612F10}" dt="2026-04-15T18:52:33.610" v="1361" actId="2711"/>
          <ac:graphicFrameMkLst>
            <pc:docMk/>
            <pc:sldMk cId="2602318978" sldId="2147376765"/>
            <ac:graphicFrameMk id="6" creationId="{599140B8-AD46-4C43-C6D1-DCE7887FCDBF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15T14:01:04.461" v="779" actId="255"/>
          <ac:graphicFrameMkLst>
            <pc:docMk/>
            <pc:sldMk cId="2602318978" sldId="2147376765"/>
            <ac:graphicFrameMk id="8" creationId="{A37CB4AC-7B28-B08C-B30F-CBCF16AB0966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1T19:41:45.345" v="6321" actId="478"/>
        <pc:sldMkLst>
          <pc:docMk/>
          <pc:sldMk cId="2979105849" sldId="2147376768"/>
        </pc:sldMkLst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2979105849" sldId="2147376768"/>
            <ac:spMk id="6" creationId="{56A6A281-ED3F-E674-0878-A967D9F8DC1A}"/>
          </ac:spMkLst>
        </pc:spChg>
        <pc:spChg chg="mod">
          <ac:chgData name="Reed Kiely" userId="768be38e-2fb5-40ce-925d-bd8e9d9e3c31" providerId="ADAL" clId="{7229EA02-EDFD-48CA-88A7-C4F572612F10}" dt="2026-04-14T21:27:39.290" v="724" actId="13926"/>
          <ac:spMkLst>
            <pc:docMk/>
            <pc:sldMk cId="2979105849" sldId="2147376768"/>
            <ac:spMk id="8" creationId="{9719C927-969A-0695-B8DA-92CAC4719B62}"/>
          </ac:spMkLst>
        </pc:spChg>
        <pc:spChg chg="del mod">
          <ac:chgData name="Reed Kiely" userId="768be38e-2fb5-40ce-925d-bd8e9d9e3c31" providerId="ADAL" clId="{7229EA02-EDFD-48CA-88A7-C4F572612F10}" dt="2026-04-21T19:41:45.345" v="6321" actId="478"/>
          <ac:spMkLst>
            <pc:docMk/>
            <pc:sldMk cId="2979105849" sldId="2147376768"/>
            <ac:spMk id="12" creationId="{F5687946-5682-CE62-1235-2818C5F578EE}"/>
          </ac:spMkLst>
        </pc:spChg>
        <pc:spChg chg="add mod">
          <ac:chgData name="Reed Kiely" userId="768be38e-2fb5-40ce-925d-bd8e9d9e3c31" providerId="ADAL" clId="{7229EA02-EDFD-48CA-88A7-C4F572612F10}" dt="2026-04-21T19:41:40.603" v="6320" actId="207"/>
          <ac:spMkLst>
            <pc:docMk/>
            <pc:sldMk cId="2979105849" sldId="2147376768"/>
            <ac:spMk id="13" creationId="{07765FF6-23D2-B6B7-C242-E28EF9786751}"/>
          </ac:spMkLst>
        </pc:spChg>
        <pc:spChg chg="add mod">
          <ac:chgData name="Reed Kiely" userId="768be38e-2fb5-40ce-925d-bd8e9d9e3c31" providerId="ADAL" clId="{7229EA02-EDFD-48CA-88A7-C4F572612F10}" dt="2026-04-21T19:32:02.281" v="5977" actId="20577"/>
          <ac:spMkLst>
            <pc:docMk/>
            <pc:sldMk cId="2979105849" sldId="2147376768"/>
            <ac:spMk id="15" creationId="{2DD835DB-BB94-E666-A8D3-BB13ECD858F5}"/>
          </ac:spMkLst>
        </pc:spChg>
        <pc:graphicFrameChg chg="mod">
          <ac:chgData name="Reed Kiely" userId="768be38e-2fb5-40ce-925d-bd8e9d9e3c31" providerId="ADAL" clId="{7229EA02-EDFD-48CA-88A7-C4F572612F10}" dt="2026-04-15T18:51:44.921" v="1350" actId="2711"/>
          <ac:graphicFrameMkLst>
            <pc:docMk/>
            <pc:sldMk cId="2979105849" sldId="2147376768"/>
            <ac:graphicFrameMk id="7" creationId="{DB34B411-9603-FBFE-62F4-A0862DC97547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2T13:28:53.452" v="6902"/>
        <pc:sldMkLst>
          <pc:docMk/>
          <pc:sldMk cId="3295212412" sldId="2147376769"/>
        </pc:sldMkLst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3295212412" sldId="2147376769"/>
            <ac:spMk id="9" creationId="{0B7B9AF3-1DD2-BFF6-8E3C-2679A1572FC0}"/>
          </ac:spMkLst>
        </pc:spChg>
        <pc:spChg chg="mod">
          <ac:chgData name="Reed Kiely" userId="768be38e-2fb5-40ce-925d-bd8e9d9e3c31" providerId="ADAL" clId="{7229EA02-EDFD-48CA-88A7-C4F572612F10}" dt="2026-04-14T19:45:32.604" v="292" actId="20577"/>
          <ac:spMkLst>
            <pc:docMk/>
            <pc:sldMk cId="3295212412" sldId="2147376769"/>
            <ac:spMk id="13" creationId="{7BE3DAC3-E10B-873C-F79B-39C480DD4786}"/>
          </ac:spMkLst>
        </pc:spChg>
        <pc:spChg chg="mod">
          <ac:chgData name="Reed Kiely" userId="768be38e-2fb5-40ce-925d-bd8e9d9e3c31" providerId="ADAL" clId="{7229EA02-EDFD-48CA-88A7-C4F572612F10}" dt="2026-04-15T18:48:11.673" v="1315" actId="20577"/>
          <ac:spMkLst>
            <pc:docMk/>
            <pc:sldMk cId="3295212412" sldId="2147376769"/>
            <ac:spMk id="21" creationId="{06ED799F-03D7-5743-1E19-E4A22304C70D}"/>
          </ac:spMkLst>
        </pc:spChg>
        <pc:graphicFrameChg chg="mod">
          <ac:chgData name="Reed Kiely" userId="768be38e-2fb5-40ce-925d-bd8e9d9e3c31" providerId="ADAL" clId="{7229EA02-EDFD-48CA-88A7-C4F572612F10}" dt="2026-04-22T13:28:53.452" v="6902"/>
          <ac:graphicFrameMkLst>
            <pc:docMk/>
            <pc:sldMk cId="3295212412" sldId="2147376769"/>
            <ac:graphicFrameMk id="6" creationId="{5FDA2EAA-CBE9-826C-05D8-C5A7276C4E8C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22T13:28:47.028" v="6901" actId="20577"/>
          <ac:graphicFrameMkLst>
            <pc:docMk/>
            <pc:sldMk cId="3295212412" sldId="2147376769"/>
            <ac:graphicFrameMk id="10" creationId="{E5335CF1-5439-5BA9-CCF1-89CF1516E918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2T13:26:33.196" v="6893" actId="20577"/>
        <pc:sldMkLst>
          <pc:docMk/>
          <pc:sldMk cId="1899205345" sldId="2147474133"/>
        </pc:sldMkLst>
        <pc:spChg chg="mod">
          <ac:chgData name="Reed Kiely" userId="768be38e-2fb5-40ce-925d-bd8e9d9e3c31" providerId="ADAL" clId="{7229EA02-EDFD-48CA-88A7-C4F572612F10}" dt="2026-04-22T13:21:02.835" v="6870" actId="20577"/>
          <ac:spMkLst>
            <pc:docMk/>
            <pc:sldMk cId="1899205345" sldId="2147474133"/>
            <ac:spMk id="2" creationId="{893CC79E-B0B7-93EB-E769-CA93FF028AE1}"/>
          </ac:spMkLst>
        </pc:spChg>
        <pc:spChg chg="mod">
          <ac:chgData name="Reed Kiely" userId="768be38e-2fb5-40ce-925d-bd8e9d9e3c31" providerId="ADAL" clId="{7229EA02-EDFD-48CA-88A7-C4F572612F10}" dt="2026-04-22T13:26:33.196" v="6893" actId="20577"/>
          <ac:spMkLst>
            <pc:docMk/>
            <pc:sldMk cId="1899205345" sldId="2147474133"/>
            <ac:spMk id="3" creationId="{359F8DA2-F805-8ED3-B0E5-A3D5AE14DEBF}"/>
          </ac:spMkLst>
        </pc:spChg>
        <pc:spChg chg="add del mod">
          <ac:chgData name="Reed Kiely" userId="768be38e-2fb5-40ce-925d-bd8e9d9e3c31" providerId="ADAL" clId="{7229EA02-EDFD-48CA-88A7-C4F572612F10}" dt="2026-04-22T13:21:05.124" v="6871" actId="478"/>
          <ac:spMkLst>
            <pc:docMk/>
            <pc:sldMk cId="1899205345" sldId="2147474133"/>
            <ac:spMk id="4" creationId="{19143B74-2C21-BCAA-D03D-DFEB0B8C77CA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1899205345" sldId="2147474133"/>
            <ac:spMk id="9" creationId="{E93B11E2-6B58-B5DD-9366-1DA691EB68AF}"/>
          </ac:spMkLst>
        </pc:spChg>
        <pc:graphicFrameChg chg="mod">
          <ac:chgData name="Reed Kiely" userId="768be38e-2fb5-40ce-925d-bd8e9d9e3c31" providerId="ADAL" clId="{7229EA02-EDFD-48CA-88A7-C4F572612F10}" dt="2026-04-22T13:20:59.014" v="6867" actId="20577"/>
          <ac:graphicFrameMkLst>
            <pc:docMk/>
            <pc:sldMk cId="1899205345" sldId="2147474133"/>
            <ac:graphicFrameMk id="10" creationId="{705455DD-28F9-94CC-B518-B7255E875CB5}"/>
          </ac:graphicFrameMkLst>
        </pc:graphicFrameChg>
        <pc:graphicFrameChg chg="mod">
          <ac:chgData name="Reed Kiely" userId="768be38e-2fb5-40ce-925d-bd8e9d9e3c31" providerId="ADAL" clId="{7229EA02-EDFD-48CA-88A7-C4F572612F10}" dt="2026-04-22T13:26:02.433" v="6881"/>
          <ac:graphicFrameMkLst>
            <pc:docMk/>
            <pc:sldMk cId="1899205345" sldId="2147474133"/>
            <ac:graphicFrameMk id="14" creationId="{69E637E5-B239-75FB-71A8-93DB7830C6D9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2T13:15:01.131" v="6853" actId="478"/>
        <pc:sldMkLst>
          <pc:docMk/>
          <pc:sldMk cId="1949569999" sldId="2147474135"/>
        </pc:sldMkLst>
        <pc:spChg chg="mod">
          <ac:chgData name="Reed Kiely" userId="768be38e-2fb5-40ce-925d-bd8e9d9e3c31" providerId="ADAL" clId="{7229EA02-EDFD-48CA-88A7-C4F572612F10}" dt="2026-04-22T13:13:21.876" v="6825" actId="20577"/>
          <ac:spMkLst>
            <pc:docMk/>
            <pc:sldMk cId="1949569999" sldId="2147474135"/>
            <ac:spMk id="2" creationId="{CB5BBB7C-369A-BBC3-6EEC-86340DB4C7F3}"/>
          </ac:spMkLst>
        </pc:spChg>
        <pc:spChg chg="add del mod">
          <ac:chgData name="Reed Kiely" userId="768be38e-2fb5-40ce-925d-bd8e9d9e3c31" providerId="ADAL" clId="{7229EA02-EDFD-48CA-88A7-C4F572612F10}" dt="2026-04-22T13:15:01.131" v="6853" actId="478"/>
          <ac:spMkLst>
            <pc:docMk/>
            <pc:sldMk cId="1949569999" sldId="2147474135"/>
            <ac:spMk id="7" creationId="{A1DD41B7-24CE-905E-D76A-937200DCDA6A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1949569999" sldId="2147474135"/>
            <ac:spMk id="9" creationId="{2B390F76-A544-B62F-33B0-1BA277C0D052}"/>
          </ac:spMkLst>
        </pc:spChg>
        <pc:spChg chg="mod">
          <ac:chgData name="Reed Kiely" userId="768be38e-2fb5-40ce-925d-bd8e9d9e3c31" providerId="ADAL" clId="{7229EA02-EDFD-48CA-88A7-C4F572612F10}" dt="2026-04-22T13:13:50.250" v="6833" actId="20577"/>
          <ac:spMkLst>
            <pc:docMk/>
            <pc:sldMk cId="1949569999" sldId="2147474135"/>
            <ac:spMk id="12" creationId="{A5EDDE97-462D-3FB5-A71E-B0AEABE37982}"/>
          </ac:spMkLst>
        </pc:spChg>
        <pc:graphicFrameChg chg="mod modGraphic">
          <ac:chgData name="Reed Kiely" userId="768be38e-2fb5-40ce-925d-bd8e9d9e3c31" providerId="ADAL" clId="{7229EA02-EDFD-48CA-88A7-C4F572612F10}" dt="2026-04-22T13:14:28.471" v="6843"/>
          <ac:graphicFrameMkLst>
            <pc:docMk/>
            <pc:sldMk cId="1949569999" sldId="2147474135"/>
            <ac:graphicFrameMk id="11" creationId="{3592B03A-B710-F783-046A-D8D36FA1CC9E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22T13:14:50.676" v="6849"/>
          <ac:graphicFrameMkLst>
            <pc:docMk/>
            <pc:sldMk cId="1949569999" sldId="2147474135"/>
            <ac:graphicFrameMk id="14" creationId="{C7FBE605-45E3-53D6-CB79-59627EDE1AEF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22T13:14:57.842" v="6852" actId="242"/>
          <ac:graphicFrameMkLst>
            <pc:docMk/>
            <pc:sldMk cId="1949569999" sldId="2147474135"/>
            <ac:graphicFrameMk id="17" creationId="{9BB2FCE5-77EB-EA4A-2629-150AFE10C7D8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0T20:59:45.427" v="3327"/>
        <pc:sldMkLst>
          <pc:docMk/>
          <pc:sldMk cId="1906424270" sldId="2147474138"/>
        </pc:sldMkLst>
        <pc:spChg chg="mod">
          <ac:chgData name="Reed Kiely" userId="768be38e-2fb5-40ce-925d-bd8e9d9e3c31" providerId="ADAL" clId="{7229EA02-EDFD-48CA-88A7-C4F572612F10}" dt="2026-04-14T19:49:21.924" v="355" actId="20577"/>
          <ac:spMkLst>
            <pc:docMk/>
            <pc:sldMk cId="1906424270" sldId="2147474138"/>
            <ac:spMk id="3" creationId="{39808742-01C3-3BFD-4174-AE7F88D40A12}"/>
          </ac:spMkLst>
        </pc:spChg>
        <pc:spChg chg="mod">
          <ac:chgData name="Reed Kiely" userId="768be38e-2fb5-40ce-925d-bd8e9d9e3c31" providerId="ADAL" clId="{7229EA02-EDFD-48CA-88A7-C4F572612F10}" dt="2026-04-15T13:59:52.671" v="756"/>
          <ac:spMkLst>
            <pc:docMk/>
            <pc:sldMk cId="1906424270" sldId="2147474138"/>
            <ac:spMk id="4" creationId="{701FD09E-1D37-E615-0FC1-77A85C805E0E}"/>
          </ac:spMkLst>
        </pc:spChg>
        <pc:spChg chg="mod">
          <ac:chgData name="Reed Kiely" userId="768be38e-2fb5-40ce-925d-bd8e9d9e3c31" providerId="ADAL" clId="{7229EA02-EDFD-48CA-88A7-C4F572612F10}" dt="2026-04-14T19:49:54.221" v="363" actId="20577"/>
          <ac:spMkLst>
            <pc:docMk/>
            <pc:sldMk cId="1906424270" sldId="2147474138"/>
            <ac:spMk id="7" creationId="{70B6FB87-E1EE-5B7B-C8D9-90E515C6638A}"/>
          </ac:spMkLst>
        </pc:spChg>
        <pc:spChg chg="mod">
          <ac:chgData name="Reed Kiely" userId="768be38e-2fb5-40ce-925d-bd8e9d9e3c31" providerId="ADAL" clId="{7229EA02-EDFD-48CA-88A7-C4F572612F10}" dt="2026-04-14T19:11:28.413" v="96" actId="20577"/>
          <ac:spMkLst>
            <pc:docMk/>
            <pc:sldMk cId="1906424270" sldId="2147474138"/>
            <ac:spMk id="9" creationId="{6F9C030D-3E6A-FEBC-8858-2AD314B8CEEE}"/>
          </ac:spMkLst>
        </pc:spChg>
        <pc:spChg chg="mod">
          <ac:chgData name="Reed Kiely" userId="768be38e-2fb5-40ce-925d-bd8e9d9e3c31" providerId="ADAL" clId="{7229EA02-EDFD-48CA-88A7-C4F572612F10}" dt="2026-04-20T20:59:45.427" v="3327"/>
          <ac:spMkLst>
            <pc:docMk/>
            <pc:sldMk cId="1906424270" sldId="2147474138"/>
            <ac:spMk id="10" creationId="{D8BBF4B2-ED78-3AE4-C9F7-170EAABB54EC}"/>
          </ac:spMkLst>
        </pc:spChg>
        <pc:spChg chg="mod">
          <ac:chgData name="Reed Kiely" userId="768be38e-2fb5-40ce-925d-bd8e9d9e3c31" providerId="ADAL" clId="{7229EA02-EDFD-48CA-88A7-C4F572612F10}" dt="2026-04-15T19:32:14.557" v="1446" actId="20577"/>
          <ac:spMkLst>
            <pc:docMk/>
            <pc:sldMk cId="1906424270" sldId="2147474138"/>
            <ac:spMk id="12" creationId="{D34D3B75-F59F-9EF8-D522-A15F0D937557}"/>
          </ac:spMkLst>
        </pc:spChg>
        <pc:spChg chg="mod">
          <ac:chgData name="Reed Kiely" userId="768be38e-2fb5-40ce-925d-bd8e9d9e3c31" providerId="ADAL" clId="{7229EA02-EDFD-48CA-88A7-C4F572612F10}" dt="2026-04-14T19:49:03.013" v="335" actId="20577"/>
          <ac:spMkLst>
            <pc:docMk/>
            <pc:sldMk cId="1906424270" sldId="2147474138"/>
            <ac:spMk id="14" creationId="{DF7B5E69-6C89-87C6-20A5-231A12BE2D4D}"/>
          </ac:spMkLst>
        </pc:spChg>
        <pc:spChg chg="mod">
          <ac:chgData name="Reed Kiely" userId="768be38e-2fb5-40ce-925d-bd8e9d9e3c31" providerId="ADAL" clId="{7229EA02-EDFD-48CA-88A7-C4F572612F10}" dt="2026-04-14T19:49:31.764" v="357" actId="20577"/>
          <ac:spMkLst>
            <pc:docMk/>
            <pc:sldMk cId="1906424270" sldId="2147474138"/>
            <ac:spMk id="20" creationId="{AD5C05E1-9774-E5D1-0D6C-1E64AEDE8765}"/>
          </ac:spMkLst>
        </pc:spChg>
      </pc:sldChg>
      <pc:sldChg chg="addSp delSp modSp mod">
        <pc:chgData name="Reed Kiely" userId="768be38e-2fb5-40ce-925d-bd8e9d9e3c31" providerId="ADAL" clId="{7229EA02-EDFD-48CA-88A7-C4F572612F10}" dt="2026-04-20T20:30:19.795" v="2488" actId="207"/>
        <pc:sldMkLst>
          <pc:docMk/>
          <pc:sldMk cId="1556353337" sldId="2147474183"/>
        </pc:sldMkLst>
        <pc:spChg chg="mod">
          <ac:chgData name="Reed Kiely" userId="768be38e-2fb5-40ce-925d-bd8e9d9e3c31" providerId="ADAL" clId="{7229EA02-EDFD-48CA-88A7-C4F572612F10}" dt="2026-04-20T20:30:19.795" v="2488" actId="207"/>
          <ac:spMkLst>
            <pc:docMk/>
            <pc:sldMk cId="1556353337" sldId="2147474183"/>
            <ac:spMk id="6" creationId="{51C70B72-0836-E10E-850D-85DE12C46013}"/>
          </ac:spMkLst>
        </pc:spChg>
        <pc:spChg chg="mod">
          <ac:chgData name="Reed Kiely" userId="768be38e-2fb5-40ce-925d-bd8e9d9e3c31" providerId="ADAL" clId="{7229EA02-EDFD-48CA-88A7-C4F572612F10}" dt="2026-04-15T19:57:18.938" v="1472" actId="20577"/>
          <ac:spMkLst>
            <pc:docMk/>
            <pc:sldMk cId="1556353337" sldId="2147474183"/>
            <ac:spMk id="9" creationId="{323ADB88-9DD0-38C9-F836-CE46BA7C3635}"/>
          </ac:spMkLst>
        </pc:spChg>
        <pc:spChg chg="mod">
          <ac:chgData name="Reed Kiely" userId="768be38e-2fb5-40ce-925d-bd8e9d9e3c31" providerId="ADAL" clId="{7229EA02-EDFD-48CA-88A7-C4F572612F10}" dt="2026-04-15T19:56:49.930" v="1466" actId="20577"/>
          <ac:spMkLst>
            <pc:docMk/>
            <pc:sldMk cId="1556353337" sldId="2147474183"/>
            <ac:spMk id="12" creationId="{0C8B4EFF-EEB3-AF78-BF85-B69FCB980A06}"/>
          </ac:spMkLst>
        </pc:spChg>
      </pc:sldChg>
      <pc:sldChg chg="addSp delSp modSp mod">
        <pc:chgData name="Reed Kiely" userId="768be38e-2fb5-40ce-925d-bd8e9d9e3c31" providerId="ADAL" clId="{7229EA02-EDFD-48CA-88A7-C4F572612F10}" dt="2026-04-20T20:38:30.005" v="2871" actId="20577"/>
        <pc:sldMkLst>
          <pc:docMk/>
          <pc:sldMk cId="2517703173" sldId="2147474187"/>
        </pc:sldMkLst>
        <pc:spChg chg="mod ord">
          <ac:chgData name="Reed Kiely" userId="768be38e-2fb5-40ce-925d-bd8e9d9e3c31" providerId="ADAL" clId="{7229EA02-EDFD-48CA-88A7-C4F572612F10}" dt="2026-04-14T19:41:07.337" v="206" actId="166"/>
          <ac:spMkLst>
            <pc:docMk/>
            <pc:sldMk cId="2517703173" sldId="2147474187"/>
            <ac:spMk id="7" creationId="{316BEA3C-7ABF-C5B7-7740-2B8BCD256B28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2517703173" sldId="2147474187"/>
            <ac:spMk id="9" creationId="{06599C47-A0F6-2EC4-B377-28AEDFF73752}"/>
          </ac:spMkLst>
        </pc:spChg>
        <pc:spChg chg="mod">
          <ac:chgData name="Reed Kiely" userId="768be38e-2fb5-40ce-925d-bd8e9d9e3c31" providerId="ADAL" clId="{7229EA02-EDFD-48CA-88A7-C4F572612F10}" dt="2026-04-20T20:38:30.005" v="2871" actId="20577"/>
          <ac:spMkLst>
            <pc:docMk/>
            <pc:sldMk cId="2517703173" sldId="2147474187"/>
            <ac:spMk id="12" creationId="{A5470E4B-994C-7AE4-391C-89D4ACFB1D16}"/>
          </ac:spMkLst>
        </pc:spChg>
        <pc:spChg chg="mod">
          <ac:chgData name="Reed Kiely" userId="768be38e-2fb5-40ce-925d-bd8e9d9e3c31" providerId="ADAL" clId="{7229EA02-EDFD-48CA-88A7-C4F572612F10}" dt="2026-04-15T14:26:42.815" v="822" actId="13926"/>
          <ac:spMkLst>
            <pc:docMk/>
            <pc:sldMk cId="2517703173" sldId="2147474187"/>
            <ac:spMk id="16" creationId="{CEEEF3C3-E79D-F66F-BA92-3CD31B4D1242}"/>
          </ac:spMkLst>
        </pc:spChg>
        <pc:graphicFrameChg chg="mod">
          <ac:chgData name="Reed Kiely" userId="768be38e-2fb5-40ce-925d-bd8e9d9e3c31" providerId="ADAL" clId="{7229EA02-EDFD-48CA-88A7-C4F572612F10}" dt="2026-04-15T18:52:25.288" v="1359" actId="2711"/>
          <ac:graphicFrameMkLst>
            <pc:docMk/>
            <pc:sldMk cId="2517703173" sldId="2147474187"/>
            <ac:graphicFrameMk id="10" creationId="{7FCFACC0-629B-B461-45B3-CCB943EA19BF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1T19:31:24.793" v="5974" actId="20577"/>
        <pc:sldMkLst>
          <pc:docMk/>
          <pc:sldMk cId="2112548461" sldId="2147474188"/>
        </pc:sldMkLst>
        <pc:spChg chg="mod">
          <ac:chgData name="Reed Kiely" userId="768be38e-2fb5-40ce-925d-bd8e9d9e3c31" providerId="ADAL" clId="{7229EA02-EDFD-48CA-88A7-C4F572612F10}" dt="2026-04-21T15:49:05.157" v="4248" actId="20577"/>
          <ac:spMkLst>
            <pc:docMk/>
            <pc:sldMk cId="2112548461" sldId="2147474188"/>
            <ac:spMk id="2" creationId="{ACF70A4A-18AC-6A33-12BD-98AFEA223930}"/>
          </ac:spMkLst>
        </pc:spChg>
        <pc:spChg chg="mod">
          <ac:chgData name="Reed Kiely" userId="768be38e-2fb5-40ce-925d-bd8e9d9e3c31" providerId="ADAL" clId="{7229EA02-EDFD-48CA-88A7-C4F572612F10}" dt="2026-04-15T14:27:32.971" v="830" actId="1076"/>
          <ac:spMkLst>
            <pc:docMk/>
            <pc:sldMk cId="2112548461" sldId="2147474188"/>
            <ac:spMk id="5" creationId="{E4D4751F-E0E5-A393-AC26-8A01A618FF3C}"/>
          </ac:spMkLst>
        </pc:spChg>
        <pc:spChg chg="add del mod">
          <ac:chgData name="Reed Kiely" userId="768be38e-2fb5-40ce-925d-bd8e9d9e3c31" providerId="ADAL" clId="{7229EA02-EDFD-48CA-88A7-C4F572612F10}" dt="2026-04-21T15:50:51.238" v="4271" actId="478"/>
          <ac:spMkLst>
            <pc:docMk/>
            <pc:sldMk cId="2112548461" sldId="2147474188"/>
            <ac:spMk id="7" creationId="{25411F29-DBA7-0C08-BA11-2A8C5146778E}"/>
          </ac:spMkLst>
        </pc:spChg>
        <pc:spChg chg="mod">
          <ac:chgData name="Reed Kiely" userId="768be38e-2fb5-40ce-925d-bd8e9d9e3c31" providerId="ADAL" clId="{7229EA02-EDFD-48CA-88A7-C4F572612F10}" dt="2026-04-21T15:56:19.936" v="4287" actId="20577"/>
          <ac:spMkLst>
            <pc:docMk/>
            <pc:sldMk cId="2112548461" sldId="2147474188"/>
            <ac:spMk id="9" creationId="{F6F8DC38-C248-CA8B-5C53-70668B7AD413}"/>
          </ac:spMkLst>
        </pc:spChg>
        <pc:spChg chg="mod">
          <ac:chgData name="Reed Kiely" userId="768be38e-2fb5-40ce-925d-bd8e9d9e3c31" providerId="ADAL" clId="{7229EA02-EDFD-48CA-88A7-C4F572612F10}" dt="2026-04-21T15:49:12.822" v="4255" actId="20577"/>
          <ac:spMkLst>
            <pc:docMk/>
            <pc:sldMk cId="2112548461" sldId="2147474188"/>
            <ac:spMk id="12" creationId="{6C790509-359E-0685-CEBE-C3D5B8E6A6C1}"/>
          </ac:spMkLst>
        </pc:spChg>
        <pc:graphicFrameChg chg="mod modGraphic">
          <ac:chgData name="Reed Kiely" userId="768be38e-2fb5-40ce-925d-bd8e9d9e3c31" providerId="ADAL" clId="{7229EA02-EDFD-48CA-88A7-C4F572612F10}" dt="2026-04-21T19:31:24.793" v="5974" actId="20577"/>
          <ac:graphicFrameMkLst>
            <pc:docMk/>
            <pc:sldMk cId="2112548461" sldId="2147474188"/>
            <ac:graphicFrameMk id="3" creationId="{4765B2FC-23E1-4E6C-8C3A-777A67E991CF}"/>
          </ac:graphicFrameMkLst>
        </pc:graphicFrameChg>
        <pc:graphicFrameChg chg="mod">
          <ac:chgData name="Reed Kiely" userId="768be38e-2fb5-40ce-925d-bd8e9d9e3c31" providerId="ADAL" clId="{7229EA02-EDFD-48CA-88A7-C4F572612F10}" dt="2026-04-21T15:48:55.607" v="4228"/>
          <ac:graphicFrameMkLst>
            <pc:docMk/>
            <pc:sldMk cId="2112548461" sldId="2147474188"/>
            <ac:graphicFrameMk id="6" creationId="{99A72A38-9658-67D0-B739-499D21D86C61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2T13:27:40.512" v="6894"/>
        <pc:sldMkLst>
          <pc:docMk/>
          <pc:sldMk cId="579291854" sldId="2147474189"/>
        </pc:sldMkLst>
        <pc:spChg chg="mod">
          <ac:chgData name="Reed Kiely" userId="768be38e-2fb5-40ce-925d-bd8e9d9e3c31" providerId="ADAL" clId="{7229EA02-EDFD-48CA-88A7-C4F572612F10}" dt="2026-04-21T15:56:42.687" v="4294" actId="20577"/>
          <ac:spMkLst>
            <pc:docMk/>
            <pc:sldMk cId="579291854" sldId="2147474189"/>
            <ac:spMk id="2" creationId="{13A4DD7B-91C9-BFBC-2800-845F995093B8}"/>
          </ac:spMkLst>
        </pc:spChg>
        <pc:spChg chg="mod">
          <ac:chgData name="Reed Kiely" userId="768be38e-2fb5-40ce-925d-bd8e9d9e3c31" providerId="ADAL" clId="{7229EA02-EDFD-48CA-88A7-C4F572612F10}" dt="2026-04-21T16:00:20.975" v="4339" actId="20577"/>
          <ac:spMkLst>
            <pc:docMk/>
            <pc:sldMk cId="579291854" sldId="2147474189"/>
            <ac:spMk id="3" creationId="{216056E5-13D8-82BA-E23F-0D583073375A}"/>
          </ac:spMkLst>
        </pc:spChg>
        <pc:spChg chg="add del mod">
          <ac:chgData name="Reed Kiely" userId="768be38e-2fb5-40ce-925d-bd8e9d9e3c31" providerId="ADAL" clId="{7229EA02-EDFD-48CA-88A7-C4F572612F10}" dt="2026-04-21T16:00:16.749" v="4336" actId="478"/>
          <ac:spMkLst>
            <pc:docMk/>
            <pc:sldMk cId="579291854" sldId="2147474189"/>
            <ac:spMk id="8" creationId="{88B64571-6A2C-D5F9-E94C-EE0C5B021673}"/>
          </ac:spMkLst>
        </pc:spChg>
        <pc:spChg chg="mod">
          <ac:chgData name="Reed Kiely" userId="768be38e-2fb5-40ce-925d-bd8e9d9e3c31" providerId="ADAL" clId="{7229EA02-EDFD-48CA-88A7-C4F572612F10}" dt="2026-04-21T15:55:53.986" v="4272"/>
          <ac:spMkLst>
            <pc:docMk/>
            <pc:sldMk cId="579291854" sldId="2147474189"/>
            <ac:spMk id="9" creationId="{A88C444C-FE4B-292C-9B3F-72B9503EAD5A}"/>
          </ac:spMkLst>
        </pc:spChg>
        <pc:graphicFrameChg chg="mod">
          <ac:chgData name="Reed Kiely" userId="768be38e-2fb5-40ce-925d-bd8e9d9e3c31" providerId="ADAL" clId="{7229EA02-EDFD-48CA-88A7-C4F572612F10}" dt="2026-04-22T13:27:40.512" v="6894"/>
          <ac:graphicFrameMkLst>
            <pc:docMk/>
            <pc:sldMk cId="579291854" sldId="2147474189"/>
            <ac:graphicFrameMk id="6" creationId="{9CB15F98-3E35-F254-10BA-1635F3820655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21T16:00:11.271" v="4335" actId="122"/>
          <ac:graphicFrameMkLst>
            <pc:docMk/>
            <pc:sldMk cId="579291854" sldId="2147474189"/>
            <ac:graphicFrameMk id="14" creationId="{FE3DA618-A08E-AD8A-17EA-CD0929337C5C}"/>
          </ac:graphicFrameMkLst>
        </pc:graphicFrameChg>
      </pc:sldChg>
      <pc:sldChg chg="addSp delSp modSp mod">
        <pc:chgData name="Reed Kiely" userId="768be38e-2fb5-40ce-925d-bd8e9d9e3c31" providerId="ADAL" clId="{7229EA02-EDFD-48CA-88A7-C4F572612F10}" dt="2026-04-21T16:05:15.439" v="4412" actId="20577"/>
        <pc:sldMkLst>
          <pc:docMk/>
          <pc:sldMk cId="841126142" sldId="2147474190"/>
        </pc:sldMkLst>
        <pc:spChg chg="mod">
          <ac:chgData name="Reed Kiely" userId="768be38e-2fb5-40ce-925d-bd8e9d9e3c31" providerId="ADAL" clId="{7229EA02-EDFD-48CA-88A7-C4F572612F10}" dt="2026-04-21T16:00:58.632" v="4342" actId="20577"/>
          <ac:spMkLst>
            <pc:docMk/>
            <pc:sldMk cId="841126142" sldId="2147474190"/>
            <ac:spMk id="2" creationId="{60D2883A-E21F-CF06-0F33-8B0905ABEEED}"/>
          </ac:spMkLst>
        </pc:spChg>
        <pc:spChg chg="add del mod">
          <ac:chgData name="Reed Kiely" userId="768be38e-2fb5-40ce-925d-bd8e9d9e3c31" providerId="ADAL" clId="{7229EA02-EDFD-48CA-88A7-C4F572612F10}" dt="2026-04-21T16:05:04.431" v="4405" actId="478"/>
          <ac:spMkLst>
            <pc:docMk/>
            <pc:sldMk cId="841126142" sldId="2147474190"/>
            <ac:spMk id="4" creationId="{946D7C98-3A58-F5AE-F42D-C698765F60B7}"/>
          </ac:spMkLst>
        </pc:spChg>
        <pc:spChg chg="mod">
          <ac:chgData name="Reed Kiely" userId="768be38e-2fb5-40ce-925d-bd8e9d9e3c31" providerId="ADAL" clId="{7229EA02-EDFD-48CA-88A7-C4F572612F10}" dt="2026-04-21T15:56:36.100" v="4291"/>
          <ac:spMkLst>
            <pc:docMk/>
            <pc:sldMk cId="841126142" sldId="2147474190"/>
            <ac:spMk id="9" creationId="{68523BE8-36F2-AA1F-4BBA-8B2F3C1DC973}"/>
          </ac:spMkLst>
        </pc:spChg>
        <pc:spChg chg="mod">
          <ac:chgData name="Reed Kiely" userId="768be38e-2fb5-40ce-925d-bd8e9d9e3c31" providerId="ADAL" clId="{7229EA02-EDFD-48CA-88A7-C4F572612F10}" dt="2026-04-21T16:05:15.439" v="4412" actId="20577"/>
          <ac:spMkLst>
            <pc:docMk/>
            <pc:sldMk cId="841126142" sldId="2147474190"/>
            <ac:spMk id="12" creationId="{00FC8406-9E37-841D-E5AB-8DA30F86C9D9}"/>
          </ac:spMkLst>
        </pc:spChg>
        <pc:graphicFrameChg chg="mod">
          <ac:chgData name="Reed Kiely" userId="768be38e-2fb5-40ce-925d-bd8e9d9e3c31" providerId="ADAL" clId="{7229EA02-EDFD-48CA-88A7-C4F572612F10}" dt="2026-04-21T16:03:27.180" v="4374" actId="207"/>
          <ac:graphicFrameMkLst>
            <pc:docMk/>
            <pc:sldMk cId="841126142" sldId="2147474190"/>
            <ac:graphicFrameMk id="6" creationId="{A0F63C1F-538C-1804-B4B0-802796036A56}"/>
          </ac:graphicFrameMkLst>
        </pc:graphicFrameChg>
        <pc:graphicFrameChg chg="mod modGraphic">
          <ac:chgData name="Reed Kiely" userId="768be38e-2fb5-40ce-925d-bd8e9d9e3c31" providerId="ADAL" clId="{7229EA02-EDFD-48CA-88A7-C4F572612F10}" dt="2026-04-21T16:04:54.983" v="4404" actId="20577"/>
          <ac:graphicFrameMkLst>
            <pc:docMk/>
            <pc:sldMk cId="841126142" sldId="2147474190"/>
            <ac:graphicFrameMk id="11" creationId="{BEC81ACE-A1BA-A456-B23A-E9150AE7136D}"/>
          </ac:graphicFrameMkLst>
        </pc:graphicFrameChg>
      </pc:sldChg>
      <pc:sldChg chg="modSp">
        <pc:chgData name="Reed Kiely" userId="768be38e-2fb5-40ce-925d-bd8e9d9e3c31" providerId="ADAL" clId="{7229EA02-EDFD-48CA-88A7-C4F572612F10}" dt="2026-04-14T19:11:53.814" v="97"/>
        <pc:sldMkLst>
          <pc:docMk/>
          <pc:sldMk cId="3242167174" sldId="2147474191"/>
        </pc:sldMkLst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3242167174" sldId="2147474191"/>
            <ac:spMk id="9" creationId="{2BADD57F-7E28-20D8-934F-DB5B6219733E}"/>
          </ac:spMkLst>
        </pc:spChg>
      </pc:sldChg>
      <pc:sldChg chg="addSp delSp modSp mod">
        <pc:chgData name="Reed Kiely" userId="768be38e-2fb5-40ce-925d-bd8e9d9e3c31" providerId="ADAL" clId="{7229EA02-EDFD-48CA-88A7-C4F572612F10}" dt="2026-04-20T20:59:45.427" v="3327"/>
        <pc:sldMkLst>
          <pc:docMk/>
          <pc:sldMk cId="2355826698" sldId="2147474193"/>
        </pc:sldMkLst>
        <pc:spChg chg="mod">
          <ac:chgData name="Reed Kiely" userId="768be38e-2fb5-40ce-925d-bd8e9d9e3c31" providerId="ADAL" clId="{7229EA02-EDFD-48CA-88A7-C4F572612F10}" dt="2026-04-14T19:50:41.141" v="395" actId="20577"/>
          <ac:spMkLst>
            <pc:docMk/>
            <pc:sldMk cId="2355826698" sldId="2147474193"/>
            <ac:spMk id="3" creationId="{95B87906-031C-E325-9C2C-E1FDF220B580}"/>
          </ac:spMkLst>
        </pc:spChg>
        <pc:spChg chg="mod">
          <ac:chgData name="Reed Kiely" userId="768be38e-2fb5-40ce-925d-bd8e9d9e3c31" providerId="ADAL" clId="{7229EA02-EDFD-48CA-88A7-C4F572612F10}" dt="2026-04-15T13:59:52.671" v="756"/>
          <ac:spMkLst>
            <pc:docMk/>
            <pc:sldMk cId="2355826698" sldId="2147474193"/>
            <ac:spMk id="4" creationId="{C36B1EDD-E8A7-AE1A-5E37-C5BA2ABD4237}"/>
          </ac:spMkLst>
        </pc:spChg>
        <pc:spChg chg="mod">
          <ac:chgData name="Reed Kiely" userId="768be38e-2fb5-40ce-925d-bd8e9d9e3c31" providerId="ADAL" clId="{7229EA02-EDFD-48CA-88A7-C4F572612F10}" dt="2026-04-14T19:51:21.602" v="445" actId="13926"/>
          <ac:spMkLst>
            <pc:docMk/>
            <pc:sldMk cId="2355826698" sldId="2147474193"/>
            <ac:spMk id="7" creationId="{E14A9330-F82C-06C5-B589-4BDD340B1031}"/>
          </ac:spMkLst>
        </pc:spChg>
        <pc:spChg chg="mod">
          <ac:chgData name="Reed Kiely" userId="768be38e-2fb5-40ce-925d-bd8e9d9e3c31" providerId="ADAL" clId="{7229EA02-EDFD-48CA-88A7-C4F572612F10}" dt="2026-04-14T19:11:53.814" v="97"/>
          <ac:spMkLst>
            <pc:docMk/>
            <pc:sldMk cId="2355826698" sldId="2147474193"/>
            <ac:spMk id="9" creationId="{CEB12A4A-F8FE-4AA2-85B5-70421F0376E6}"/>
          </ac:spMkLst>
        </pc:spChg>
        <pc:spChg chg="mod">
          <ac:chgData name="Reed Kiely" userId="768be38e-2fb5-40ce-925d-bd8e9d9e3c31" providerId="ADAL" clId="{7229EA02-EDFD-48CA-88A7-C4F572612F10}" dt="2026-04-20T20:59:45.427" v="3327"/>
          <ac:spMkLst>
            <pc:docMk/>
            <pc:sldMk cId="2355826698" sldId="2147474193"/>
            <ac:spMk id="10" creationId="{9FED9651-60B0-C12E-D2F9-DCAF9042AFC6}"/>
          </ac:spMkLst>
        </pc:spChg>
        <pc:spChg chg="mod">
          <ac:chgData name="Reed Kiely" userId="768be38e-2fb5-40ce-925d-bd8e9d9e3c31" providerId="ADAL" clId="{7229EA02-EDFD-48CA-88A7-C4F572612F10}" dt="2026-04-15T13:59:56.466" v="758" actId="20577"/>
          <ac:spMkLst>
            <pc:docMk/>
            <pc:sldMk cId="2355826698" sldId="2147474193"/>
            <ac:spMk id="12" creationId="{B33186E7-F234-18AA-6074-FA6A8E0671C3}"/>
          </ac:spMkLst>
        </pc:spChg>
        <pc:spChg chg="mod">
          <ac:chgData name="Reed Kiely" userId="768be38e-2fb5-40ce-925d-bd8e9d9e3c31" providerId="ADAL" clId="{7229EA02-EDFD-48CA-88A7-C4F572612F10}" dt="2026-04-14T19:50:53.932" v="409" actId="20577"/>
          <ac:spMkLst>
            <pc:docMk/>
            <pc:sldMk cId="2355826698" sldId="2147474193"/>
            <ac:spMk id="14" creationId="{5D3EA4D2-3AE5-5F27-11CF-6A83D54DA8BD}"/>
          </ac:spMkLst>
        </pc:spChg>
        <pc:spChg chg="mod">
          <ac:chgData name="Reed Kiely" userId="768be38e-2fb5-40ce-925d-bd8e9d9e3c31" providerId="ADAL" clId="{7229EA02-EDFD-48CA-88A7-C4F572612F10}" dt="2026-04-14T19:51:18.878" v="444" actId="13926"/>
          <ac:spMkLst>
            <pc:docMk/>
            <pc:sldMk cId="2355826698" sldId="2147474193"/>
            <ac:spMk id="18" creationId="{DAFFB59D-A588-BA7D-16F4-69BE7F993FAF}"/>
          </ac:spMkLst>
        </pc:spChg>
        <pc:spChg chg="mod">
          <ac:chgData name="Reed Kiely" userId="768be38e-2fb5-40ce-925d-bd8e9d9e3c31" providerId="ADAL" clId="{7229EA02-EDFD-48CA-88A7-C4F572612F10}" dt="2026-04-14T19:50:45.125" v="398" actId="20577"/>
          <ac:spMkLst>
            <pc:docMk/>
            <pc:sldMk cId="2355826698" sldId="2147474193"/>
            <ac:spMk id="20" creationId="{A488030E-E99F-8D27-3499-38C23ECA14BB}"/>
          </ac:spMkLst>
        </pc:spChg>
      </pc:sldChg>
      <pc:sldChg chg="addSp delSp modSp mod">
        <pc:chgData name="Reed Kiely" userId="768be38e-2fb5-40ce-925d-bd8e9d9e3c31" providerId="ADAL" clId="{7229EA02-EDFD-48CA-88A7-C4F572612F10}" dt="2026-04-20T20:59:45.427" v="3327"/>
        <pc:sldMkLst>
          <pc:docMk/>
          <pc:sldMk cId="3637286187" sldId="2147474194"/>
        </pc:sldMkLst>
        <pc:spChg chg="mod">
          <ac:chgData name="Reed Kiely" userId="768be38e-2fb5-40ce-925d-bd8e9d9e3c31" providerId="ADAL" clId="{7229EA02-EDFD-48CA-88A7-C4F572612F10}" dt="2026-04-14T19:51:56.989" v="463" actId="20577"/>
          <ac:spMkLst>
            <pc:docMk/>
            <pc:sldMk cId="3637286187" sldId="2147474194"/>
            <ac:spMk id="3" creationId="{21CBBB08-C86B-7427-6C05-15137FB1B9BA}"/>
          </ac:spMkLst>
        </pc:spChg>
        <pc:spChg chg="mod">
          <ac:chgData name="Reed Kiely" userId="768be38e-2fb5-40ce-925d-bd8e9d9e3c31" providerId="ADAL" clId="{7229EA02-EDFD-48CA-88A7-C4F572612F10}" dt="2026-04-15T13:59:52.671" v="756"/>
          <ac:spMkLst>
            <pc:docMk/>
            <pc:sldMk cId="3637286187" sldId="2147474194"/>
            <ac:spMk id="4" creationId="{C4C43462-0243-B9BA-4A28-3120CD45133E}"/>
          </ac:spMkLst>
        </pc:spChg>
        <pc:spChg chg="add mod">
          <ac:chgData name="Reed Kiely" userId="768be38e-2fb5-40ce-925d-bd8e9d9e3c31" providerId="ADAL" clId="{7229EA02-EDFD-48CA-88A7-C4F572612F10}" dt="2026-04-20T20:38:53.694" v="2872"/>
          <ac:spMkLst>
            <pc:docMk/>
            <pc:sldMk cId="3637286187" sldId="2147474194"/>
            <ac:spMk id="5" creationId="{B6804ECA-34C5-7E70-9DE2-40DB1E0A2F5B}"/>
          </ac:spMkLst>
        </pc:spChg>
        <pc:spChg chg="add mod">
          <ac:chgData name="Reed Kiely" userId="768be38e-2fb5-40ce-925d-bd8e9d9e3c31" providerId="ADAL" clId="{7229EA02-EDFD-48CA-88A7-C4F572612F10}" dt="2026-04-20T20:38:53.694" v="2872"/>
          <ac:spMkLst>
            <pc:docMk/>
            <pc:sldMk cId="3637286187" sldId="2147474194"/>
            <ac:spMk id="6" creationId="{46C15494-5B5A-85B0-5B3B-2AEBAAE74BC9}"/>
          </ac:spMkLst>
        </pc:spChg>
        <pc:spChg chg="mod">
          <ac:chgData name="Reed Kiely" userId="768be38e-2fb5-40ce-925d-bd8e9d9e3c31" providerId="ADAL" clId="{7229EA02-EDFD-48CA-88A7-C4F572612F10}" dt="2026-04-14T19:52:01.093" v="469" actId="20577"/>
          <ac:spMkLst>
            <pc:docMk/>
            <pc:sldMk cId="3637286187" sldId="2147474194"/>
            <ac:spMk id="7" creationId="{D694FB6B-508D-7376-22C9-1D421AC29F84}"/>
          </ac:spMkLst>
        </pc:spChg>
        <pc:spChg chg="mod">
          <ac:chgData name="Reed Kiely" userId="768be38e-2fb5-40ce-925d-bd8e9d9e3c31" providerId="ADAL" clId="{7229EA02-EDFD-48CA-88A7-C4F572612F10}" dt="2026-04-20T20:59:45.427" v="3327"/>
          <ac:spMkLst>
            <pc:docMk/>
            <pc:sldMk cId="3637286187" sldId="2147474194"/>
            <ac:spMk id="10" creationId="{CAA07940-762C-A439-FAF6-0368D101C530}"/>
          </ac:spMkLst>
        </pc:spChg>
        <pc:spChg chg="mod">
          <ac:chgData name="Reed Kiely" userId="768be38e-2fb5-40ce-925d-bd8e9d9e3c31" providerId="ADAL" clId="{7229EA02-EDFD-48CA-88A7-C4F572612F10}" dt="2026-04-14T19:52:21.581" v="495" actId="13926"/>
          <ac:spMkLst>
            <pc:docMk/>
            <pc:sldMk cId="3637286187" sldId="2147474194"/>
            <ac:spMk id="12" creationId="{7E726CC8-3C50-1003-9F96-1347590025AC}"/>
          </ac:spMkLst>
        </pc:spChg>
        <pc:spChg chg="mod">
          <ac:chgData name="Reed Kiely" userId="768be38e-2fb5-40ce-925d-bd8e9d9e3c31" providerId="ADAL" clId="{7229EA02-EDFD-48CA-88A7-C4F572612F10}" dt="2026-04-14T19:51:52.549" v="455" actId="20577"/>
          <ac:spMkLst>
            <pc:docMk/>
            <pc:sldMk cId="3637286187" sldId="2147474194"/>
            <ac:spMk id="14" creationId="{E480F8E2-4121-53F9-6483-CFDEE0652412}"/>
          </ac:spMkLst>
        </pc:spChg>
        <pc:spChg chg="mod">
          <ac:chgData name="Reed Kiely" userId="768be38e-2fb5-40ce-925d-bd8e9d9e3c31" providerId="ADAL" clId="{7229EA02-EDFD-48CA-88A7-C4F572612F10}" dt="2026-04-14T19:51:47.100" v="449" actId="13926"/>
          <ac:spMkLst>
            <pc:docMk/>
            <pc:sldMk cId="3637286187" sldId="2147474194"/>
            <ac:spMk id="18" creationId="{CE21B671-6E56-D3B8-EDA9-9230DF8D6269}"/>
          </ac:spMkLst>
        </pc:spChg>
        <pc:spChg chg="mod">
          <ac:chgData name="Reed Kiely" userId="768be38e-2fb5-40ce-925d-bd8e9d9e3c31" providerId="ADAL" clId="{7229EA02-EDFD-48CA-88A7-C4F572612F10}" dt="2026-04-14T19:52:04.220" v="471" actId="20577"/>
          <ac:spMkLst>
            <pc:docMk/>
            <pc:sldMk cId="3637286187" sldId="2147474194"/>
            <ac:spMk id="20" creationId="{B3ED7F2F-B205-F7B9-0728-9645AFAE8ED2}"/>
          </ac:spMkLst>
        </pc:spChg>
        <pc:picChg chg="add mod">
          <ac:chgData name="Reed Kiely" userId="768be38e-2fb5-40ce-925d-bd8e9d9e3c31" providerId="ADAL" clId="{7229EA02-EDFD-48CA-88A7-C4F572612F10}" dt="2026-04-20T20:38:53.694" v="2872"/>
          <ac:picMkLst>
            <pc:docMk/>
            <pc:sldMk cId="3637286187" sldId="2147474194"/>
            <ac:picMk id="2" creationId="{670FA05D-C02A-8966-8490-2B4E54E65567}"/>
          </ac:picMkLst>
        </pc:picChg>
      </pc:sldChg>
      <pc:sldChg chg="addSp delSp modSp mod">
        <pc:chgData name="Reed Kiely" userId="768be38e-2fb5-40ce-925d-bd8e9d9e3c31" providerId="ADAL" clId="{7229EA02-EDFD-48CA-88A7-C4F572612F10}" dt="2026-04-20T20:59:45.427" v="3327"/>
        <pc:sldMkLst>
          <pc:docMk/>
          <pc:sldMk cId="929833981" sldId="2147474195"/>
        </pc:sldMkLst>
        <pc:spChg chg="mod">
          <ac:chgData name="Reed Kiely" userId="768be38e-2fb5-40ce-925d-bd8e9d9e3c31" providerId="ADAL" clId="{7229EA02-EDFD-48CA-88A7-C4F572612F10}" dt="2026-04-14T19:54:24.485" v="536" actId="20577"/>
          <ac:spMkLst>
            <pc:docMk/>
            <pc:sldMk cId="929833981" sldId="2147474195"/>
            <ac:spMk id="3" creationId="{D9EF83A1-7E37-4CDA-6A36-D9BEDF640945}"/>
          </ac:spMkLst>
        </pc:spChg>
        <pc:spChg chg="mod">
          <ac:chgData name="Reed Kiely" userId="768be38e-2fb5-40ce-925d-bd8e9d9e3c31" providerId="ADAL" clId="{7229EA02-EDFD-48CA-88A7-C4F572612F10}" dt="2026-04-15T13:59:52.671" v="756"/>
          <ac:spMkLst>
            <pc:docMk/>
            <pc:sldMk cId="929833981" sldId="2147474195"/>
            <ac:spMk id="4" creationId="{EB0D5FB9-9B6B-2AD7-6EEA-65B97C681C2F}"/>
          </ac:spMkLst>
        </pc:spChg>
        <pc:spChg chg="mod">
          <ac:chgData name="Reed Kiely" userId="768be38e-2fb5-40ce-925d-bd8e9d9e3c31" providerId="ADAL" clId="{7229EA02-EDFD-48CA-88A7-C4F572612F10}" dt="2026-04-14T19:54:30.052" v="546" actId="20577"/>
          <ac:spMkLst>
            <pc:docMk/>
            <pc:sldMk cId="929833981" sldId="2147474195"/>
            <ac:spMk id="7" creationId="{29938B61-021D-06BE-86CF-7DD08EDB53BF}"/>
          </ac:spMkLst>
        </pc:spChg>
        <pc:spChg chg="mod">
          <ac:chgData name="Reed Kiely" userId="768be38e-2fb5-40ce-925d-bd8e9d9e3c31" providerId="ADAL" clId="{7229EA02-EDFD-48CA-88A7-C4F572612F10}" dt="2026-04-14T19:54:10.875" v="519" actId="13926"/>
          <ac:spMkLst>
            <pc:docMk/>
            <pc:sldMk cId="929833981" sldId="2147474195"/>
            <ac:spMk id="9" creationId="{E4DD1AA8-66AD-37C5-2380-B99112D74CB5}"/>
          </ac:spMkLst>
        </pc:spChg>
        <pc:spChg chg="mod">
          <ac:chgData name="Reed Kiely" userId="768be38e-2fb5-40ce-925d-bd8e9d9e3c31" providerId="ADAL" clId="{7229EA02-EDFD-48CA-88A7-C4F572612F10}" dt="2026-04-20T20:59:45.427" v="3327"/>
          <ac:spMkLst>
            <pc:docMk/>
            <pc:sldMk cId="929833981" sldId="2147474195"/>
            <ac:spMk id="10" creationId="{59A5E27F-1D47-45B5-93B9-28C506F4A595}"/>
          </ac:spMkLst>
        </pc:spChg>
        <pc:spChg chg="mod">
          <ac:chgData name="Reed Kiely" userId="768be38e-2fb5-40ce-925d-bd8e9d9e3c31" providerId="ADAL" clId="{7229EA02-EDFD-48CA-88A7-C4F572612F10}" dt="2026-04-14T19:54:05.626" v="518" actId="13926"/>
          <ac:spMkLst>
            <pc:docMk/>
            <pc:sldMk cId="929833981" sldId="2147474195"/>
            <ac:spMk id="12" creationId="{193ED92C-426F-BCF8-5A7F-0F0AE1F9BF7B}"/>
          </ac:spMkLst>
        </pc:spChg>
        <pc:spChg chg="mod">
          <ac:chgData name="Reed Kiely" userId="768be38e-2fb5-40ce-925d-bd8e9d9e3c31" providerId="ADAL" clId="{7229EA02-EDFD-48CA-88A7-C4F572612F10}" dt="2026-04-14T19:54:17.444" v="529" actId="20577"/>
          <ac:spMkLst>
            <pc:docMk/>
            <pc:sldMk cId="929833981" sldId="2147474195"/>
            <ac:spMk id="14" creationId="{481F4DE1-57C0-0CA0-36BF-4CEDCF5E5491}"/>
          </ac:spMkLst>
        </pc:spChg>
        <pc:spChg chg="mod">
          <ac:chgData name="Reed Kiely" userId="768be38e-2fb5-40ce-925d-bd8e9d9e3c31" providerId="ADAL" clId="{7229EA02-EDFD-48CA-88A7-C4F572612F10}" dt="2026-04-14T19:54:10.875" v="519" actId="13926"/>
          <ac:spMkLst>
            <pc:docMk/>
            <pc:sldMk cId="929833981" sldId="2147474195"/>
            <ac:spMk id="18" creationId="{A5474AF1-805E-36F6-D542-34A623CB041B}"/>
          </ac:spMkLst>
        </pc:spChg>
        <pc:spChg chg="mod">
          <ac:chgData name="Reed Kiely" userId="768be38e-2fb5-40ce-925d-bd8e9d9e3c31" providerId="ADAL" clId="{7229EA02-EDFD-48CA-88A7-C4F572612F10}" dt="2026-04-14T19:54:26.525" v="538" actId="20577"/>
          <ac:spMkLst>
            <pc:docMk/>
            <pc:sldMk cId="929833981" sldId="2147474195"/>
            <ac:spMk id="20" creationId="{6CC321F1-A8B7-7370-6525-B4F820953473}"/>
          </ac:spMkLst>
        </pc:spChg>
      </pc:sldChg>
      <pc:sldChg chg="addSp delSp modSp mod">
        <pc:chgData name="Reed Kiely" userId="768be38e-2fb5-40ce-925d-bd8e9d9e3c31" providerId="ADAL" clId="{7229EA02-EDFD-48CA-88A7-C4F572612F10}" dt="2026-04-20T20:25:23.601" v="2373" actId="404"/>
        <pc:sldMkLst>
          <pc:docMk/>
          <pc:sldMk cId="2142972737" sldId="2147474201"/>
        </pc:sldMkLst>
        <pc:spChg chg="mod">
          <ac:chgData name="Reed Kiely" userId="768be38e-2fb5-40ce-925d-bd8e9d9e3c31" providerId="ADAL" clId="{7229EA02-EDFD-48CA-88A7-C4F572612F10}" dt="2026-04-20T20:25:23.601" v="2373" actId="404"/>
          <ac:spMkLst>
            <pc:docMk/>
            <pc:sldMk cId="2142972737" sldId="2147474201"/>
            <ac:spMk id="10" creationId="{31C95074-0783-5F52-1EBD-C7E8E4C4B49B}"/>
          </ac:spMkLst>
        </pc:spChg>
        <pc:picChg chg="add mod ord modCrop">
          <ac:chgData name="Reed Kiely" userId="768be38e-2fb5-40ce-925d-bd8e9d9e3c31" providerId="ADAL" clId="{7229EA02-EDFD-48CA-88A7-C4F572612F10}" dt="2026-04-15T19:32:39.171" v="1447" actId="18131"/>
          <ac:picMkLst>
            <pc:docMk/>
            <pc:sldMk cId="2142972737" sldId="2147474201"/>
            <ac:picMk id="5" creationId="{D5BC9927-A0FD-62FD-D606-4126B1FC9A4B}"/>
          </ac:picMkLst>
        </pc:picChg>
      </pc:sldChg>
      <pc:sldChg chg="addSp delSp modSp mod modCm">
        <pc:chgData name="Reed Kiely" userId="768be38e-2fb5-40ce-925d-bd8e9d9e3c31" providerId="ADAL" clId="{7229EA02-EDFD-48CA-88A7-C4F572612F10}" dt="2026-04-21T19:27:02.578" v="5899" actId="20577"/>
        <pc:sldMkLst>
          <pc:docMk/>
          <pc:sldMk cId="3663193952" sldId="2147474202"/>
        </pc:sldMkLst>
        <pc:spChg chg="mod">
          <ac:chgData name="Reed Kiely" userId="768be38e-2fb5-40ce-925d-bd8e9d9e3c31" providerId="ADAL" clId="{7229EA02-EDFD-48CA-88A7-C4F572612F10}" dt="2026-04-20T20:34:11.577" v="2640" actId="20577"/>
          <ac:spMkLst>
            <pc:docMk/>
            <pc:sldMk cId="3663193952" sldId="2147474202"/>
            <ac:spMk id="5" creationId="{854BC70F-0A0C-492F-7F1C-DEEBE67F457D}"/>
          </ac:spMkLst>
        </pc:spChg>
        <pc:spChg chg="mod">
          <ac:chgData name="Reed Kiely" userId="768be38e-2fb5-40ce-925d-bd8e9d9e3c31" providerId="ADAL" clId="{7229EA02-EDFD-48CA-88A7-C4F572612F10}" dt="2026-04-21T19:27:02.578" v="5899" actId="20577"/>
          <ac:spMkLst>
            <pc:docMk/>
            <pc:sldMk cId="3663193952" sldId="2147474202"/>
            <ac:spMk id="9" creationId="{4B03AC41-633D-91E9-EEBD-B9C5387925CD}"/>
          </ac:spMkLst>
        </pc:spChg>
        <pc:picChg chg="add mod ord modCrop">
          <ac:chgData name="Reed Kiely" userId="768be38e-2fb5-40ce-925d-bd8e9d9e3c31" providerId="ADAL" clId="{7229EA02-EDFD-48CA-88A7-C4F572612F10}" dt="2026-04-15T19:31:48.487" v="1442" actId="167"/>
          <ac:picMkLst>
            <pc:docMk/>
            <pc:sldMk cId="3663193952" sldId="2147474202"/>
            <ac:picMk id="11" creationId="{8A1DBC0D-B2B7-7FA4-96E8-162F16C98C1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1T19:27:02.578" v="5899" actId="20577"/>
              <pc2:cmMkLst xmlns:pc2="http://schemas.microsoft.com/office/powerpoint/2019/9/main/command">
                <pc:docMk/>
                <pc:sldMk cId="3663193952" sldId="2147474202"/>
                <pc2:cmMk id="{0641D91E-BEE8-4054-948A-5B1972DE81CB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1T19:27:02.578" v="5899" actId="20577"/>
              <pc2:cmMkLst xmlns:pc2="http://schemas.microsoft.com/office/powerpoint/2019/9/main/command">
                <pc:docMk/>
                <pc:sldMk cId="3663193952" sldId="2147474202"/>
                <pc2:cmMk id="{3928AD7A-B888-4486-A513-AA4D03EA30EC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6-04-21T20:21:32.820" v="6821" actId="1038"/>
        <pc:sldMkLst>
          <pc:docMk/>
          <pc:sldMk cId="2605761562" sldId="2147474207"/>
        </pc:sldMkLst>
        <pc:spChg chg="add mod">
          <ac:chgData name="Reed Kiely" userId="768be38e-2fb5-40ce-925d-bd8e9d9e3c31" providerId="ADAL" clId="{7229EA02-EDFD-48CA-88A7-C4F572612F10}" dt="2026-04-21T20:20:08.011" v="6813"/>
          <ac:spMkLst>
            <pc:docMk/>
            <pc:sldMk cId="2605761562" sldId="2147474207"/>
            <ac:spMk id="2" creationId="{6B6405C6-CB21-C9DC-D84E-A0B9ED4B6745}"/>
          </ac:spMkLst>
        </pc:spChg>
        <pc:spChg chg="mod">
          <ac:chgData name="Reed Kiely" userId="768be38e-2fb5-40ce-925d-bd8e9d9e3c31" providerId="ADAL" clId="{7229EA02-EDFD-48CA-88A7-C4F572612F10}" dt="2026-04-21T18:17:43.289" v="5832" actId="1038"/>
          <ac:spMkLst>
            <pc:docMk/>
            <pc:sldMk cId="2605761562" sldId="2147474207"/>
            <ac:spMk id="8" creationId="{53EA9611-C0C0-DA77-E33D-2AC38D5C95CE}"/>
          </ac:spMkLst>
        </pc:spChg>
        <pc:spChg chg="mod">
          <ac:chgData name="Reed Kiely" userId="768be38e-2fb5-40ce-925d-bd8e9d9e3c31" providerId="ADAL" clId="{7229EA02-EDFD-48CA-88A7-C4F572612F10}" dt="2026-04-15T16:35:13.021" v="946" actId="1035"/>
          <ac:spMkLst>
            <pc:docMk/>
            <pc:sldMk cId="2605761562" sldId="2147474207"/>
            <ac:spMk id="9" creationId="{523FCD46-D514-AA55-1585-DD23BBC0E8FB}"/>
          </ac:spMkLst>
        </pc:spChg>
        <pc:spChg chg="mod">
          <ac:chgData name="Reed Kiely" userId="768be38e-2fb5-40ce-925d-bd8e9d9e3c31" providerId="ADAL" clId="{7229EA02-EDFD-48CA-88A7-C4F572612F10}" dt="2026-04-14T21:24:47.096" v="659" actId="13926"/>
          <ac:spMkLst>
            <pc:docMk/>
            <pc:sldMk cId="2605761562" sldId="2147474207"/>
            <ac:spMk id="10" creationId="{6BC11D1D-1AF1-D253-7808-098F8D9B9324}"/>
          </ac:spMkLst>
        </pc:spChg>
        <pc:spChg chg="mod">
          <ac:chgData name="Reed Kiely" userId="768be38e-2fb5-40ce-925d-bd8e9d9e3c31" providerId="ADAL" clId="{7229EA02-EDFD-48CA-88A7-C4F572612F10}" dt="2026-04-21T20:21:32.820" v="6821" actId="1038"/>
          <ac:spMkLst>
            <pc:docMk/>
            <pc:sldMk cId="2605761562" sldId="2147474207"/>
            <ac:spMk id="12" creationId="{9C2B42A5-7F00-5667-6F4F-39D96AEFB886}"/>
          </ac:spMkLst>
        </pc:spChg>
        <pc:spChg chg="del">
          <ac:chgData name="Reed Kiely" userId="768be38e-2fb5-40ce-925d-bd8e9d9e3c31" providerId="ADAL" clId="{7229EA02-EDFD-48CA-88A7-C4F572612F10}" dt="2026-04-21T20:20:04.181" v="6812" actId="478"/>
          <ac:spMkLst>
            <pc:docMk/>
            <pc:sldMk cId="2605761562" sldId="2147474207"/>
            <ac:spMk id="14" creationId="{5C90C530-B37D-F994-970A-C366EBF16355}"/>
          </ac:spMkLst>
        </pc:spChg>
        <pc:spChg chg="mod">
          <ac:chgData name="Reed Kiely" userId="768be38e-2fb5-40ce-925d-bd8e9d9e3c31" providerId="ADAL" clId="{7229EA02-EDFD-48CA-88A7-C4F572612F10}" dt="2026-04-14T19:42:25.412" v="231" actId="20577"/>
          <ac:spMkLst>
            <pc:docMk/>
            <pc:sldMk cId="2605761562" sldId="2147474207"/>
            <ac:spMk id="15" creationId="{8ED2F0E6-B910-AEB2-A7B0-48BF0B04A127}"/>
          </ac:spMkLst>
        </pc:spChg>
        <pc:spChg chg="mod">
          <ac:chgData name="Reed Kiely" userId="768be38e-2fb5-40ce-925d-bd8e9d9e3c31" providerId="ADAL" clId="{7229EA02-EDFD-48CA-88A7-C4F572612F10}" dt="2026-04-15T16:34:21.962" v="928" actId="13926"/>
          <ac:spMkLst>
            <pc:docMk/>
            <pc:sldMk cId="2605761562" sldId="2147474207"/>
            <ac:spMk id="18" creationId="{12767F0F-590A-69C4-810E-868FB1DC6DE1}"/>
          </ac:spMkLst>
        </pc:spChg>
        <pc:spChg chg="mod">
          <ac:chgData name="Reed Kiely" userId="768be38e-2fb5-40ce-925d-bd8e9d9e3c31" providerId="ADAL" clId="{7229EA02-EDFD-48CA-88A7-C4F572612F10}" dt="2026-04-20T18:45:54.029" v="2370" actId="113"/>
          <ac:spMkLst>
            <pc:docMk/>
            <pc:sldMk cId="2605761562" sldId="2147474207"/>
            <ac:spMk id="19" creationId="{6760B45B-9798-F1A8-E546-880C6C499D1F}"/>
          </ac:spMkLst>
        </pc:spChg>
        <pc:spChg chg="mod">
          <ac:chgData name="Reed Kiely" userId="768be38e-2fb5-40ce-925d-bd8e9d9e3c31" providerId="ADAL" clId="{7229EA02-EDFD-48CA-88A7-C4F572612F10}" dt="2026-04-20T18:46:05.093" v="2372" actId="113"/>
          <ac:spMkLst>
            <pc:docMk/>
            <pc:sldMk cId="2605761562" sldId="2147474207"/>
            <ac:spMk id="20" creationId="{A4983819-3C6E-1D85-7D16-02DC7AEDB910}"/>
          </ac:spMkLst>
        </pc:spChg>
        <pc:spChg chg="mod">
          <ac:chgData name="Reed Kiely" userId="768be38e-2fb5-40ce-925d-bd8e9d9e3c31" providerId="ADAL" clId="{7229EA02-EDFD-48CA-88A7-C4F572612F10}" dt="2026-04-15T16:34:33.653" v="935" actId="13926"/>
          <ac:spMkLst>
            <pc:docMk/>
            <pc:sldMk cId="2605761562" sldId="2147474207"/>
            <ac:spMk id="39" creationId="{BCB961CD-3AAE-6E7C-BDD8-D9F4CAC3B149}"/>
          </ac:spMkLst>
        </pc:spChg>
      </pc:sldChg>
      <pc:sldChg chg="addSp delSp modSp mod">
        <pc:chgData name="Reed Kiely" userId="768be38e-2fb5-40ce-925d-bd8e9d9e3c31" providerId="ADAL" clId="{7229EA02-EDFD-48CA-88A7-C4F572612F10}" dt="2026-04-20T13:55:17.610" v="2134" actId="207"/>
        <pc:sldMkLst>
          <pc:docMk/>
          <pc:sldMk cId="1076270265" sldId="2147474208"/>
        </pc:sldMkLst>
        <pc:spChg chg="mod">
          <ac:chgData name="Reed Kiely" userId="768be38e-2fb5-40ce-925d-bd8e9d9e3c31" providerId="ADAL" clId="{7229EA02-EDFD-48CA-88A7-C4F572612F10}" dt="2026-04-20T13:55:17.610" v="2134" actId="207"/>
          <ac:spMkLst>
            <pc:docMk/>
            <pc:sldMk cId="1076270265" sldId="2147474208"/>
            <ac:spMk id="7" creationId="{01A9EA53-882C-4890-1694-99527C461C2E}"/>
          </ac:spMkLst>
        </pc:spChg>
        <pc:spChg chg="mod">
          <ac:chgData name="Reed Kiely" userId="768be38e-2fb5-40ce-925d-bd8e9d9e3c31" providerId="ADAL" clId="{7229EA02-EDFD-48CA-88A7-C4F572612F10}" dt="2026-04-15T17:44:25.592" v="1223" actId="20577"/>
          <ac:spMkLst>
            <pc:docMk/>
            <pc:sldMk cId="1076270265" sldId="2147474208"/>
            <ac:spMk id="9" creationId="{E2EA93CA-8941-8AA6-C69D-78AA84958A9A}"/>
          </ac:spMkLst>
        </pc:spChg>
        <pc:spChg chg="mod">
          <ac:chgData name="Reed Kiely" userId="768be38e-2fb5-40ce-925d-bd8e9d9e3c31" providerId="ADAL" clId="{7229EA02-EDFD-48CA-88A7-C4F572612F10}" dt="2026-04-14T19:44:49.701" v="276" actId="20577"/>
          <ac:spMkLst>
            <pc:docMk/>
            <pc:sldMk cId="1076270265" sldId="2147474208"/>
            <ac:spMk id="30" creationId="{09721906-1F5B-A92C-B8FC-FE9AEF1E1C59}"/>
          </ac:spMkLst>
        </pc:spChg>
        <pc:spChg chg="mod">
          <ac:chgData name="Reed Kiely" userId="768be38e-2fb5-40ce-925d-bd8e9d9e3c31" providerId="ADAL" clId="{7229EA02-EDFD-48CA-88A7-C4F572612F10}" dt="2026-04-15T17:30:10.277" v="1058" actId="13926"/>
          <ac:spMkLst>
            <pc:docMk/>
            <pc:sldMk cId="1076270265" sldId="2147474208"/>
            <ac:spMk id="31" creationId="{51770F9F-EDB9-C79A-D9D5-9CE5DEA4C696}"/>
          </ac:spMkLst>
        </pc:spChg>
        <pc:spChg chg="mod">
          <ac:chgData name="Reed Kiely" userId="768be38e-2fb5-40ce-925d-bd8e9d9e3c31" providerId="ADAL" clId="{7229EA02-EDFD-48CA-88A7-C4F572612F10}" dt="2026-04-14T19:44:51.605" v="278" actId="20577"/>
          <ac:spMkLst>
            <pc:docMk/>
            <pc:sldMk cId="1076270265" sldId="2147474208"/>
            <ac:spMk id="33" creationId="{78FB7EC2-87B6-45C7-DEF3-EE0FFC6829EB}"/>
          </ac:spMkLst>
        </pc:spChg>
        <pc:spChg chg="mod">
          <ac:chgData name="Reed Kiely" userId="768be38e-2fb5-40ce-925d-bd8e9d9e3c31" providerId="ADAL" clId="{7229EA02-EDFD-48CA-88A7-C4F572612F10}" dt="2026-04-15T17:29:26.282" v="1033" actId="13926"/>
          <ac:spMkLst>
            <pc:docMk/>
            <pc:sldMk cId="1076270265" sldId="2147474208"/>
            <ac:spMk id="34" creationId="{CC1C369B-4B56-A073-045D-9B582D936344}"/>
          </ac:spMkLst>
        </pc:spChg>
        <pc:spChg chg="mod">
          <ac:chgData name="Reed Kiely" userId="768be38e-2fb5-40ce-925d-bd8e9d9e3c31" providerId="ADAL" clId="{7229EA02-EDFD-48CA-88A7-C4F572612F10}" dt="2026-04-15T17:30:33.412" v="1067" actId="13926"/>
          <ac:spMkLst>
            <pc:docMk/>
            <pc:sldMk cId="1076270265" sldId="2147474208"/>
            <ac:spMk id="43" creationId="{8AA662C0-D55A-0857-D9F1-76DB65507D9A}"/>
          </ac:spMkLst>
        </pc:spChg>
      </pc:sldChg>
      <pc:sldChg chg="addSp delSp modSp add mod">
        <pc:chgData name="Reed Kiely" userId="768be38e-2fb5-40ce-925d-bd8e9d9e3c31" providerId="ADAL" clId="{7229EA02-EDFD-48CA-88A7-C4F572612F10}" dt="2026-04-22T13:30:17.690" v="6918" actId="20577"/>
        <pc:sldMkLst>
          <pc:docMk/>
          <pc:sldMk cId="2795499630" sldId="2147474209"/>
        </pc:sldMkLst>
        <pc:spChg chg="add mod">
          <ac:chgData name="Reed Kiely" userId="768be38e-2fb5-40ce-925d-bd8e9d9e3c31" providerId="ADAL" clId="{7229EA02-EDFD-48CA-88A7-C4F572612F10}" dt="2026-04-21T15:08:11.956" v="3910" actId="554"/>
          <ac:spMkLst>
            <pc:docMk/>
            <pc:sldMk cId="2795499630" sldId="2147474209"/>
            <ac:spMk id="2" creationId="{62FB67A8-2370-0870-2272-35F564DD55C9}"/>
          </ac:spMkLst>
        </pc:spChg>
        <pc:spChg chg="del">
          <ac:chgData name="Reed Kiely" userId="768be38e-2fb5-40ce-925d-bd8e9d9e3c31" providerId="ADAL" clId="{7229EA02-EDFD-48CA-88A7-C4F572612F10}" dt="2026-04-21T13:34:33.526" v="3701" actId="478"/>
          <ac:spMkLst>
            <pc:docMk/>
            <pc:sldMk cId="2795499630" sldId="2147474209"/>
            <ac:spMk id="3" creationId="{CE85E444-3834-D6F5-9B9D-048495CFF24C}"/>
          </ac:spMkLst>
        </pc:spChg>
        <pc:spChg chg="del">
          <ac:chgData name="Reed Kiely" userId="768be38e-2fb5-40ce-925d-bd8e9d9e3c31" providerId="ADAL" clId="{7229EA02-EDFD-48CA-88A7-C4F572612F10}" dt="2026-04-21T13:34:34.499" v="3702" actId="478"/>
          <ac:spMkLst>
            <pc:docMk/>
            <pc:sldMk cId="2795499630" sldId="2147474209"/>
            <ac:spMk id="4" creationId="{206570F3-7A6F-2412-4DBE-D33605E3A667}"/>
          </ac:spMkLst>
        </pc:spChg>
        <pc:spChg chg="mod">
          <ac:chgData name="Reed Kiely" userId="768be38e-2fb5-40ce-925d-bd8e9d9e3c31" providerId="ADAL" clId="{7229EA02-EDFD-48CA-88A7-C4F572612F10}" dt="2026-04-21T19:46:10.584" v="6619" actId="34135"/>
          <ac:spMkLst>
            <pc:docMk/>
            <pc:sldMk cId="2795499630" sldId="2147474209"/>
            <ac:spMk id="5" creationId="{E7953D7D-34D5-4E8B-B0F5-3E4178678614}"/>
          </ac:spMkLst>
        </pc:spChg>
        <pc:spChg chg="add mod">
          <ac:chgData name="Reed Kiely" userId="768be38e-2fb5-40ce-925d-bd8e9d9e3c31" providerId="ADAL" clId="{7229EA02-EDFD-48CA-88A7-C4F572612F10}" dt="2026-04-21T19:46:21.464" v="6621" actId="1076"/>
          <ac:spMkLst>
            <pc:docMk/>
            <pc:sldMk cId="2795499630" sldId="2147474209"/>
            <ac:spMk id="6" creationId="{23186F86-6D8B-1162-4FD0-5E7D67E7AD4F}"/>
          </ac:spMkLst>
        </pc:spChg>
        <pc:spChg chg="del">
          <ac:chgData name="Reed Kiely" userId="768be38e-2fb5-40ce-925d-bd8e9d9e3c31" providerId="ADAL" clId="{7229EA02-EDFD-48CA-88A7-C4F572612F10}" dt="2026-04-21T13:34:33.526" v="3701" actId="478"/>
          <ac:spMkLst>
            <pc:docMk/>
            <pc:sldMk cId="2795499630" sldId="2147474209"/>
            <ac:spMk id="7" creationId="{513478A6-E398-A926-A21C-CD5EFD4D97A9}"/>
          </ac:spMkLst>
        </pc:spChg>
        <pc:spChg chg="mod">
          <ac:chgData name="Reed Kiely" userId="768be38e-2fb5-40ce-925d-bd8e9d9e3c31" providerId="ADAL" clId="{7229EA02-EDFD-48CA-88A7-C4F572612F10}" dt="2026-04-21T16:06:44.848" v="4462" actId="1035"/>
          <ac:spMkLst>
            <pc:docMk/>
            <pc:sldMk cId="2795499630" sldId="2147474209"/>
            <ac:spMk id="9" creationId="{937C398C-6216-21C8-B098-61B370920AA4}"/>
          </ac:spMkLst>
        </pc:spChg>
        <pc:spChg chg="mod">
          <ac:chgData name="Reed Kiely" userId="768be38e-2fb5-40ce-925d-bd8e9d9e3c31" providerId="ADAL" clId="{7229EA02-EDFD-48CA-88A7-C4F572612F10}" dt="2026-04-21T17:04:17.997" v="4961" actId="20577"/>
          <ac:spMkLst>
            <pc:docMk/>
            <pc:sldMk cId="2795499630" sldId="2147474209"/>
            <ac:spMk id="10" creationId="{8153F78F-4BC6-B719-CA00-C933BBF9D2E0}"/>
          </ac:spMkLst>
        </pc:spChg>
        <pc:spChg chg="mod">
          <ac:chgData name="Reed Kiely" userId="768be38e-2fb5-40ce-925d-bd8e9d9e3c31" providerId="ADAL" clId="{7229EA02-EDFD-48CA-88A7-C4F572612F10}" dt="2026-04-21T19:52:48.217" v="6723"/>
          <ac:spMkLst>
            <pc:docMk/>
            <pc:sldMk cId="2795499630" sldId="2147474209"/>
            <ac:spMk id="12" creationId="{AEC56DFB-5A08-EECB-84AC-6DA221F7AA8C}"/>
          </ac:spMkLst>
        </pc:spChg>
        <pc:spChg chg="add mod">
          <ac:chgData name="Reed Kiely" userId="768be38e-2fb5-40ce-925d-bd8e9d9e3c31" providerId="ADAL" clId="{7229EA02-EDFD-48CA-88A7-C4F572612F10}" dt="2026-04-21T19:46:28.859" v="6622" actId="1076"/>
          <ac:spMkLst>
            <pc:docMk/>
            <pc:sldMk cId="2795499630" sldId="2147474209"/>
            <ac:spMk id="13" creationId="{B1CFAD6F-B0C7-FDD8-DEE5-0778080ABA3D}"/>
          </ac:spMkLst>
        </pc:spChg>
        <pc:spChg chg="del">
          <ac:chgData name="Reed Kiely" userId="768be38e-2fb5-40ce-925d-bd8e9d9e3c31" providerId="ADAL" clId="{7229EA02-EDFD-48CA-88A7-C4F572612F10}" dt="2026-04-21T13:34:39.466" v="3704" actId="478"/>
          <ac:spMkLst>
            <pc:docMk/>
            <pc:sldMk cId="2795499630" sldId="2147474209"/>
            <ac:spMk id="14" creationId="{BC8B3982-F0E0-981C-BCCE-56A8A86649D1}"/>
          </ac:spMkLst>
        </pc:spChg>
        <pc:spChg chg="add mod">
          <ac:chgData name="Reed Kiely" userId="768be38e-2fb5-40ce-925d-bd8e9d9e3c31" providerId="ADAL" clId="{7229EA02-EDFD-48CA-88A7-C4F572612F10}" dt="2026-04-21T16:06:36" v="4453" actId="1035"/>
          <ac:spMkLst>
            <pc:docMk/>
            <pc:sldMk cId="2795499630" sldId="2147474209"/>
            <ac:spMk id="15" creationId="{FD441B37-1334-EC5C-662F-232B4A4E5C81}"/>
          </ac:spMkLst>
        </pc:spChg>
        <pc:spChg chg="add del mod">
          <ac:chgData name="Reed Kiely" userId="768be38e-2fb5-40ce-925d-bd8e9d9e3c31" providerId="ADAL" clId="{7229EA02-EDFD-48CA-88A7-C4F572612F10}" dt="2026-04-21T15:01:11.241" v="3781" actId="478"/>
          <ac:spMkLst>
            <pc:docMk/>
            <pc:sldMk cId="2795499630" sldId="2147474209"/>
            <ac:spMk id="16" creationId="{99A13A1A-89BE-4CB3-948E-5DC0C3E51391}"/>
          </ac:spMkLst>
        </pc:spChg>
        <pc:spChg chg="del">
          <ac:chgData name="Reed Kiely" userId="768be38e-2fb5-40ce-925d-bd8e9d9e3c31" providerId="ADAL" clId="{7229EA02-EDFD-48CA-88A7-C4F572612F10}" dt="2026-04-21T13:34:33.526" v="3701" actId="478"/>
          <ac:spMkLst>
            <pc:docMk/>
            <pc:sldMk cId="2795499630" sldId="2147474209"/>
            <ac:spMk id="18" creationId="{6ABA2608-3CE9-C08F-7608-FDA5C915EAF0}"/>
          </ac:spMkLst>
        </pc:spChg>
        <pc:spChg chg="del">
          <ac:chgData name="Reed Kiely" userId="768be38e-2fb5-40ce-925d-bd8e9d9e3c31" providerId="ADAL" clId="{7229EA02-EDFD-48CA-88A7-C4F572612F10}" dt="2026-04-21T13:34:33.526" v="3701" actId="478"/>
          <ac:spMkLst>
            <pc:docMk/>
            <pc:sldMk cId="2795499630" sldId="2147474209"/>
            <ac:spMk id="20" creationId="{98B52C0F-DF62-9FFB-7F63-30B9A9231D24}"/>
          </ac:spMkLst>
        </pc:spChg>
        <pc:spChg chg="add mod">
          <ac:chgData name="Reed Kiely" userId="768be38e-2fb5-40ce-925d-bd8e9d9e3c31" providerId="ADAL" clId="{7229EA02-EDFD-48CA-88A7-C4F572612F10}" dt="2026-04-21T19:46:50.842" v="6629" actId="20577"/>
          <ac:spMkLst>
            <pc:docMk/>
            <pc:sldMk cId="2795499630" sldId="2147474209"/>
            <ac:spMk id="23" creationId="{098709FB-C592-4EBE-9142-C768AE2DECC3}"/>
          </ac:spMkLst>
        </pc:spChg>
        <pc:spChg chg="add mod">
          <ac:chgData name="Reed Kiely" userId="768be38e-2fb5-40ce-925d-bd8e9d9e3c31" providerId="ADAL" clId="{7229EA02-EDFD-48CA-88A7-C4F572612F10}" dt="2026-04-21T19:46:51.698" v="6630" actId="20577"/>
          <ac:spMkLst>
            <pc:docMk/>
            <pc:sldMk cId="2795499630" sldId="2147474209"/>
            <ac:spMk id="24" creationId="{B8D2464A-C8AA-85B7-FB15-322A185A9698}"/>
          </ac:spMkLst>
        </pc:spChg>
        <pc:spChg chg="add mod">
          <ac:chgData name="Reed Kiely" userId="768be38e-2fb5-40ce-925d-bd8e9d9e3c31" providerId="ADAL" clId="{7229EA02-EDFD-48CA-88A7-C4F572612F10}" dt="2026-04-21T16:06:36" v="4453" actId="1035"/>
          <ac:spMkLst>
            <pc:docMk/>
            <pc:sldMk cId="2795499630" sldId="2147474209"/>
            <ac:spMk id="25" creationId="{19B5A58E-F35E-723A-FD0F-621283222405}"/>
          </ac:spMkLst>
        </pc:spChg>
        <pc:spChg chg="add mod">
          <ac:chgData name="Reed Kiely" userId="768be38e-2fb5-40ce-925d-bd8e9d9e3c31" providerId="ADAL" clId="{7229EA02-EDFD-48CA-88A7-C4F572612F10}" dt="2026-04-21T16:06:36" v="4453" actId="1035"/>
          <ac:spMkLst>
            <pc:docMk/>
            <pc:sldMk cId="2795499630" sldId="2147474209"/>
            <ac:spMk id="26" creationId="{2FB0F08B-8F08-DBE7-B60C-5C29424276C5}"/>
          </ac:spMkLst>
        </pc:spChg>
        <pc:spChg chg="add mod">
          <ac:chgData name="Reed Kiely" userId="768be38e-2fb5-40ce-925d-bd8e9d9e3c31" providerId="ADAL" clId="{7229EA02-EDFD-48CA-88A7-C4F572612F10}" dt="2026-04-22T13:29:47.619" v="6906" actId="20577"/>
          <ac:spMkLst>
            <pc:docMk/>
            <pc:sldMk cId="2795499630" sldId="2147474209"/>
            <ac:spMk id="29" creationId="{98A87CCE-9BB0-2880-B52C-87BB61BE0BFB}"/>
          </ac:spMkLst>
        </pc:spChg>
        <pc:spChg chg="add mod">
          <ac:chgData name="Reed Kiely" userId="768be38e-2fb5-40ce-925d-bd8e9d9e3c31" providerId="ADAL" clId="{7229EA02-EDFD-48CA-88A7-C4F572612F10}" dt="2026-04-21T15:10:22.980" v="3921" actId="207"/>
          <ac:spMkLst>
            <pc:docMk/>
            <pc:sldMk cId="2795499630" sldId="2147474209"/>
            <ac:spMk id="30" creationId="{600A18C4-76EB-0EED-BBAB-FE542196B307}"/>
          </ac:spMkLst>
        </pc:spChg>
        <pc:spChg chg="add mod">
          <ac:chgData name="Reed Kiely" userId="768be38e-2fb5-40ce-925d-bd8e9d9e3c31" providerId="ADAL" clId="{7229EA02-EDFD-48CA-88A7-C4F572612F10}" dt="2026-04-21T15:11:22.802" v="3954" actId="20577"/>
          <ac:spMkLst>
            <pc:docMk/>
            <pc:sldMk cId="2795499630" sldId="2147474209"/>
            <ac:spMk id="31" creationId="{656E5AD5-33EE-5826-66B9-56930FEBDC9B}"/>
          </ac:spMkLst>
        </pc:spChg>
        <pc:spChg chg="add mod">
          <ac:chgData name="Reed Kiely" userId="768be38e-2fb5-40ce-925d-bd8e9d9e3c31" providerId="ADAL" clId="{7229EA02-EDFD-48CA-88A7-C4F572612F10}" dt="2026-04-22T13:29:54.572" v="6912" actId="20577"/>
          <ac:spMkLst>
            <pc:docMk/>
            <pc:sldMk cId="2795499630" sldId="2147474209"/>
            <ac:spMk id="32" creationId="{107B6075-06EF-54B1-56BB-13F1EC28E7F5}"/>
          </ac:spMkLst>
        </pc:spChg>
        <pc:spChg chg="add mod">
          <ac:chgData name="Reed Kiely" userId="768be38e-2fb5-40ce-925d-bd8e9d9e3c31" providerId="ADAL" clId="{7229EA02-EDFD-48CA-88A7-C4F572612F10}" dt="2026-04-21T19:46:21.464" v="6621" actId="1076"/>
          <ac:spMkLst>
            <pc:docMk/>
            <pc:sldMk cId="2795499630" sldId="2147474209"/>
            <ac:spMk id="33" creationId="{6B35F6B7-7D48-7C2C-44AE-77801295B12C}"/>
          </ac:spMkLst>
        </pc:spChg>
        <pc:spChg chg="add mod">
          <ac:chgData name="Reed Kiely" userId="768be38e-2fb5-40ce-925d-bd8e9d9e3c31" providerId="ADAL" clId="{7229EA02-EDFD-48CA-88A7-C4F572612F10}" dt="2026-04-21T19:46:21.464" v="6621" actId="1076"/>
          <ac:spMkLst>
            <pc:docMk/>
            <pc:sldMk cId="2795499630" sldId="2147474209"/>
            <ac:spMk id="34" creationId="{8D9D2B3C-D7F6-7D5D-023B-35F125F08AD9}"/>
          </ac:spMkLst>
        </pc:spChg>
        <pc:spChg chg="add mod">
          <ac:chgData name="Reed Kiely" userId="768be38e-2fb5-40ce-925d-bd8e9d9e3c31" providerId="ADAL" clId="{7229EA02-EDFD-48CA-88A7-C4F572612F10}" dt="2026-04-21T19:46:28.859" v="6622" actId="1076"/>
          <ac:spMkLst>
            <pc:docMk/>
            <pc:sldMk cId="2795499630" sldId="2147474209"/>
            <ac:spMk id="35" creationId="{C01A4EE2-59C5-FF83-2488-A6FD1B03C6F9}"/>
          </ac:spMkLst>
        </pc:spChg>
        <pc:spChg chg="add mod">
          <ac:chgData name="Reed Kiely" userId="768be38e-2fb5-40ce-925d-bd8e9d9e3c31" providerId="ADAL" clId="{7229EA02-EDFD-48CA-88A7-C4F572612F10}" dt="2026-04-21T19:46:28.859" v="6622" actId="1076"/>
          <ac:spMkLst>
            <pc:docMk/>
            <pc:sldMk cId="2795499630" sldId="2147474209"/>
            <ac:spMk id="36" creationId="{F4AD50BF-F12E-9714-BCE9-BB81A49DE76B}"/>
          </ac:spMkLst>
        </pc:spChg>
        <pc:spChg chg="add mod">
          <ac:chgData name="Reed Kiely" userId="768be38e-2fb5-40ce-925d-bd8e9d9e3c31" providerId="ADAL" clId="{7229EA02-EDFD-48CA-88A7-C4F572612F10}" dt="2026-04-21T19:46:21.464" v="6621" actId="1076"/>
          <ac:spMkLst>
            <pc:docMk/>
            <pc:sldMk cId="2795499630" sldId="2147474209"/>
            <ac:spMk id="37" creationId="{4C1B0C73-1DE1-3918-C112-A56732CBF395}"/>
          </ac:spMkLst>
        </pc:spChg>
        <pc:spChg chg="add mod">
          <ac:chgData name="Reed Kiely" userId="768be38e-2fb5-40ce-925d-bd8e9d9e3c31" providerId="ADAL" clId="{7229EA02-EDFD-48CA-88A7-C4F572612F10}" dt="2026-04-22T13:30:05.579" v="6916" actId="20577"/>
          <ac:spMkLst>
            <pc:docMk/>
            <pc:sldMk cId="2795499630" sldId="2147474209"/>
            <ac:spMk id="38" creationId="{F65D5404-1EDC-AD0D-08C3-B640974AFC9D}"/>
          </ac:spMkLst>
        </pc:spChg>
        <pc:spChg chg="add mod">
          <ac:chgData name="Reed Kiely" userId="768be38e-2fb5-40ce-925d-bd8e9d9e3c31" providerId="ADAL" clId="{7229EA02-EDFD-48CA-88A7-C4F572612F10}" dt="2026-04-21T19:47:24.716" v="6634" actId="207"/>
          <ac:spMkLst>
            <pc:docMk/>
            <pc:sldMk cId="2795499630" sldId="2147474209"/>
            <ac:spMk id="39" creationId="{A93A49A6-CADD-C7A5-BCA0-DC10976C32FC}"/>
          </ac:spMkLst>
        </pc:spChg>
        <pc:spChg chg="add mod">
          <ac:chgData name="Reed Kiely" userId="768be38e-2fb5-40ce-925d-bd8e9d9e3c31" providerId="ADAL" clId="{7229EA02-EDFD-48CA-88A7-C4F572612F10}" dt="2026-04-21T19:46:44.893" v="6628" actId="207"/>
          <ac:spMkLst>
            <pc:docMk/>
            <pc:sldMk cId="2795499630" sldId="2147474209"/>
            <ac:spMk id="40" creationId="{C0E1DF59-E053-22ED-9360-AEBE2387A510}"/>
          </ac:spMkLst>
        </pc:spChg>
        <pc:spChg chg="add del mod">
          <ac:chgData name="Reed Kiely" userId="768be38e-2fb5-40ce-925d-bd8e9d9e3c31" providerId="ADAL" clId="{7229EA02-EDFD-48CA-88A7-C4F572612F10}" dt="2026-04-21T15:04:21.026" v="3842" actId="478"/>
          <ac:spMkLst>
            <pc:docMk/>
            <pc:sldMk cId="2795499630" sldId="2147474209"/>
            <ac:spMk id="41" creationId="{946D7C4D-CA02-AD18-850A-F03A759CEF29}"/>
          </ac:spMkLst>
        </pc:spChg>
        <pc:spChg chg="add del mod">
          <ac:chgData name="Reed Kiely" userId="768be38e-2fb5-40ce-925d-bd8e9d9e3c31" providerId="ADAL" clId="{7229EA02-EDFD-48CA-88A7-C4F572612F10}" dt="2026-04-21T15:04:21.026" v="3842" actId="478"/>
          <ac:spMkLst>
            <pc:docMk/>
            <pc:sldMk cId="2795499630" sldId="2147474209"/>
            <ac:spMk id="42" creationId="{34D2AB88-CC0B-A18C-B5D4-6A4C832980BE}"/>
          </ac:spMkLst>
        </pc:spChg>
        <pc:spChg chg="add del mod">
          <ac:chgData name="Reed Kiely" userId="768be38e-2fb5-40ce-925d-bd8e9d9e3c31" providerId="ADAL" clId="{7229EA02-EDFD-48CA-88A7-C4F572612F10}" dt="2026-04-21T15:04:21.026" v="3842" actId="478"/>
          <ac:spMkLst>
            <pc:docMk/>
            <pc:sldMk cId="2795499630" sldId="2147474209"/>
            <ac:spMk id="43" creationId="{1FE56CC7-5674-8AED-066A-CC589E454F6E}"/>
          </ac:spMkLst>
        </pc:spChg>
        <pc:spChg chg="add mod">
          <ac:chgData name="Reed Kiely" userId="768be38e-2fb5-40ce-925d-bd8e9d9e3c31" providerId="ADAL" clId="{7229EA02-EDFD-48CA-88A7-C4F572612F10}" dt="2026-04-22T13:30:17.690" v="6918" actId="20577"/>
          <ac:spMkLst>
            <pc:docMk/>
            <pc:sldMk cId="2795499630" sldId="2147474209"/>
            <ac:spMk id="44" creationId="{FA548AA9-C658-23E4-9F58-7514E645C38F}"/>
          </ac:spMkLst>
        </pc:spChg>
        <pc:spChg chg="add mod">
          <ac:chgData name="Reed Kiely" userId="768be38e-2fb5-40ce-925d-bd8e9d9e3c31" providerId="ADAL" clId="{7229EA02-EDFD-48CA-88A7-C4F572612F10}" dt="2026-04-21T19:46:44.893" v="6628" actId="207"/>
          <ac:spMkLst>
            <pc:docMk/>
            <pc:sldMk cId="2795499630" sldId="2147474209"/>
            <ac:spMk id="45" creationId="{5E5EA75D-1BF3-19F7-70B1-739897936930}"/>
          </ac:spMkLst>
        </pc:spChg>
        <pc:spChg chg="add mod">
          <ac:chgData name="Reed Kiely" userId="768be38e-2fb5-40ce-925d-bd8e9d9e3c31" providerId="ADAL" clId="{7229EA02-EDFD-48CA-88A7-C4F572612F10}" dt="2026-04-21T19:48:00.021" v="6649" actId="20577"/>
          <ac:spMkLst>
            <pc:docMk/>
            <pc:sldMk cId="2795499630" sldId="2147474209"/>
            <ac:spMk id="46" creationId="{292789FB-64BA-83B1-8C2D-8C7CF9625CF4}"/>
          </ac:spMkLst>
        </pc:spChg>
        <pc:spChg chg="add del mod">
          <ac:chgData name="Reed Kiely" userId="768be38e-2fb5-40ce-925d-bd8e9d9e3c31" providerId="ADAL" clId="{7229EA02-EDFD-48CA-88A7-C4F572612F10}" dt="2026-04-21T19:45:59.633" v="6612" actId="478"/>
          <ac:spMkLst>
            <pc:docMk/>
            <pc:sldMk cId="2795499630" sldId="2147474209"/>
            <ac:spMk id="48" creationId="{4F5E1C63-EC0D-320A-5294-DD0D3DE4A4F4}"/>
          </ac:spMkLst>
        </pc:spChg>
        <pc:spChg chg="add del mod">
          <ac:chgData name="Reed Kiely" userId="768be38e-2fb5-40ce-925d-bd8e9d9e3c31" providerId="ADAL" clId="{7229EA02-EDFD-48CA-88A7-C4F572612F10}" dt="2026-04-21T19:47:26.890" v="6635" actId="478"/>
          <ac:spMkLst>
            <pc:docMk/>
            <pc:sldMk cId="2795499630" sldId="2147474209"/>
            <ac:spMk id="50" creationId="{A7ABAF17-74F3-2D20-177C-90A97C6EB767}"/>
          </ac:spMkLst>
        </pc:spChg>
        <pc:spChg chg="add del mod">
          <ac:chgData name="Reed Kiely" userId="768be38e-2fb5-40ce-925d-bd8e9d9e3c31" providerId="ADAL" clId="{7229EA02-EDFD-48CA-88A7-C4F572612F10}" dt="2026-04-21T19:52:51.355" v="6724" actId="478"/>
          <ac:spMkLst>
            <pc:docMk/>
            <pc:sldMk cId="2795499630" sldId="2147474209"/>
            <ac:spMk id="51" creationId="{93049741-910A-3563-C719-582370FCCC3F}"/>
          </ac:spMkLst>
        </pc:spChg>
        <pc:picChg chg="del">
          <ac:chgData name="Reed Kiely" userId="768be38e-2fb5-40ce-925d-bd8e9d9e3c31" providerId="ADAL" clId="{7229EA02-EDFD-48CA-88A7-C4F572612F10}" dt="2026-04-21T13:34:33.526" v="3701" actId="478"/>
          <ac:picMkLst>
            <pc:docMk/>
            <pc:sldMk cId="2795499630" sldId="2147474209"/>
            <ac:picMk id="17" creationId="{D95AFA94-EA29-5234-F4D6-DE91BF9E1700}"/>
          </ac:picMkLst>
        </pc:picChg>
        <pc:picChg chg="del">
          <ac:chgData name="Reed Kiely" userId="768be38e-2fb5-40ce-925d-bd8e9d9e3c31" providerId="ADAL" clId="{7229EA02-EDFD-48CA-88A7-C4F572612F10}" dt="2026-04-21T13:34:33.526" v="3701" actId="478"/>
          <ac:picMkLst>
            <pc:docMk/>
            <pc:sldMk cId="2795499630" sldId="2147474209"/>
            <ac:picMk id="19" creationId="{472DF335-D83B-DFA7-221E-BDD725177408}"/>
          </ac:picMkLst>
        </pc:picChg>
        <pc:picChg chg="del">
          <ac:chgData name="Reed Kiely" userId="768be38e-2fb5-40ce-925d-bd8e9d9e3c31" providerId="ADAL" clId="{7229EA02-EDFD-48CA-88A7-C4F572612F10}" dt="2026-04-21T13:34:35.587" v="3703" actId="478"/>
          <ac:picMkLst>
            <pc:docMk/>
            <pc:sldMk cId="2795499630" sldId="2147474209"/>
            <ac:picMk id="21" creationId="{C2BE1221-D0D3-653E-1278-6969B987F9EB}"/>
          </ac:picMkLst>
        </pc:picChg>
        <pc:cxnChg chg="add mod">
          <ac:chgData name="Reed Kiely" userId="768be38e-2fb5-40ce-925d-bd8e9d9e3c31" providerId="ADAL" clId="{7229EA02-EDFD-48CA-88A7-C4F572612F10}" dt="2026-04-21T19:46:32.217" v="6627" actId="1035"/>
          <ac:cxnSpMkLst>
            <pc:docMk/>
            <pc:sldMk cId="2795499630" sldId="2147474209"/>
            <ac:cxnSpMk id="28" creationId="{7713DCD3-CA63-ADC6-C548-A00FC9AFFD60}"/>
          </ac:cxnSpMkLst>
        </pc:cxnChg>
      </pc:sldChg>
      <pc:sldChg chg="addSp delSp modSp add del mod">
        <pc:chgData name="Reed Kiely" userId="768be38e-2fb5-40ce-925d-bd8e9d9e3c31" providerId="ADAL" clId="{7229EA02-EDFD-48CA-88A7-C4F572612F10}" dt="2026-04-21T20:19:19.721" v="6811" actId="47"/>
        <pc:sldMkLst>
          <pc:docMk/>
          <pc:sldMk cId="1692069543" sldId="2147474210"/>
        </pc:sldMkLst>
        <pc:spChg chg="mod">
          <ac:chgData name="Reed Kiely" userId="768be38e-2fb5-40ce-925d-bd8e9d9e3c31" providerId="ADAL" clId="{7229EA02-EDFD-48CA-88A7-C4F572612F10}" dt="2026-04-21T17:14:50.949" v="5442" actId="1038"/>
          <ac:spMkLst>
            <pc:docMk/>
            <pc:sldMk cId="1692069543" sldId="2147474210"/>
            <ac:spMk id="2" creationId="{1314569F-1DEA-3CA7-1B7C-B01FE972FBDB}"/>
          </ac:spMkLst>
        </pc:spChg>
        <pc:spChg chg="mod">
          <ac:chgData name="Reed Kiely" userId="768be38e-2fb5-40ce-925d-bd8e9d9e3c31" providerId="ADAL" clId="{7229EA02-EDFD-48CA-88A7-C4F572612F10}" dt="2026-04-21T17:08:28.734" v="4984"/>
          <ac:spMkLst>
            <pc:docMk/>
            <pc:sldMk cId="1692069543" sldId="2147474210"/>
            <ac:spMk id="9" creationId="{0D6F985A-546C-7913-9063-BCD194A29871}"/>
          </ac:spMkLst>
        </pc:spChg>
        <pc:spChg chg="mod">
          <ac:chgData name="Reed Kiely" userId="768be38e-2fb5-40ce-925d-bd8e9d9e3c31" providerId="ADAL" clId="{7229EA02-EDFD-48CA-88A7-C4F572612F10}" dt="2026-04-21T17:13:53.218" v="5403" actId="1038"/>
          <ac:spMkLst>
            <pc:docMk/>
            <pc:sldMk cId="1692069543" sldId="2147474210"/>
            <ac:spMk id="12" creationId="{36929673-1918-4CC7-33C4-D44E36F337D1}"/>
          </ac:spMkLst>
        </pc:spChg>
        <pc:graphicFrameChg chg="mod">
          <ac:chgData name="Reed Kiely" userId="768be38e-2fb5-40ce-925d-bd8e9d9e3c31" providerId="ADAL" clId="{7229EA02-EDFD-48CA-88A7-C4F572612F10}" dt="2026-04-21T17:13:33.109" v="5392" actId="1035"/>
          <ac:graphicFrameMkLst>
            <pc:docMk/>
            <pc:sldMk cId="1692069543" sldId="2147474210"/>
            <ac:graphicFrameMk id="3" creationId="{3CA2D5FB-7211-0187-DC8E-2A480D1522F5}"/>
          </ac:graphicFrameMkLst>
        </pc:graphicFrameChg>
        <pc:graphicFrameChg chg="del">
          <ac:chgData name="Reed Kiely" userId="768be38e-2fb5-40ce-925d-bd8e9d9e3c31" providerId="ADAL" clId="{7229EA02-EDFD-48CA-88A7-C4F572612F10}" dt="2026-04-21T13:36:56.615" v="3743" actId="478"/>
          <ac:graphicFrameMkLst>
            <pc:docMk/>
            <pc:sldMk cId="1692069543" sldId="2147474210"/>
            <ac:graphicFrameMk id="6" creationId="{01C01B72-4FDA-E489-BFFE-E609367A85CB}"/>
          </ac:graphicFrameMkLst>
        </pc:graphicFrameChg>
        <pc:graphicFrameChg chg="del">
          <ac:chgData name="Reed Kiely" userId="768be38e-2fb5-40ce-925d-bd8e9d9e3c31" providerId="ADAL" clId="{7229EA02-EDFD-48CA-88A7-C4F572612F10}" dt="2026-04-21T13:36:58.443" v="3744" actId="478"/>
          <ac:graphicFrameMkLst>
            <pc:docMk/>
            <pc:sldMk cId="1692069543" sldId="2147474210"/>
            <ac:graphicFrameMk id="8" creationId="{B7A010F6-1721-B5CC-213A-42B9CC7D3182}"/>
          </ac:graphicFrameMkLst>
        </pc:graphicFrameChg>
        <pc:picChg chg="add mod">
          <ac:chgData name="Reed Kiely" userId="768be38e-2fb5-40ce-925d-bd8e9d9e3c31" providerId="ADAL" clId="{7229EA02-EDFD-48CA-88A7-C4F572612F10}" dt="2026-04-21T17:08:21.689" v="4983" actId="1076"/>
          <ac:picMkLst>
            <pc:docMk/>
            <pc:sldMk cId="1692069543" sldId="2147474210"/>
            <ac:picMk id="10" creationId="{4CA2A06C-C7C7-8A5C-C719-7D21F72AC497}"/>
          </ac:picMkLst>
        </pc:picChg>
        <pc:picChg chg="add del">
          <ac:chgData name="Reed Kiely" userId="768be38e-2fb5-40ce-925d-bd8e9d9e3c31" providerId="ADAL" clId="{7229EA02-EDFD-48CA-88A7-C4F572612F10}" dt="2026-04-21T19:57:08.668" v="6799" actId="22"/>
          <ac:picMkLst>
            <pc:docMk/>
            <pc:sldMk cId="1692069543" sldId="2147474210"/>
            <ac:picMk id="14" creationId="{1048A017-573B-9240-C3C7-54875783A06A}"/>
          </ac:picMkLst>
        </pc:picChg>
      </pc:sldChg>
      <pc:sldChg chg="addSp delSp modSp add del mod ord">
        <pc:chgData name="Reed Kiely" userId="768be38e-2fb5-40ce-925d-bd8e9d9e3c31" providerId="ADAL" clId="{7229EA02-EDFD-48CA-88A7-C4F572612F10}" dt="2026-04-21T20:19:19.721" v="6811" actId="47"/>
        <pc:sldMkLst>
          <pc:docMk/>
          <pc:sldMk cId="3810106921" sldId="2147474211"/>
        </pc:sldMkLst>
        <pc:spChg chg="mod">
          <ac:chgData name="Reed Kiely" userId="768be38e-2fb5-40ce-925d-bd8e9d9e3c31" providerId="ADAL" clId="{7229EA02-EDFD-48CA-88A7-C4F572612F10}" dt="2026-04-21T17:14:34.532" v="5429" actId="20577"/>
          <ac:spMkLst>
            <pc:docMk/>
            <pc:sldMk cId="3810106921" sldId="2147474211"/>
            <ac:spMk id="2" creationId="{F2E87273-E4FA-A903-AE40-85652BFFF458}"/>
          </ac:spMkLst>
        </pc:spChg>
        <pc:spChg chg="add mod">
          <ac:chgData name="Reed Kiely" userId="768be38e-2fb5-40ce-925d-bd8e9d9e3c31" providerId="ADAL" clId="{7229EA02-EDFD-48CA-88A7-C4F572612F10}" dt="2026-04-21T16:24:20.894" v="4895" actId="14100"/>
          <ac:spMkLst>
            <pc:docMk/>
            <pc:sldMk cId="3810106921" sldId="2147474211"/>
            <ac:spMk id="8" creationId="{70FBC8B5-E086-BC0F-7EB3-DB59A235F7C2}"/>
          </ac:spMkLst>
        </pc:spChg>
        <pc:spChg chg="mod">
          <ac:chgData name="Reed Kiely" userId="768be38e-2fb5-40ce-925d-bd8e9d9e3c31" providerId="ADAL" clId="{7229EA02-EDFD-48CA-88A7-C4F572612F10}" dt="2026-04-21T16:51:19.619" v="4919" actId="1035"/>
          <ac:spMkLst>
            <pc:docMk/>
            <pc:sldMk cId="3810106921" sldId="2147474211"/>
            <ac:spMk id="9" creationId="{ACB307BD-F3A5-8A0A-ED2D-D59013DA5463}"/>
          </ac:spMkLst>
        </pc:spChg>
        <pc:spChg chg="add mod">
          <ac:chgData name="Reed Kiely" userId="768be38e-2fb5-40ce-925d-bd8e9d9e3c31" providerId="ADAL" clId="{7229EA02-EDFD-48CA-88A7-C4F572612F10}" dt="2026-04-21T16:24:20.894" v="4895" actId="14100"/>
          <ac:spMkLst>
            <pc:docMk/>
            <pc:sldMk cId="3810106921" sldId="2147474211"/>
            <ac:spMk id="10" creationId="{1E3177DB-3CEF-0022-4128-D945223CC608}"/>
          </ac:spMkLst>
        </pc:spChg>
        <pc:spChg chg="mod">
          <ac:chgData name="Reed Kiely" userId="768be38e-2fb5-40ce-925d-bd8e9d9e3c31" providerId="ADAL" clId="{7229EA02-EDFD-48CA-88A7-C4F572612F10}" dt="2026-04-21T17:11:17.511" v="5161" actId="207"/>
          <ac:spMkLst>
            <pc:docMk/>
            <pc:sldMk cId="3810106921" sldId="2147474211"/>
            <ac:spMk id="12" creationId="{46FB78F4-C667-1C06-42E5-57ADEC0B5005}"/>
          </ac:spMkLst>
        </pc:spChg>
        <pc:spChg chg="add mod">
          <ac:chgData name="Reed Kiely" userId="768be38e-2fb5-40ce-925d-bd8e9d9e3c31" providerId="ADAL" clId="{7229EA02-EDFD-48CA-88A7-C4F572612F10}" dt="2026-04-21T16:24:20.894" v="4895" actId="14100"/>
          <ac:spMkLst>
            <pc:docMk/>
            <pc:sldMk cId="3810106921" sldId="2147474211"/>
            <ac:spMk id="13" creationId="{CDDC9692-3D80-D710-5340-8ABF4AFFEB86}"/>
          </ac:spMkLst>
        </pc:spChg>
        <pc:spChg chg="add mod">
          <ac:chgData name="Reed Kiely" userId="768be38e-2fb5-40ce-925d-bd8e9d9e3c31" providerId="ADAL" clId="{7229EA02-EDFD-48CA-88A7-C4F572612F10}" dt="2026-04-21T16:51:47.883" v="4930" actId="1036"/>
          <ac:spMkLst>
            <pc:docMk/>
            <pc:sldMk cId="3810106921" sldId="2147474211"/>
            <ac:spMk id="14" creationId="{E00298BE-4CAC-E137-A786-1B41FE641845}"/>
          </ac:spMkLst>
        </pc:spChg>
        <pc:spChg chg="add mod">
          <ac:chgData name="Reed Kiely" userId="768be38e-2fb5-40ce-925d-bd8e9d9e3c31" providerId="ADAL" clId="{7229EA02-EDFD-48CA-88A7-C4F572612F10}" dt="2026-04-21T16:51:47.883" v="4930" actId="1036"/>
          <ac:spMkLst>
            <pc:docMk/>
            <pc:sldMk cId="3810106921" sldId="2147474211"/>
            <ac:spMk id="15" creationId="{659D03E3-ADAE-DD30-D0A1-C7CD5DFA0B4D}"/>
          </ac:spMkLst>
        </pc:spChg>
        <pc:spChg chg="add del mod">
          <ac:chgData name="Reed Kiely" userId="768be38e-2fb5-40ce-925d-bd8e9d9e3c31" providerId="ADAL" clId="{7229EA02-EDFD-48CA-88A7-C4F572612F10}" dt="2026-04-21T16:51:21.651" v="4920" actId="478"/>
          <ac:spMkLst>
            <pc:docMk/>
            <pc:sldMk cId="3810106921" sldId="2147474211"/>
            <ac:spMk id="16" creationId="{2B944EB7-6293-5EC4-67FD-E3C3482CADE7}"/>
          </ac:spMkLst>
        </pc:spChg>
        <pc:spChg chg="add mod">
          <ac:chgData name="Reed Kiely" userId="768be38e-2fb5-40ce-925d-bd8e9d9e3c31" providerId="ADAL" clId="{7229EA02-EDFD-48CA-88A7-C4F572612F10}" dt="2026-04-21T16:51:47.883" v="4930" actId="1036"/>
          <ac:spMkLst>
            <pc:docMk/>
            <pc:sldMk cId="3810106921" sldId="2147474211"/>
            <ac:spMk id="17" creationId="{61DCBE70-DF8B-4882-DBF8-C4743E1C3674}"/>
          </ac:spMkLst>
        </pc:spChg>
        <pc:spChg chg="add mod">
          <ac:chgData name="Reed Kiely" userId="768be38e-2fb5-40ce-925d-bd8e9d9e3c31" providerId="ADAL" clId="{7229EA02-EDFD-48CA-88A7-C4F572612F10}" dt="2026-04-21T16:51:45.227" v="4928" actId="1036"/>
          <ac:spMkLst>
            <pc:docMk/>
            <pc:sldMk cId="3810106921" sldId="2147474211"/>
            <ac:spMk id="18" creationId="{E19AF203-53B2-E8CA-4B68-6E208DEEFBA8}"/>
          </ac:spMkLst>
        </pc:spChg>
        <pc:spChg chg="add mod">
          <ac:chgData name="Reed Kiely" userId="768be38e-2fb5-40ce-925d-bd8e9d9e3c31" providerId="ADAL" clId="{7229EA02-EDFD-48CA-88A7-C4F572612F10}" dt="2026-04-21T16:51:45.227" v="4928" actId="1036"/>
          <ac:spMkLst>
            <pc:docMk/>
            <pc:sldMk cId="3810106921" sldId="2147474211"/>
            <ac:spMk id="19" creationId="{CCC37F25-1D98-693E-CEA2-319DF474E4BB}"/>
          </ac:spMkLst>
        </pc:spChg>
        <pc:spChg chg="add mod">
          <ac:chgData name="Reed Kiely" userId="768be38e-2fb5-40ce-925d-bd8e9d9e3c31" providerId="ADAL" clId="{7229EA02-EDFD-48CA-88A7-C4F572612F10}" dt="2026-04-21T16:51:45.227" v="4928" actId="1036"/>
          <ac:spMkLst>
            <pc:docMk/>
            <pc:sldMk cId="3810106921" sldId="2147474211"/>
            <ac:spMk id="20" creationId="{322BDD51-DB5A-F16C-DD9E-41C7A9018C5E}"/>
          </ac:spMkLst>
        </pc:spChg>
        <pc:picChg chg="add del mod">
          <ac:chgData name="Reed Kiely" userId="768be38e-2fb5-40ce-925d-bd8e9d9e3c31" providerId="ADAL" clId="{7229EA02-EDFD-48CA-88A7-C4F572612F10}" dt="2026-04-21T17:11:21.332" v="5162" actId="478"/>
          <ac:picMkLst>
            <pc:docMk/>
            <pc:sldMk cId="3810106921" sldId="2147474211"/>
            <ac:picMk id="6" creationId="{4FBA928D-F225-F3F9-B2CB-46A20237F534}"/>
          </ac:picMkLst>
        </pc:picChg>
        <pc:picChg chg="add mod">
          <ac:chgData name="Reed Kiely" userId="768be38e-2fb5-40ce-925d-bd8e9d9e3c31" providerId="ADAL" clId="{7229EA02-EDFD-48CA-88A7-C4F572612F10}" dt="2026-04-21T16:51:41.547" v="4925" actId="1035"/>
          <ac:picMkLst>
            <pc:docMk/>
            <pc:sldMk cId="3810106921" sldId="2147474211"/>
            <ac:picMk id="22" creationId="{70717F25-E0BD-3E4C-BEF0-47CF683DA7D4}"/>
          </ac:picMkLst>
        </pc:picChg>
        <pc:picChg chg="add mod">
          <ac:chgData name="Reed Kiely" userId="768be38e-2fb5-40ce-925d-bd8e9d9e3c31" providerId="ADAL" clId="{7229EA02-EDFD-48CA-88A7-C4F572612F10}" dt="2026-04-21T16:51:41.547" v="4925" actId="1035"/>
          <ac:picMkLst>
            <pc:docMk/>
            <pc:sldMk cId="3810106921" sldId="2147474211"/>
            <ac:picMk id="24" creationId="{DE8227F3-8231-46F0-15BC-AA1C6D99A560}"/>
          </ac:picMkLst>
        </pc:picChg>
        <pc:picChg chg="add mod">
          <ac:chgData name="Reed Kiely" userId="768be38e-2fb5-40ce-925d-bd8e9d9e3c31" providerId="ADAL" clId="{7229EA02-EDFD-48CA-88A7-C4F572612F10}" dt="2026-04-21T16:51:41.547" v="4925" actId="1035"/>
          <ac:picMkLst>
            <pc:docMk/>
            <pc:sldMk cId="3810106921" sldId="2147474211"/>
            <ac:picMk id="26" creationId="{67C94348-EC1D-8739-F2AE-1408884E8978}"/>
          </ac:picMkLst>
        </pc:picChg>
      </pc:sldChg>
      <pc:sldChg chg="add del">
        <pc:chgData name="Reed Kiely" userId="768be38e-2fb5-40ce-925d-bd8e9d9e3c31" providerId="ADAL" clId="{7229EA02-EDFD-48CA-88A7-C4F572612F10}" dt="2026-04-21T17:14:05.951" v="5404" actId="47"/>
        <pc:sldMkLst>
          <pc:docMk/>
          <pc:sldMk cId="867170434" sldId="2147474212"/>
        </pc:sldMkLst>
      </pc:sldChg>
      <pc:sldChg chg="modSp add del mod modCm">
        <pc:chgData name="Reed Kiely" userId="768be38e-2fb5-40ce-925d-bd8e9d9e3c31" providerId="ADAL" clId="{7229EA02-EDFD-48CA-88A7-C4F572612F10}" dt="2026-04-21T19:39:57.145" v="6216" actId="47"/>
        <pc:sldMkLst>
          <pc:docMk/>
          <pc:sldMk cId="4205002801" sldId="2147474212"/>
        </pc:sldMkLst>
        <pc:spChg chg="mod">
          <ac:chgData name="Reed Kiely" userId="768be38e-2fb5-40ce-925d-bd8e9d9e3c31" providerId="ADAL" clId="{7229EA02-EDFD-48CA-88A7-C4F572612F10}" dt="2026-04-21T19:39:22.777" v="6212" actId="1076"/>
          <ac:spMkLst>
            <pc:docMk/>
            <pc:sldMk cId="4205002801" sldId="2147474212"/>
            <ac:spMk id="3" creationId="{50E2C805-F52D-0DE8-4A80-608EFF571C6D}"/>
          </ac:spMkLst>
        </pc:spChg>
        <pc:spChg chg="mod">
          <ac:chgData name="Reed Kiely" userId="768be38e-2fb5-40ce-925d-bd8e9d9e3c31" providerId="ADAL" clId="{7229EA02-EDFD-48CA-88A7-C4F572612F10}" dt="2026-04-21T19:36:23.751" v="6142"/>
          <ac:spMkLst>
            <pc:docMk/>
            <pc:sldMk cId="4205002801" sldId="2147474212"/>
            <ac:spMk id="12" creationId="{90246172-E84B-FA3B-1BB6-55DA75E29557}"/>
          </ac:spMkLst>
        </pc:spChg>
        <pc:spChg chg="mod">
          <ac:chgData name="Reed Kiely" userId="768be38e-2fb5-40ce-925d-bd8e9d9e3c31" providerId="ADAL" clId="{7229EA02-EDFD-48CA-88A7-C4F572612F10}" dt="2026-04-21T19:37:58.807" v="6157" actId="5793"/>
          <ac:spMkLst>
            <pc:docMk/>
            <pc:sldMk cId="4205002801" sldId="2147474212"/>
            <ac:spMk id="15" creationId="{AE860BB7-961C-54E1-6E24-AAD80F93BC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1T19:39:11.481" v="6209" actId="20577"/>
              <pc2:cmMkLst xmlns:pc2="http://schemas.microsoft.com/office/powerpoint/2019/9/main/command">
                <pc:docMk/>
                <pc:sldMk cId="4205002801" sldId="2147474212"/>
                <pc2:cmMk id="{576F0C34-0266-4A08-B2AD-83C41E2D5FE2}"/>
              </pc2:cmMkLst>
            </pc226:cmChg>
          </p:ext>
        </pc:extLst>
      </pc:sldChg>
      <pc:sldChg chg="delSp modSp add del mod">
        <pc:chgData name="Reed Kiely" userId="768be38e-2fb5-40ce-925d-bd8e9d9e3c31" providerId="ADAL" clId="{7229EA02-EDFD-48CA-88A7-C4F572612F10}" dt="2026-04-21T19:39:57.683" v="6217" actId="47"/>
        <pc:sldMkLst>
          <pc:docMk/>
          <pc:sldMk cId="2854985146" sldId="2147474213"/>
        </pc:sldMkLst>
        <pc:spChg chg="del">
          <ac:chgData name="Reed Kiely" userId="768be38e-2fb5-40ce-925d-bd8e9d9e3c31" providerId="ADAL" clId="{7229EA02-EDFD-48CA-88A7-C4F572612F10}" dt="2026-04-21T19:37:13.824" v="6148" actId="478"/>
          <ac:spMkLst>
            <pc:docMk/>
            <pc:sldMk cId="2854985146" sldId="2147474213"/>
            <ac:spMk id="3" creationId="{B386ADB9-A2BE-D96F-744E-1D0486CA4829}"/>
          </ac:spMkLst>
        </pc:spChg>
        <pc:spChg chg="mod">
          <ac:chgData name="Reed Kiely" userId="768be38e-2fb5-40ce-925d-bd8e9d9e3c31" providerId="ADAL" clId="{7229EA02-EDFD-48CA-88A7-C4F572612F10}" dt="2026-04-21T19:37:09.794" v="6147" actId="20577"/>
          <ac:spMkLst>
            <pc:docMk/>
            <pc:sldMk cId="2854985146" sldId="2147474213"/>
            <ac:spMk id="12" creationId="{880E61E9-A79D-8D6A-ED0B-13DDEE0EF42E}"/>
          </ac:spMkLst>
        </pc:spChg>
        <pc:spChg chg="mod">
          <ac:chgData name="Reed Kiely" userId="768be38e-2fb5-40ce-925d-bd8e9d9e3c31" providerId="ADAL" clId="{7229EA02-EDFD-48CA-88A7-C4F572612F10}" dt="2026-04-21T19:38:23.190" v="6159"/>
          <ac:spMkLst>
            <pc:docMk/>
            <pc:sldMk cId="2854985146" sldId="2147474213"/>
            <ac:spMk id="15" creationId="{6DFF7595-DF57-42DA-4FFE-DED7B643F352}"/>
          </ac:spMkLst>
        </pc:spChg>
      </pc:sldChg>
      <pc:sldMasterChg chg="del delSldLayout">
        <pc:chgData name="Reed Kiely" userId="768be38e-2fb5-40ce-925d-bd8e9d9e3c31" providerId="ADAL" clId="{7229EA02-EDFD-48CA-88A7-C4F572612F10}" dt="2026-04-21T20:19:19.721" v="6811" actId="47"/>
        <pc:sldMasterMkLst>
          <pc:docMk/>
          <pc:sldMasterMk cId="3043483502" sldId="2147483742"/>
        </pc:sldMasterMkLst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951834017" sldId="2147483743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703382643" sldId="2147483744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440699011" sldId="2147483745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73190847" sldId="2147483746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2603718975" sldId="2147483747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1659174262" sldId="2147483748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3168407929" sldId="2147483749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2588682377" sldId="2147483750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2636598511" sldId="2147483751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769104111" sldId="2147483752"/>
          </pc:sldLayoutMkLst>
        </pc:sldLayoutChg>
        <pc:sldLayoutChg chg="del">
          <pc:chgData name="Reed Kiely" userId="768be38e-2fb5-40ce-925d-bd8e9d9e3c31" providerId="ADAL" clId="{7229EA02-EDFD-48CA-88A7-C4F572612F10}" dt="2026-04-21T20:19:19.721" v="6811" actId="47"/>
          <pc:sldLayoutMkLst>
            <pc:docMk/>
            <pc:sldMasterMk cId="3043483502" sldId="2147483742"/>
            <pc:sldLayoutMk cId="1052144010" sldId="2147483753"/>
          </pc:sldLayoutMkLst>
        </pc:sldLayoutChg>
      </pc:sldMasterChg>
    </pc:docChg>
  </pc:docChgLst>
  <pc:docChgLst>
    <pc:chgData name="Amanda Cashman" userId="fc6d6d2e-beac-4fb5-b960-43c972d01ff9" providerId="ADAL" clId="{D87922DB-3B28-408C-955B-48B3225DEEAE}"/>
    <pc:docChg chg="undo custSel modSld">
      <pc:chgData name="Amanda Cashman" userId="fc6d6d2e-beac-4fb5-b960-43c972d01ff9" providerId="ADAL" clId="{D87922DB-3B28-408C-955B-48B3225DEEAE}" dt="2026-04-21T15:56:20.437" v="380" actId="14100"/>
      <pc:docMkLst>
        <pc:docMk/>
      </pc:docMkLst>
      <pc:sldChg chg="addSp delSp modSp mod">
        <pc:chgData name="Amanda Cashman" userId="fc6d6d2e-beac-4fb5-b960-43c972d01ff9" providerId="ADAL" clId="{D87922DB-3B28-408C-955B-48B3225DEEAE}" dt="2026-04-21T15:28:16.067" v="272" actId="554"/>
        <pc:sldMkLst>
          <pc:docMk/>
          <pc:sldMk cId="1935730749" sldId="2146846176"/>
        </pc:sldMkLst>
        <pc:spChg chg="del">
          <ac:chgData name="Amanda Cashman" userId="fc6d6d2e-beac-4fb5-b960-43c972d01ff9" providerId="ADAL" clId="{D87922DB-3B28-408C-955B-48B3225DEEAE}" dt="2026-04-21T15:18:25.262" v="180" actId="478"/>
          <ac:spMkLst>
            <pc:docMk/>
            <pc:sldMk cId="1935730749" sldId="2146846176"/>
            <ac:spMk id="2" creationId="{CCCC2785-F46B-D795-A4A4-CAF9FF986779}"/>
          </ac:spMkLst>
        </pc:spChg>
        <pc:spChg chg="del">
          <ac:chgData name="Amanda Cashman" userId="fc6d6d2e-beac-4fb5-b960-43c972d01ff9" providerId="ADAL" clId="{D87922DB-3B28-408C-955B-48B3225DEEAE}" dt="2026-04-21T15:19:35.745" v="194" actId="478"/>
          <ac:spMkLst>
            <pc:docMk/>
            <pc:sldMk cId="1935730749" sldId="2146846176"/>
            <ac:spMk id="4" creationId="{40374A3A-CF64-12BA-0D3B-935D56341F38}"/>
          </ac:spMkLst>
        </pc:spChg>
        <pc:spChg chg="add mod">
          <ac:chgData name="Amanda Cashman" userId="fc6d6d2e-beac-4fb5-b960-43c972d01ff9" providerId="ADAL" clId="{D87922DB-3B28-408C-955B-48B3225DEEAE}" dt="2026-04-21T15:27:51.339" v="266" actId="554"/>
          <ac:spMkLst>
            <pc:docMk/>
            <pc:sldMk cId="1935730749" sldId="2146846176"/>
            <ac:spMk id="6" creationId="{03C12151-CFAD-D6A5-BDF0-ACA7B76DA596}"/>
          </ac:spMkLst>
        </pc:spChg>
        <pc:spChg chg="add mod">
          <ac:chgData name="Amanda Cashman" userId="fc6d6d2e-beac-4fb5-b960-43c972d01ff9" providerId="ADAL" clId="{D87922DB-3B28-408C-955B-48B3225DEEAE}" dt="2026-04-21T15:27:51.339" v="266" actId="554"/>
          <ac:spMkLst>
            <pc:docMk/>
            <pc:sldMk cId="1935730749" sldId="2146846176"/>
            <ac:spMk id="14" creationId="{B8BFEF7C-1707-2A29-187E-D497088E9B5E}"/>
          </ac:spMkLst>
        </pc:spChg>
        <pc:spChg chg="del">
          <ac:chgData name="Amanda Cashman" userId="fc6d6d2e-beac-4fb5-b960-43c972d01ff9" providerId="ADAL" clId="{D87922DB-3B28-408C-955B-48B3225DEEAE}" dt="2026-04-21T15:20:57.634" v="245" actId="478"/>
          <ac:spMkLst>
            <pc:docMk/>
            <pc:sldMk cId="1935730749" sldId="2146846176"/>
            <ac:spMk id="15" creationId="{C8743C4E-9D1A-1FAE-8768-1E236145ED1E}"/>
          </ac:spMkLst>
        </pc:spChg>
        <pc:spChg chg="add mod">
          <ac:chgData name="Amanda Cashman" userId="fc6d6d2e-beac-4fb5-b960-43c972d01ff9" providerId="ADAL" clId="{D87922DB-3B28-408C-955B-48B3225DEEAE}" dt="2026-04-21T15:28:16.067" v="272" actId="554"/>
          <ac:spMkLst>
            <pc:docMk/>
            <pc:sldMk cId="1935730749" sldId="2146846176"/>
            <ac:spMk id="22" creationId="{BFA67157-DCAF-CDE5-A67D-DD0CF15E54B5}"/>
          </ac:spMkLst>
        </pc:spChg>
        <pc:spChg chg="mod">
          <ac:chgData name="Amanda Cashman" userId="fc6d6d2e-beac-4fb5-b960-43c972d01ff9" providerId="ADAL" clId="{D87922DB-3B28-408C-955B-48B3225DEEAE}" dt="2026-04-21T15:28:00.543" v="268" actId="554"/>
          <ac:spMkLst>
            <pc:docMk/>
            <pc:sldMk cId="1935730749" sldId="2146846176"/>
            <ac:spMk id="29" creationId="{FEA119E8-6844-54AA-1D11-6EA1265B9368}"/>
          </ac:spMkLst>
        </pc:spChg>
        <pc:spChg chg="mod">
          <ac:chgData name="Amanda Cashman" userId="fc6d6d2e-beac-4fb5-b960-43c972d01ff9" providerId="ADAL" clId="{D87922DB-3B28-408C-955B-48B3225DEEAE}" dt="2026-04-21T15:28:16.067" v="272" actId="554"/>
          <ac:spMkLst>
            <pc:docMk/>
            <pc:sldMk cId="1935730749" sldId="2146846176"/>
            <ac:spMk id="34" creationId="{F51041CF-886F-C2CB-D742-69AF978593DB}"/>
          </ac:spMkLst>
        </pc:spChg>
        <pc:spChg chg="mod">
          <ac:chgData name="Amanda Cashman" userId="fc6d6d2e-beac-4fb5-b960-43c972d01ff9" providerId="ADAL" clId="{D87922DB-3B28-408C-955B-48B3225DEEAE}" dt="2026-04-21T15:28:00.543" v="268" actId="554"/>
          <ac:spMkLst>
            <pc:docMk/>
            <pc:sldMk cId="1935730749" sldId="2146846176"/>
            <ac:spMk id="41" creationId="{2A9BEF54-A862-700C-8AAA-A488C2955117}"/>
          </ac:spMkLst>
        </pc:spChg>
        <pc:picChg chg="add mod">
          <ac:chgData name="Amanda Cashman" userId="fc6d6d2e-beac-4fb5-b960-43c972d01ff9" providerId="ADAL" clId="{D87922DB-3B28-408C-955B-48B3225DEEAE}" dt="2026-04-21T15:27:46.256" v="265" actId="554"/>
          <ac:picMkLst>
            <pc:docMk/>
            <pc:sldMk cId="1935730749" sldId="2146846176"/>
            <ac:picMk id="5" creationId="{F771B9BE-CEAC-7765-8E11-35686BD28AEC}"/>
          </ac:picMkLst>
        </pc:picChg>
        <pc:picChg chg="add mod">
          <ac:chgData name="Amanda Cashman" userId="fc6d6d2e-beac-4fb5-b960-43c972d01ff9" providerId="ADAL" clId="{D87922DB-3B28-408C-955B-48B3225DEEAE}" dt="2026-04-21T15:27:46.256" v="265" actId="554"/>
          <ac:picMkLst>
            <pc:docMk/>
            <pc:sldMk cId="1935730749" sldId="2146846176"/>
            <ac:picMk id="9" creationId="{6ED08CE5-ACA9-BFAC-D028-1AB2B5167F5D}"/>
          </ac:picMkLst>
        </pc:picChg>
        <pc:picChg chg="add del mod">
          <ac:chgData name="Amanda Cashman" userId="fc6d6d2e-beac-4fb5-b960-43c972d01ff9" providerId="ADAL" clId="{D87922DB-3B28-408C-955B-48B3225DEEAE}" dt="2026-04-21T15:18:30.534" v="181" actId="478"/>
          <ac:picMkLst>
            <pc:docMk/>
            <pc:sldMk cId="1935730749" sldId="2146846176"/>
            <ac:picMk id="16" creationId="{4EFFEAC3-718C-5490-47A0-E04BAF538703}"/>
          </ac:picMkLst>
        </pc:picChg>
        <pc:picChg chg="add mod">
          <ac:chgData name="Amanda Cashman" userId="fc6d6d2e-beac-4fb5-b960-43c972d01ff9" providerId="ADAL" clId="{D87922DB-3B28-408C-955B-48B3225DEEAE}" dt="2026-04-21T15:27:56.027" v="267" actId="554"/>
          <ac:picMkLst>
            <pc:docMk/>
            <pc:sldMk cId="1935730749" sldId="2146846176"/>
            <ac:picMk id="17" creationId="{BC0E4DF3-5286-20F8-36B8-0E0392D09402}"/>
          </ac:picMkLst>
        </pc:picChg>
        <pc:picChg chg="add mod">
          <ac:chgData name="Amanda Cashman" userId="fc6d6d2e-beac-4fb5-b960-43c972d01ff9" providerId="ADAL" clId="{D87922DB-3B28-408C-955B-48B3225DEEAE}" dt="2026-04-21T15:28:09.718" v="271" actId="554"/>
          <ac:picMkLst>
            <pc:docMk/>
            <pc:sldMk cId="1935730749" sldId="2146846176"/>
            <ac:picMk id="19" creationId="{04D53DBD-ADEB-C962-244B-37F815249D4F}"/>
          </ac:picMkLst>
        </pc:picChg>
        <pc:picChg chg="add mod">
          <ac:chgData name="Amanda Cashman" userId="fc6d6d2e-beac-4fb5-b960-43c972d01ff9" providerId="ADAL" clId="{D87922DB-3B28-408C-955B-48B3225DEEAE}" dt="2026-04-21T15:28:09.718" v="271" actId="554"/>
          <ac:picMkLst>
            <pc:docMk/>
            <pc:sldMk cId="1935730749" sldId="2146846176"/>
            <ac:picMk id="21" creationId="{6D4C184B-3296-31F5-B863-FC68A6C896B9}"/>
          </ac:picMkLst>
        </pc:picChg>
        <pc:picChg chg="mod">
          <ac:chgData name="Amanda Cashman" userId="fc6d6d2e-beac-4fb5-b960-43c972d01ff9" providerId="ADAL" clId="{D87922DB-3B28-408C-955B-48B3225DEEAE}" dt="2026-04-21T15:27:56.027" v="267" actId="554"/>
          <ac:picMkLst>
            <pc:docMk/>
            <pc:sldMk cId="1935730749" sldId="2146846176"/>
            <ac:picMk id="26" creationId="{96379369-9FC0-D6E6-930E-F573D0CDAAB4}"/>
          </ac:picMkLst>
        </pc:picChg>
        <pc:picChg chg="add del mod">
          <ac:chgData name="Amanda Cashman" userId="fc6d6d2e-beac-4fb5-b960-43c972d01ff9" providerId="ADAL" clId="{D87922DB-3B28-408C-955B-48B3225DEEAE}" dt="2026-04-21T15:19:50.756" v="199" actId="478"/>
          <ac:picMkLst>
            <pc:docMk/>
            <pc:sldMk cId="1935730749" sldId="2146846176"/>
            <ac:picMk id="38" creationId="{F3505F37-C2E4-9899-F154-D1CD3E68FEA5}"/>
          </ac:picMkLst>
        </pc:picChg>
      </pc:sldChg>
      <pc:sldChg chg="addSp modSp mod">
        <pc:chgData name="Amanda Cashman" userId="fc6d6d2e-beac-4fb5-b960-43c972d01ff9" providerId="ADAL" clId="{D87922DB-3B28-408C-955B-48B3225DEEAE}" dt="2026-04-21T15:56:20.437" v="380" actId="14100"/>
        <pc:sldMkLst>
          <pc:docMk/>
          <pc:sldMk cId="1692069543" sldId="2147474210"/>
        </pc:sldMkLst>
        <pc:spChg chg="mod">
          <ac:chgData name="Amanda Cashman" userId="fc6d6d2e-beac-4fb5-b960-43c972d01ff9" providerId="ADAL" clId="{D87922DB-3B28-408C-955B-48B3225DEEAE}" dt="2026-04-21T15:55:46.145" v="378" actId="1076"/>
          <ac:spMkLst>
            <pc:docMk/>
            <pc:sldMk cId="1692069543" sldId="2147474210"/>
            <ac:spMk id="2" creationId="{1314569F-1DEA-3CA7-1B7C-B01FE972FBDB}"/>
          </ac:spMkLst>
        </pc:spChg>
        <pc:graphicFrameChg chg="add mod">
          <ac:chgData name="Amanda Cashman" userId="fc6d6d2e-beac-4fb5-b960-43c972d01ff9" providerId="ADAL" clId="{D87922DB-3B28-408C-955B-48B3225DEEAE}" dt="2026-04-21T15:56:20.437" v="380" actId="14100"/>
          <ac:graphicFrameMkLst>
            <pc:docMk/>
            <pc:sldMk cId="1692069543" sldId="2147474210"/>
            <ac:graphicFrameMk id="3" creationId="{3CA2D5FB-7211-0187-DC8E-2A480D1522F5}"/>
          </ac:graphicFrameMkLst>
        </pc:graphicFrameChg>
        <pc:picChg chg="mod ord">
          <ac:chgData name="Amanda Cashman" userId="fc6d6d2e-beac-4fb5-b960-43c972d01ff9" providerId="ADAL" clId="{D87922DB-3B28-408C-955B-48B3225DEEAE}" dt="2026-04-21T15:54:07.073" v="353" actId="1076"/>
          <ac:picMkLst>
            <pc:docMk/>
            <pc:sldMk cId="1692069543" sldId="2147474210"/>
            <ac:picMk id="10" creationId="{4CA2A06C-C7C7-8A5C-C719-7D21F72AC49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06855677327266E-2"/>
          <c:y val="7.3521536889575856E-2"/>
          <c:w val="0.95086838644588567"/>
          <c:h val="0.80803616186000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00C4F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40799909</c:v>
                </c:pt>
                <c:pt idx="1">
                  <c:v>35366349</c:v>
                </c:pt>
                <c:pt idx="2">
                  <c:v>30981343</c:v>
                </c:pt>
                <c:pt idx="3">
                  <c:v>19646586</c:v>
                </c:pt>
                <c:pt idx="4">
                  <c:v>25832509</c:v>
                </c:pt>
                <c:pt idx="5">
                  <c:v>34707336</c:v>
                </c:pt>
                <c:pt idx="6">
                  <c:v>31935763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5-4CF7-A18B-8FB96E481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127503167"/>
        <c:axId val="2127508447"/>
      </c:barChart>
      <c:catAx>
        <c:axId val="2127503167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7508447"/>
        <c:crosses val="autoZero"/>
        <c:auto val="1"/>
        <c:lblAlgn val="ctr"/>
        <c:lblOffset val="100"/>
        <c:noMultiLvlLbl val="0"/>
      </c:catAx>
      <c:valAx>
        <c:axId val="2127508447"/>
        <c:scaling>
          <c:orientation val="minMax"/>
        </c:scaling>
        <c:delete val="1"/>
        <c:axPos val="r"/>
        <c:numFmt formatCode="#,##0" sourceLinked="1"/>
        <c:majorTickMark val="none"/>
        <c:minorTickMark val="none"/>
        <c:tickLblPos val="nextTo"/>
        <c:crossAx val="2127503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5-4F49-9FD7-2411E680CA79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95-4F49-9FD7-2411E680CA79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5-4F49-9FD7-2411E680CA79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95-4F49-9FD7-2411E680CA79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95-4F49-9FD7-2411E680CA7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95-4F49-9FD7-2411E680CA79}"/>
              </c:ext>
            </c:extLst>
          </c:dPt>
          <c:dLbls>
            <c:dLbl>
              <c:idx val="0"/>
              <c:layout>
                <c:manualLayout>
                  <c:x val="-0.17663098753280848"/>
                  <c:y val="-3.77011632095885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375AFCB-0D28-4CB6-8B3E-09CCAD1C9BF8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B00F2018-189C-4E9E-8EE2-373A174BAE08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95-4F49-9FD7-2411E680CA79}"/>
                </c:ext>
              </c:extLst>
            </c:dLbl>
            <c:dLbl>
              <c:idx val="1"/>
              <c:layout>
                <c:manualLayout>
                  <c:x val="7.7153625328083994E-2"/>
                  <c:y val="-6.96031724503543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7B6C6FC-F462-4C00-9C04-91D3121F5B77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E701426B-1E59-4A35-8767-A89A5F722F53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95-4F49-9FD7-2411E680CA79}"/>
                </c:ext>
              </c:extLst>
            </c:dLbl>
            <c:dLbl>
              <c:idx val="2"/>
              <c:layout>
                <c:manualLayout>
                  <c:x val="-3.1710958005249347E-2"/>
                  <c:y val="0.14138305015701877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3119954D-402E-478A-BB93-E0F8E66E6459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95-4F49-9FD7-2411E680CA79}"/>
                </c:ext>
              </c:extLst>
            </c:dLbl>
            <c:dLbl>
              <c:idx val="3"/>
              <c:layout>
                <c:manualLayout>
                  <c:x val="-3.0693159448818917E-2"/>
                  <c:y val="9.79964698732856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BE54018-A098-44A1-9952-4FCAA70D772E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4F8D352B-5CEA-4361-B7FF-C3FC79D8225F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53649934383203"/>
                      <c:h val="0.105644919125453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95-4F49-9FD7-2411E680CA79}"/>
                </c:ext>
              </c:extLst>
            </c:dLbl>
            <c:dLbl>
              <c:idx val="4"/>
              <c:layout>
                <c:manualLayout>
                  <c:x val="-0.13109145341207351"/>
                  <c:y val="-1.773462755449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BFEADC4-C0E3-4F62-9A27-86BE65760A76}" type="CATEGORYNAME">
                      <a:rPr lang="en-US" i="0" u="sng">
                        <a:latin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i="0" u="sng" baseline="0" dirty="0">
                      <a:latin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EABB704B-FD34-43CC-8AF9-4845B267EFC1}" type="VALUE">
                      <a:rPr lang="en-US" b="1">
                        <a:latin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424483267716536"/>
                      <c:h val="0.106445836254087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95-4F49-9FD7-2411E680CA79}"/>
                </c:ext>
              </c:extLst>
            </c:dLbl>
            <c:dLbl>
              <c:idx val="5"/>
              <c:layout>
                <c:manualLayout>
                  <c:x val="-1.9064632545931798E-2"/>
                  <c:y val="-0.126536816252098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6039B7E-ED21-403C-A4AD-EDCB12795B35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236D477D-C4C2-41B0-A37D-F21554CA23E8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257816601049869"/>
                      <c:h val="9.202552084597406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595-4F49-9FD7-2411E680CA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Spam, misleading and scams</c:v>
                </c:pt>
                <c:pt idx="1">
                  <c:v>Child safety</c:v>
                </c:pt>
                <c:pt idx="2">
                  <c:v>Harassment and cyberbullying</c:v>
                </c:pt>
                <c:pt idx="3">
                  <c:v>Promotion of violence and violent extremism</c:v>
                </c:pt>
                <c:pt idx="4">
                  <c:v>Hateful or abusive</c:v>
                </c:pt>
                <c:pt idx="5">
                  <c:v>Violent or graphic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0.82699999999999996</c:v>
                </c:pt>
                <c:pt idx="1">
                  <c:v>7.2999999999999995E-2</c:v>
                </c:pt>
                <c:pt idx="2">
                  <c:v>5.3999999999999999E-2</c:v>
                </c:pt>
                <c:pt idx="3">
                  <c:v>3.2000000000000001E-2</c:v>
                </c:pt>
                <c:pt idx="4">
                  <c:v>8.9999999999999993E-3</c:v>
                </c:pt>
                <c:pt idx="5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5-4F49-9FD7-2411E680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2845338743505"/>
          <c:y val="3.1031927032993543E-2"/>
          <c:w val="0.57190560329266305"/>
          <c:h val="0.855519967460585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DC-416E-8521-62071C05046B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DC-416E-8521-62071C05046B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DC-416E-8521-62071C05046B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DC-416E-8521-62071C05046B}"/>
              </c:ext>
            </c:extLst>
          </c:dPt>
          <c:dLbls>
            <c:dLbl>
              <c:idx val="0"/>
              <c:layout>
                <c:manualLayout>
                  <c:x val="-0.19852934027868069"/>
                  <c:y val="-2.0866534214563737E-2"/>
                </c:manualLayout>
              </c:layout>
              <c:tx>
                <c:rich>
                  <a:bodyPr/>
                  <a:lstStyle/>
                  <a:p>
                    <a:fld id="{4375AFCB-0D28-4CB6-8B3E-09CCAD1C9BF8}" type="CATEGORYNAME">
                      <a:rPr lang="en-US" sz="1200" u="sng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97.5%</a:t>
                    </a:r>
                    <a:endParaRPr lang="en-US" sz="400" b="1" dirty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  <a:p>
                    <a:r>
                      <a:rPr lang="en-US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(</a:t>
                    </a:r>
                    <a:fld id="{B00F2018-189C-4E9E-8EE2-373A174BAE08}" type="VALUE">
                      <a:rPr lang="en-US" b="0" i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DC-416E-8521-62071C05046B}"/>
                </c:ext>
              </c:extLst>
            </c:dLbl>
            <c:dLbl>
              <c:idx val="1"/>
              <c:layout>
                <c:manualLayout>
                  <c:x val="-3.8471374671916012E-2"/>
                  <c:y val="0.13583119589375797"/>
                </c:manualLayout>
              </c:layout>
              <c:tx>
                <c:rich>
                  <a:bodyPr/>
                  <a:lstStyle/>
                  <a:p>
                    <a:fld id="{07B6C6FC-F462-4C00-9C04-91D3121F5B77}" type="CATEGORYNAME">
                      <a:rPr lang="en-US" sz="120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sz="1200" u="sng" baseline="0" dirty="0">
                      <a:latin typeface="Arial" panose="020B0604020202020204" pitchFamily="34" charset="0"/>
                    </a:endParaRPr>
                  </a:p>
                  <a:p>
                    <a:r>
                      <a:rPr lang="en-US" sz="1600" b="1" dirty="0">
                        <a:latin typeface="Arial" panose="020B0604020202020204" pitchFamily="34" charset="0"/>
                      </a:rPr>
                      <a:t>2.1%</a:t>
                    </a:r>
                    <a:endParaRPr lang="en-US" b="1" dirty="0">
                      <a:latin typeface="Arial" panose="020B0604020202020204" pitchFamily="34" charset="0"/>
                    </a:endParaRPr>
                  </a:p>
                  <a:p>
                    <a:r>
                      <a:rPr lang="en-US" b="0" i="1" dirty="0">
                        <a:latin typeface="Arial" panose="020B0604020202020204" pitchFamily="34" charset="0"/>
                      </a:rPr>
                      <a:t>(</a:t>
                    </a:r>
                    <a:fld id="{E701426B-1E59-4A35-8767-A89A5F722F53}" type="VALUE">
                      <a:rPr lang="en-US" b="0" i="1" smtClean="0"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b="0" i="1" dirty="0">
                        <a:latin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1DC-416E-8521-62071C05046B}"/>
                </c:ext>
              </c:extLst>
            </c:dLbl>
            <c:dLbl>
              <c:idx val="2"/>
              <c:layout>
                <c:manualLayout>
                  <c:x val="-7.2335958005249348E-2"/>
                  <c:y val="1.7628463462649846E-2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sz="120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sz="1200" u="sng" baseline="0" dirty="0">
                      <a:latin typeface="Arial" panose="020B0604020202020204" pitchFamily="34" charset="0"/>
                    </a:endParaRPr>
                  </a:p>
                  <a:p>
                    <a:r>
                      <a:rPr lang="en-US" sz="1600" b="1" i="0" dirty="0">
                        <a:latin typeface="Arial" panose="020B0604020202020204" pitchFamily="34" charset="0"/>
                      </a:rPr>
                      <a:t>0.4%</a:t>
                    </a:r>
                    <a:br>
                      <a:rPr lang="en-US" b="0" i="1" dirty="0">
                        <a:latin typeface="Arial" panose="020B0604020202020204" pitchFamily="34" charset="0"/>
                      </a:rPr>
                    </a:br>
                    <a:r>
                      <a:rPr lang="en-US" b="0" i="1" dirty="0">
                        <a:latin typeface="Arial" panose="020B0604020202020204" pitchFamily="34" charset="0"/>
                      </a:rPr>
                      <a:t>(</a:t>
                    </a:r>
                    <a:fld id="{3119954D-402E-478A-BB93-E0F8E66E6459}" type="VALUE">
                      <a:rPr lang="en-US" b="0" i="1" smtClean="0"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b="0" i="1" dirty="0">
                        <a:latin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1DC-416E-8521-62071C05046B}"/>
                </c:ext>
              </c:extLst>
            </c:dLbl>
            <c:dLbl>
              <c:idx val="3"/>
              <c:layout>
                <c:manualLayout>
                  <c:x val="-1.2463992782152268E-2"/>
                  <c:y val="-0.15318124240616637"/>
                </c:manualLayout>
              </c:layout>
              <c:tx>
                <c:rich>
                  <a:bodyPr/>
                  <a:lstStyle/>
                  <a:p>
                    <a:fld id="{7BE54018-A098-44A1-9952-4FCAA70D772E}" type="CATEGORYNAME">
                      <a:rPr lang="en-US" sz="120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sz="1200" u="sng" baseline="0" dirty="0">
                      <a:latin typeface="Arial" panose="020B0604020202020204" pitchFamily="34" charset="0"/>
                    </a:endParaRPr>
                  </a:p>
                  <a:p>
                    <a:r>
                      <a:rPr lang="en-US" sz="1600" b="1" dirty="0">
                        <a:latin typeface="Arial" panose="020B0604020202020204" pitchFamily="34" charset="0"/>
                      </a:rPr>
                      <a:t>0.0%</a:t>
                    </a:r>
                  </a:p>
                  <a:p>
                    <a:r>
                      <a:rPr lang="en-US" b="0" i="1" dirty="0">
                        <a:latin typeface="Arial" panose="020B0604020202020204" pitchFamily="34" charset="0"/>
                      </a:rPr>
                      <a:t>(</a:t>
                    </a:r>
                    <a:fld id="{4F8D352B-5CEA-4361-B7FF-C3FC79D8225F}" type="VALUE">
                      <a:rPr lang="en-US" b="0" i="1" smtClean="0"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b="0" i="1" dirty="0">
                        <a:latin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1DC-416E-8521-62071C0504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Automated Flagging</c:v>
                </c:pt>
                <c:pt idx="1">
                  <c:v>User</c:v>
                </c:pt>
                <c:pt idx="2">
                  <c:v>Organization</c:v>
                </c:pt>
                <c:pt idx="3">
                  <c:v>Government Agency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39772542</c:v>
                </c:pt>
                <c:pt idx="1">
                  <c:v>847030</c:v>
                </c:pt>
                <c:pt idx="2">
                  <c:v>180333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1DC-416E-8521-62071C0504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2845338743505"/>
          <c:y val="3.1031927032993543E-2"/>
          <c:w val="0.57190560329266305"/>
          <c:h val="0.855519967460585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E-458F-8E74-C910378F844C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E-458F-8E74-C910378F844C}"/>
              </c:ext>
            </c:extLst>
          </c:dPt>
          <c:dLbls>
            <c:dLbl>
              <c:idx val="0"/>
              <c:layout>
                <c:manualLayout>
                  <c:x val="-0.23895102442549518"/>
                  <c:y val="-6.0579701357487171E-3"/>
                </c:manualLayout>
              </c:layout>
              <c:tx>
                <c:rich>
                  <a:bodyPr/>
                  <a:lstStyle/>
                  <a:p>
                    <a:fld id="{4375AFCB-0D28-4CB6-8B3E-09CCAD1C9BF8}" type="CATEGORYNAME">
                      <a:rPr lang="en-US" sz="1200" u="sng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99.7%</a:t>
                    </a:r>
                    <a:endParaRPr lang="en-US" sz="400" b="1" dirty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  <a:p>
                    <a:r>
                      <a:rPr lang="en-US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(</a:t>
                    </a:r>
                    <a:fld id="{B00F2018-189C-4E9E-8EE2-373A174BAE08}" type="VALUE">
                      <a:rPr lang="en-US" b="0" i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DE-458F-8E74-C910378F844C}"/>
                </c:ext>
              </c:extLst>
            </c:dLbl>
            <c:dLbl>
              <c:idx val="1"/>
              <c:layout>
                <c:manualLayout>
                  <c:x val="3.6127932012739684E-3"/>
                  <c:y val="8.4779399590025357E-3"/>
                </c:manualLayout>
              </c:layout>
              <c:tx>
                <c:rich>
                  <a:bodyPr/>
                  <a:lstStyle/>
                  <a:p>
                    <a:fld id="{07B6C6FC-F462-4C00-9C04-91D3121F5B77}" type="CATEGORYNAME">
                      <a:rPr lang="en-US" sz="120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sz="1200" u="sng" baseline="0" dirty="0">
                      <a:latin typeface="Arial" panose="020B0604020202020204" pitchFamily="34" charset="0"/>
                    </a:endParaRPr>
                  </a:p>
                  <a:p>
                    <a:r>
                      <a:rPr lang="en-US" sz="1600" b="1" dirty="0">
                        <a:latin typeface="Arial" panose="020B0604020202020204" pitchFamily="34" charset="0"/>
                      </a:rPr>
                      <a:t>0.3%</a:t>
                    </a:r>
                    <a:endParaRPr lang="en-US" b="1" dirty="0">
                      <a:latin typeface="Arial" panose="020B0604020202020204" pitchFamily="34" charset="0"/>
                    </a:endParaRPr>
                  </a:p>
                  <a:p>
                    <a:r>
                      <a:rPr lang="en-US" b="0" i="1" dirty="0">
                        <a:latin typeface="Arial" panose="020B0604020202020204" pitchFamily="34" charset="0"/>
                      </a:rPr>
                      <a:t>(</a:t>
                    </a:r>
                    <a:fld id="{E701426B-1E59-4A35-8767-A89A5F722F53}" type="VALUE">
                      <a:rPr lang="en-US" b="0" i="1" smtClean="0"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b="0" i="1" dirty="0">
                        <a:latin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DE-458F-8E74-C910378F8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Automated flagging</c:v>
                </c:pt>
                <c:pt idx="1">
                  <c:v>Human flagging</c:v>
                </c:pt>
              </c:strCache>
            </c:strRef>
          </c:cat>
          <c:val>
            <c:numRef>
              <c:f>Sheet1!$B$2:$B$3</c:f>
              <c:numCache>
                <c:formatCode>#,##0_);\(#,##0\)</c:formatCode>
                <c:ptCount val="2"/>
                <c:pt idx="0">
                  <c:v>5619788128</c:v>
                </c:pt>
                <c:pt idx="1">
                  <c:v>15039218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DE-458F-8E74-C910378F8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5-4F49-9FD7-2411E680CA79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95-4F49-9FD7-2411E680CA79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5-4F49-9FD7-2411E680CA79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95-4F49-9FD7-2411E680CA79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95-4F49-9FD7-2411E680CA7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95-4F49-9FD7-2411E680CA79}"/>
              </c:ext>
            </c:extLst>
          </c:dPt>
          <c:dPt>
            <c:idx val="6"/>
            <c:bubble3D val="0"/>
            <c:spPr>
              <a:solidFill>
                <a:srgbClr val="FF6E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95-4F49-9FD7-2411E680CA79}"/>
              </c:ext>
            </c:extLst>
          </c:dPt>
          <c:dPt>
            <c:idx val="7"/>
            <c:bubble3D val="0"/>
            <c:spPr>
              <a:solidFill>
                <a:srgbClr val="2C82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595-4F49-9FD7-2411E680CA79}"/>
              </c:ext>
            </c:extLst>
          </c:dPt>
          <c:dPt>
            <c:idx val="8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595-4F49-9FD7-2411E680CA79}"/>
              </c:ext>
            </c:extLst>
          </c:dPt>
          <c:dPt>
            <c:idx val="9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95-4F49-9FD7-2411E680CA79}"/>
              </c:ext>
            </c:extLst>
          </c:dPt>
          <c:dLbls>
            <c:dLbl>
              <c:idx val="0"/>
              <c:layout>
                <c:manualLayout>
                  <c:x val="-9.0172654199475066E-2"/>
                  <c:y val="0.188939824616756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375AFCB-0D28-4CB6-8B3E-09CCAD1C9BF8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B00F2018-189C-4E9E-8EE2-373A174BAE08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95-4F49-9FD7-2411E680CA79}"/>
                </c:ext>
              </c:extLst>
            </c:dLbl>
            <c:dLbl>
              <c:idx val="1"/>
              <c:layout>
                <c:manualLayout>
                  <c:x val="3.3403625328083913E-2"/>
                  <c:y val="-5.1471893424246816E-2"/>
                </c:manualLayout>
              </c:layout>
              <c:tx>
                <c:rich>
                  <a:bodyPr/>
                  <a:lstStyle/>
                  <a:p>
                    <a:fld id="{07B6C6FC-F462-4C00-9C04-91D3121F5B77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E701426B-1E59-4A35-8767-A89A5F722F5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95-4F49-9FD7-2411E680CA79}"/>
                </c:ext>
              </c:extLst>
            </c:dLbl>
            <c:dLbl>
              <c:idx val="2"/>
              <c:layout>
                <c:manualLayout>
                  <c:x val="-4.0044291338582678E-2"/>
                  <c:y val="-6.1685371389032052E-2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fld id="{3119954D-402E-478A-BB93-E0F8E66E6459}" type="VALUE">
                      <a:rPr lang="en-US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95-4F49-9FD7-2411E680CA79}"/>
                </c:ext>
              </c:extLst>
            </c:dLbl>
            <c:dLbl>
              <c:idx val="3"/>
              <c:layout>
                <c:manualLayout>
                  <c:x val="9.6911007217847692E-2"/>
                  <c:y val="-8.4827260306632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BE54018-A098-44A1-9952-4FCAA70D772E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4F8D352B-5CEA-4361-B7FF-C3FC79D8225F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95-4F49-9FD7-2411E680CA79}"/>
                </c:ext>
              </c:extLst>
            </c:dLbl>
            <c:dLbl>
              <c:idx val="4"/>
              <c:layout>
                <c:manualLayout>
                  <c:x val="-2.0674786745406824E-2"/>
                  <c:y val="0.11220620546593818"/>
                </c:manualLayout>
              </c:layout>
              <c:tx>
                <c:rich>
                  <a:bodyPr/>
                  <a:lstStyle/>
                  <a:p>
                    <a:fld id="{8BFEADC4-C0E3-4F62-9A27-86BE65760A76}" type="CATEGORYNAME">
                      <a:rPr lang="en-US" i="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i="0" u="sng" baseline="0" dirty="0">
                      <a:latin typeface="Arial" panose="020B0604020202020204" pitchFamily="34" charset="0"/>
                    </a:endParaRPr>
                  </a:p>
                  <a:p>
                    <a:fld id="{EABB704B-FD34-43CC-8AF9-4845B267EFC1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95-4F49-9FD7-2411E680CA79}"/>
                </c:ext>
              </c:extLst>
            </c:dLbl>
            <c:dLbl>
              <c:idx val="5"/>
              <c:layout>
                <c:manualLayout>
                  <c:x val="-8.2606299212598433E-2"/>
                  <c:y val="0.136366900239558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6039B7E-ED21-403C-A4AD-EDCB12795B35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236D477D-C4C2-41B0-A37D-F21554CA23E8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382816601049868"/>
                      <c:h val="9.202552084597406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595-4F49-9FD7-2411E680CA79}"/>
                </c:ext>
              </c:extLst>
            </c:dLbl>
            <c:dLbl>
              <c:idx val="6"/>
              <c:layout>
                <c:manualLayout>
                  <c:x val="-0.11313541666666665"/>
                  <c:y val="7.20882522160848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56D7C35-B6BE-4E6D-82DC-A54ED2F6386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D39B657-4CFC-49E8-BB0B-506227883A6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385416666666667"/>
                      <c:h val="9.64595941353640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95-4F49-9FD7-2411E680CA79}"/>
                </c:ext>
              </c:extLst>
            </c:dLbl>
            <c:dLbl>
              <c:idx val="7"/>
              <c:layout>
                <c:manualLayout>
                  <c:x val="-7.8377788713910795E-2"/>
                  <c:y val="-2.2358341649451469E-2"/>
                </c:manualLayout>
              </c:layout>
              <c:tx>
                <c:rich>
                  <a:bodyPr/>
                  <a:lstStyle/>
                  <a:p>
                    <a:fld id="{282EA83A-5906-4595-841D-58A733D46092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6DD366DC-1D3F-4288-A455-FC8165C002A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595-4F49-9FD7-2411E680CA79}"/>
                </c:ext>
              </c:extLst>
            </c:dLbl>
            <c:dLbl>
              <c:idx val="8"/>
              <c:layout>
                <c:manualLayout>
                  <c:x val="-3.9670275590551179E-3"/>
                  <c:y val="-9.3606891979930906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C36E007-9840-4A09-BF41-1E59111D8398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E9E63BB-0D12-4808-88F9-F113450F730A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6567667322834648E-2"/>
                      <c:h val="0.101734559026830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595-4F49-9FD7-2411E680CA79}"/>
                </c:ext>
              </c:extLst>
            </c:dLbl>
            <c:dLbl>
              <c:idx val="9"/>
              <c:layout>
                <c:manualLayout>
                  <c:x val="9.6354166666666671E-2"/>
                  <c:y val="6.452427283339543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F6ADDB-DBED-4AE4-8B91-C04E6775119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0137545A-B478-4C7E-B855-16AB43B23BF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9.6875000000000003E-2"/>
                      <c:h val="0.10005158610620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595-4F49-9FD7-2411E680CA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Child safety</c:v>
                </c:pt>
                <c:pt idx="1">
                  <c:v>Spam, misleading and scams</c:v>
                </c:pt>
                <c:pt idx="2">
                  <c:v>Violent or graphic</c:v>
                </c:pt>
                <c:pt idx="3">
                  <c:v>Nudity or sexual</c:v>
                </c:pt>
                <c:pt idx="4">
                  <c:v>Harmful or dangerous</c:v>
                </c:pt>
                <c:pt idx="5">
                  <c:v>Harassment and cyberbullying</c:v>
                </c:pt>
                <c:pt idx="6">
                  <c:v>Promotion of violence and violent extremism</c:v>
                </c:pt>
                <c:pt idx="7">
                  <c:v>Hateful or abusive</c:v>
                </c:pt>
                <c:pt idx="8">
                  <c:v>Other</c:v>
                </c:pt>
                <c:pt idx="9">
                  <c:v>Misinformation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0.39400000000000002</c:v>
                </c:pt>
                <c:pt idx="1">
                  <c:v>0.151</c:v>
                </c:pt>
                <c:pt idx="2">
                  <c:v>0.11600000000000001</c:v>
                </c:pt>
                <c:pt idx="3">
                  <c:v>0.113</c:v>
                </c:pt>
                <c:pt idx="4">
                  <c:v>0.108</c:v>
                </c:pt>
                <c:pt idx="5">
                  <c:v>5.5E-2</c:v>
                </c:pt>
                <c:pt idx="6">
                  <c:v>2.8000000000000001E-2</c:v>
                </c:pt>
                <c:pt idx="7">
                  <c:v>1.7999999999999999E-2</c:v>
                </c:pt>
                <c:pt idx="8">
                  <c:v>1.2999999999999999E-2</c:v>
                </c:pt>
                <c:pt idx="9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5-4F49-9FD7-2411E680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1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5-4F49-9FD7-2411E680CA79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95-4F49-9FD7-2411E680CA79}"/>
              </c:ext>
            </c:extLst>
          </c:dPt>
          <c:dPt>
            <c:idx val="2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5-4F49-9FD7-2411E680CA79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95-4F49-9FD7-2411E680CA79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95-4F49-9FD7-2411E680CA7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95-4F49-9FD7-2411E680CA79}"/>
              </c:ext>
            </c:extLst>
          </c:dPt>
          <c:dPt>
            <c:idx val="6"/>
            <c:bubble3D val="0"/>
            <c:spPr>
              <a:solidFill>
                <a:srgbClr val="FF6E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95-4F49-9FD7-2411E680CA79}"/>
              </c:ext>
            </c:extLst>
          </c:dPt>
          <c:dPt>
            <c:idx val="7"/>
            <c:bubble3D val="0"/>
            <c:spPr>
              <a:solidFill>
                <a:srgbClr val="2C82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595-4F49-9FD7-2411E680CA79}"/>
              </c:ext>
            </c:extLst>
          </c:dPt>
          <c:dPt>
            <c:idx val="8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595-4F49-9FD7-2411E680CA79}"/>
              </c:ext>
            </c:extLst>
          </c:dPt>
          <c:dPt>
            <c:idx val="9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95-4F49-9FD7-2411E680CA79}"/>
              </c:ext>
            </c:extLst>
          </c:dPt>
          <c:dLbls>
            <c:dLbl>
              <c:idx val="0"/>
              <c:layout>
                <c:manualLayout>
                  <c:x val="-0.12246432086614173"/>
                  <c:y val="-1.438605157373315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375AFCB-0D28-4CB6-8B3E-09CCAD1C9BF8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B00F2018-189C-4E9E-8EE2-373A174BAE08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95-4F49-9FD7-2411E680CA79}"/>
                </c:ext>
              </c:extLst>
            </c:dLbl>
            <c:dLbl>
              <c:idx val="1"/>
              <c:layout>
                <c:manualLayout>
                  <c:x val="-1.1682586196611788E-2"/>
                  <c:y val="4.4682895351111501E-2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3119954D-402E-478A-BB93-E0F8E66E6459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95-4F49-9FD7-2411E680CA79}"/>
                </c:ext>
              </c:extLst>
            </c:dLbl>
            <c:dLbl>
              <c:idx val="2"/>
              <c:layout>
                <c:manualLayout>
                  <c:x val="-2.6681616857551896E-2"/>
                  <c:y val="3.3140742030922161E-2"/>
                </c:manualLayout>
              </c:layout>
              <c:tx>
                <c:rich>
                  <a:bodyPr/>
                  <a:lstStyle/>
                  <a:p>
                    <a:fld id="{07B6C6FC-F462-4C00-9C04-91D3121F5B77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E701426B-1E59-4A35-8767-A89A5F722F5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95-4F49-9FD7-2411E680CA79}"/>
                </c:ext>
              </c:extLst>
            </c:dLbl>
            <c:dLbl>
              <c:idx val="3"/>
              <c:layout>
                <c:manualLayout>
                  <c:x val="-3.883712866857552E-2"/>
                  <c:y val="0.11763868881823554"/>
                </c:manualLayout>
              </c:layout>
              <c:tx>
                <c:rich>
                  <a:bodyPr/>
                  <a:lstStyle/>
                  <a:p>
                    <a:fld id="{7BE54018-A098-44A1-9952-4FCAA70D772E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4F8D352B-5CEA-4361-B7FF-C3FC79D8225F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95-4F49-9FD7-2411E680CA79}"/>
                </c:ext>
              </c:extLst>
            </c:dLbl>
            <c:dLbl>
              <c:idx val="4"/>
              <c:layout>
                <c:manualLayout>
                  <c:x val="-4.6716453412073491E-2"/>
                  <c:y val="0.13033744905230538"/>
                </c:manualLayout>
              </c:layout>
              <c:tx>
                <c:rich>
                  <a:bodyPr/>
                  <a:lstStyle/>
                  <a:p>
                    <a:fld id="{8BFEADC4-C0E3-4F62-9A27-86BE65760A76}" type="CATEGORYNAME">
                      <a:rPr lang="en-US" i="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i="0" u="sng" baseline="0" dirty="0">
                      <a:latin typeface="Arial" panose="020B0604020202020204" pitchFamily="34" charset="0"/>
                    </a:endParaRPr>
                  </a:p>
                  <a:p>
                    <a:fld id="{EABB704B-FD34-43CC-8AF9-4845B267EFC1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95-4F49-9FD7-2411E680CA79}"/>
                </c:ext>
              </c:extLst>
            </c:dLbl>
            <c:dLbl>
              <c:idx val="5"/>
              <c:layout>
                <c:manualLayout>
                  <c:x val="-4.4206614620615606E-2"/>
                  <c:y val="9.40604118988779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6039B7E-ED21-403C-A4AD-EDCB12795B35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236D477D-C4C2-41B0-A37D-F21554CA23E8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956683592817944"/>
                      <c:h val="9.202552084597406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595-4F49-9FD7-2411E680CA79}"/>
                </c:ext>
              </c:extLst>
            </c:dLbl>
            <c:dLbl>
              <c:idx val="6"/>
              <c:layout>
                <c:manualLayout>
                  <c:x val="-0.11389295887019804"/>
                  <c:y val="2.0716294975446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56D7C35-B6BE-4E6D-82DC-A54ED2F6386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D39B657-4CFC-49E8-BB0B-506227883A6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552083333333333"/>
                      <c:h val="9.64596836158653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95-4F49-9FD7-2411E680CA79}"/>
                </c:ext>
              </c:extLst>
            </c:dLbl>
            <c:dLbl>
              <c:idx val="7"/>
              <c:layout>
                <c:manualLayout>
                  <c:x val="-8.358610713433548E-2"/>
                  <c:y val="-3.1423981162505277E-2"/>
                </c:manualLayout>
              </c:layout>
              <c:tx>
                <c:rich>
                  <a:bodyPr/>
                  <a:lstStyle/>
                  <a:p>
                    <a:fld id="{282EA83A-5906-4595-841D-58A733D46092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6DD366DC-1D3F-4288-A455-FC8165C002A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595-4F49-9FD7-2411E680CA79}"/>
                </c:ext>
              </c:extLst>
            </c:dLbl>
            <c:dLbl>
              <c:idx val="8"/>
              <c:layout>
                <c:manualLayout>
                  <c:x val="7.6762146564065853E-2"/>
                  <c:y val="-1.1512648351695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C36E007-9840-4A09-BF41-1E59111D8398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E9E63BB-0D12-4808-88F9-F113450F730A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221164027081844"/>
                      <c:h val="0.110800198539884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595-4F49-9FD7-2411E680CA79}"/>
                </c:ext>
              </c:extLst>
            </c:dLbl>
            <c:dLbl>
              <c:idx val="9"/>
              <c:layout>
                <c:manualLayout>
                  <c:x val="0.14396311478465759"/>
                  <c:y val="4.57368651732393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F6ADDB-DBED-4AE4-8B91-C04E6775119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0137545A-B478-4C7E-B855-16AB43B23BF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067234848484847"/>
                      <c:h val="0.10005158610620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595-4F49-9FD7-2411E680CA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Child safety</c:v>
                </c:pt>
                <c:pt idx="1">
                  <c:v>Harmful or dangerous</c:v>
                </c:pt>
                <c:pt idx="2">
                  <c:v>Harassment and cyberbullying</c:v>
                </c:pt>
                <c:pt idx="3">
                  <c:v>Violent or graphic</c:v>
                </c:pt>
                <c:pt idx="4">
                  <c:v>Nudity or sexual</c:v>
                </c:pt>
                <c:pt idx="5">
                  <c:v>Promotion of violence and violent extremism</c:v>
                </c:pt>
                <c:pt idx="6">
                  <c:v>Hateful or abusive</c:v>
                </c:pt>
                <c:pt idx="7">
                  <c:v>Other</c:v>
                </c:pt>
                <c:pt idx="8">
                  <c:v>Spam, misleading and scams</c:v>
                </c:pt>
                <c:pt idx="9">
                  <c:v>Misinformation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0.59099999999999997</c:v>
                </c:pt>
                <c:pt idx="1">
                  <c:v>0.122</c:v>
                </c:pt>
                <c:pt idx="2">
                  <c:v>9.8000000000000004E-2</c:v>
                </c:pt>
                <c:pt idx="3">
                  <c:v>6.7000000000000004E-2</c:v>
                </c:pt>
                <c:pt idx="4">
                  <c:v>0.05</c:v>
                </c:pt>
                <c:pt idx="5">
                  <c:v>3.3000000000000002E-2</c:v>
                </c:pt>
                <c:pt idx="6">
                  <c:v>1.9E-2</c:v>
                </c:pt>
                <c:pt idx="7">
                  <c:v>0.01</c:v>
                </c:pt>
                <c:pt idx="8">
                  <c:v>6.0000000000000001E-3</c:v>
                </c:pt>
                <c:pt idx="9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5-4F49-9FD7-2411E680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1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C74-4D30-8B58-47061A2F2EAE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74-4D30-8B58-47061A2F2EAE}"/>
              </c:ext>
            </c:extLst>
          </c:dPt>
          <c:dLbls>
            <c:dLbl>
              <c:idx val="0"/>
              <c:layout>
                <c:manualLayout>
                  <c:x val="-0.13312885498687671"/>
                  <c:y val="8.1592037093843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71B0199-4899-4623-B4D7-B4A580388E37}" type="CATEGORYNAME">
                      <a:rPr lang="en-US" sz="2000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2000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0C4F9AC-1AFB-4442-AE49-C68A7FB2C899}" type="VALUE">
                      <a:rPr lang="en-US" sz="2400" b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2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(82.8MM)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74-4D30-8B58-47061A2F2EAE}"/>
                </c:ext>
              </c:extLst>
            </c:dLbl>
            <c:dLbl>
              <c:idx val="1"/>
              <c:layout>
                <c:manualLayout>
                  <c:x val="0.12573974737532809"/>
                  <c:y val="-0.105936969395220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DB45638-7FC7-4A0F-8BAB-3FD7F8752ECC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b="1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0E17A5E-CAD1-4439-B6A8-53A67E6F07E6}" type="VALUE">
                      <a:rPr lang="en-US" sz="2400" b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br>
                      <a:rPr 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(104.5MM)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C74-4D30-8B58-47061A2F2E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Not Viewed</c:v>
                </c:pt>
                <c:pt idx="1">
                  <c:v>Viewed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0.442</c:v>
                </c:pt>
                <c:pt idx="1">
                  <c:v>0.55800000000000005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74-4D30-8B58-47061A2F2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3521536889575856E-2"/>
          <c:w val="1"/>
          <c:h val="0.80803616186000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 formatCode="#,##0">
                  <c:v>15875020</c:v>
                </c:pt>
                <c:pt idx="1">
                  <c:v>28757086</c:v>
                </c:pt>
                <c:pt idx="2">
                  <c:v>53907827</c:v>
                </c:pt>
                <c:pt idx="3">
                  <c:v>20668127</c:v>
                </c:pt>
                <c:pt idx="4">
                  <c:v>15074267</c:v>
                </c:pt>
                <c:pt idx="5">
                  <c:v>7833455</c:v>
                </c:pt>
                <c:pt idx="6">
                  <c:v>12301012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5-4CF7-A18B-8FB96E481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127503167"/>
        <c:axId val="2127508447"/>
      </c:barChart>
      <c:catAx>
        <c:axId val="2127503167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7508447"/>
        <c:crosses val="autoZero"/>
        <c:auto val="1"/>
        <c:lblAlgn val="ctr"/>
        <c:lblOffset val="100"/>
        <c:noMultiLvlLbl val="0"/>
      </c:catAx>
      <c:valAx>
        <c:axId val="2127508447"/>
        <c:scaling>
          <c:orientation val="minMax"/>
        </c:scaling>
        <c:delete val="1"/>
        <c:axPos val="r"/>
        <c:numFmt formatCode="#,##0" sourceLinked="1"/>
        <c:majorTickMark val="none"/>
        <c:minorTickMark val="none"/>
        <c:tickLblPos val="nextTo"/>
        <c:crossAx val="2127503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5-4F49-9FD7-2411E680CA79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95-4F49-9FD7-2411E680CA79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5-4F49-9FD7-2411E680CA79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95-4F49-9FD7-2411E680CA79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95-4F49-9FD7-2411E680CA7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95-4F49-9FD7-2411E680CA79}"/>
              </c:ext>
            </c:extLst>
          </c:dPt>
          <c:dPt>
            <c:idx val="6"/>
            <c:bubble3D val="0"/>
            <c:spPr>
              <a:solidFill>
                <a:srgbClr val="FF6E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95-4F49-9FD7-2411E680CA79}"/>
              </c:ext>
            </c:extLst>
          </c:dPt>
          <c:dPt>
            <c:idx val="7"/>
            <c:bubble3D val="0"/>
            <c:spPr>
              <a:solidFill>
                <a:srgbClr val="2C82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595-4F49-9FD7-2411E680CA79}"/>
              </c:ext>
            </c:extLst>
          </c:dPt>
          <c:dPt>
            <c:idx val="8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595-4F49-9FD7-2411E680CA79}"/>
              </c:ext>
            </c:extLst>
          </c:dPt>
          <c:dPt>
            <c:idx val="9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95-4F49-9FD7-2411E680CA7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F3DE-41BF-8BAE-B83FAD12CA1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3DE-41BF-8BAE-B83FAD12CA12}"/>
              </c:ext>
            </c:extLst>
          </c:dPt>
          <c:dLbls>
            <c:dLbl>
              <c:idx val="0"/>
              <c:layout>
                <c:manualLayout>
                  <c:x val="-0.17454765419947507"/>
                  <c:y val="-4.9660469622284834E-2"/>
                </c:manualLayout>
              </c:layout>
              <c:tx>
                <c:rich>
                  <a:bodyPr/>
                  <a:lstStyle/>
                  <a:p>
                    <a:fld id="{4375AFCB-0D28-4CB6-8B3E-09CCAD1C9BF8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  <a:p>
                    <a:fld id="{B00F2018-189C-4E9E-8EE2-373A174BAE08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95-4F49-9FD7-2411E680CA79}"/>
                </c:ext>
              </c:extLst>
            </c:dLbl>
            <c:dLbl>
              <c:idx val="1"/>
              <c:layout>
                <c:manualLayout>
                  <c:x val="-1.2429708005249382E-2"/>
                  <c:y val="0.26252451168773044"/>
                </c:manualLayout>
              </c:layout>
              <c:tx>
                <c:rich>
                  <a:bodyPr/>
                  <a:lstStyle/>
                  <a:p>
                    <a:fld id="{07B6C6FC-F462-4C00-9C04-91D3121F5B77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E701426B-1E59-4A35-8767-A89A5F722F5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95-4F49-9FD7-2411E680CA79}"/>
                </c:ext>
              </c:extLst>
            </c:dLbl>
            <c:dLbl>
              <c:idx val="2"/>
              <c:layout>
                <c:manualLayout>
                  <c:x val="-6.0877624671916049E-2"/>
                  <c:y val="0.25949752088750605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3119954D-402E-478A-BB93-E0F8E66E6459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95-4F49-9FD7-2411E680CA79}"/>
                </c:ext>
              </c:extLst>
            </c:dLbl>
            <c:dLbl>
              <c:idx val="3"/>
              <c:layout>
                <c:manualLayout>
                  <c:x val="-0.13642232611548558"/>
                  <c:y val="0.25569264038347173"/>
                </c:manualLayout>
              </c:layout>
              <c:tx>
                <c:rich>
                  <a:bodyPr/>
                  <a:lstStyle/>
                  <a:p>
                    <a:fld id="{7BE54018-A098-44A1-9952-4FCAA70D772E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4F8D352B-5CEA-4361-B7FF-C3FC79D8225F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95-4F49-9FD7-2411E680CA79}"/>
                </c:ext>
              </c:extLst>
            </c:dLbl>
            <c:dLbl>
              <c:idx val="4"/>
              <c:layout>
                <c:manualLayout>
                  <c:x val="-0.18942478674540683"/>
                  <c:y val="0.18792531986774741"/>
                </c:manualLayout>
              </c:layout>
              <c:tx>
                <c:rich>
                  <a:bodyPr/>
                  <a:lstStyle/>
                  <a:p>
                    <a:fld id="{8BFEADC4-C0E3-4F62-9A27-86BE65760A76}" type="CATEGORYNAME">
                      <a:rPr lang="en-US" i="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i="0" u="sng" baseline="0" dirty="0">
                      <a:latin typeface="Arial" panose="020B0604020202020204" pitchFamily="34" charset="0"/>
                    </a:endParaRPr>
                  </a:p>
                  <a:p>
                    <a:fld id="{EABB704B-FD34-43CC-8AF9-4845B267EFC1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95-4F49-9FD7-2411E680CA79}"/>
                </c:ext>
              </c:extLst>
            </c:dLbl>
            <c:dLbl>
              <c:idx val="5"/>
              <c:layout>
                <c:manualLayout>
                  <c:x val="-0.19510629921259842"/>
                  <c:y val="0.10184369608930745"/>
                </c:manualLayout>
              </c:layout>
              <c:tx>
                <c:rich>
                  <a:bodyPr/>
                  <a:lstStyle/>
                  <a:p>
                    <a:fld id="{96039B7E-ED21-403C-A4AD-EDCB12795B35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236D477D-C4C2-41B0-A37D-F21554CA23E8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595-4F49-9FD7-2411E680CA79}"/>
                </c:ext>
              </c:extLst>
            </c:dLbl>
            <c:dLbl>
              <c:idx val="6"/>
              <c:layout>
                <c:manualLayout>
                  <c:x val="-0.17656250000000001"/>
                  <c:y val="1.63916845835228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56D7C35-B6BE-4E6D-82DC-A54ED2F6386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D39B657-4CFC-49E8-BB0B-506227883A6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239583333333333"/>
                      <c:h val="0.105097864238181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95-4F49-9FD7-2411E680CA79}"/>
                </c:ext>
              </c:extLst>
            </c:dLbl>
            <c:dLbl>
              <c:idx val="7"/>
              <c:layout>
                <c:manualLayout>
                  <c:x val="-8.5148622047244091E-2"/>
                  <c:y val="-6.85288860986734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82EA83A-5906-4595-841D-58A733D46092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6DD366DC-1D3F-4288-A455-FC8165C002A3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70316601049868"/>
                      <c:h val="9.202541756307629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595-4F49-9FD7-2411E680CA79}"/>
                </c:ext>
              </c:extLst>
            </c:dLbl>
            <c:dLbl>
              <c:idx val="8"/>
              <c:layout>
                <c:manualLayout>
                  <c:x val="-0.13469619422572179"/>
                  <c:y val="-0.16449159092387949"/>
                </c:manualLayout>
              </c:layout>
              <c:tx>
                <c:rich>
                  <a:bodyPr/>
                  <a:lstStyle/>
                  <a:p>
                    <a:fld id="{1C36E007-9840-4A09-BF41-1E59111D8398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CE9E63BB-0D12-4808-88F9-F113450F730A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595-4F49-9FD7-2411E680CA79}"/>
                </c:ext>
              </c:extLst>
            </c:dLbl>
            <c:dLbl>
              <c:idx val="9"/>
              <c:layout>
                <c:manualLayout>
                  <c:x val="1.1458333333333333E-2"/>
                  <c:y val="-0.290596784919051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F6ADDB-DBED-4AE4-8B91-C04E6775119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0137545A-B478-4C7E-B855-16AB43B23BF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166666666666666"/>
                      <c:h val="9.35802900750932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595-4F49-9FD7-2411E680CA79}"/>
                </c:ext>
              </c:extLst>
            </c:dLbl>
            <c:dLbl>
              <c:idx val="10"/>
              <c:layout>
                <c:manualLayout>
                  <c:x val="-0.13156660104986878"/>
                  <c:y val="-0.25161365068331182"/>
                </c:manualLayout>
              </c:layout>
              <c:tx>
                <c:rich>
                  <a:bodyPr/>
                  <a:lstStyle/>
                  <a:p>
                    <a:fld id="{45883390-DE13-469D-8DE5-948A47B8A184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355F4E44-2AED-41C9-80B9-8A2189F6E53A}" type="VALUE">
                      <a:rPr lang="en-US" b="1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F3DE-41BF-8BAE-B83FAD12CA12}"/>
                </c:ext>
              </c:extLst>
            </c:dLbl>
            <c:dLbl>
              <c:idx val="11"/>
              <c:layout>
                <c:manualLayout>
                  <c:x val="5.0203822178477693E-2"/>
                  <c:y val="-0.24883696306962397"/>
                </c:manualLayout>
              </c:layout>
              <c:tx>
                <c:rich>
                  <a:bodyPr/>
                  <a:lstStyle/>
                  <a:p>
                    <a:fld id="{A3D769E3-ECBE-4350-8063-168AC25EBE8F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559946DD-AF48-457C-A0DF-7B3271C210B8}" type="VALUE">
                      <a:rPr lang="en-US" b="1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F3DE-41BF-8BAE-B83FAD12CA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Spam, misleading and scams</c:v>
                </c:pt>
                <c:pt idx="1">
                  <c:v>Nudity or sexual</c:v>
                </c:pt>
                <c:pt idx="2">
                  <c:v>Child safety</c:v>
                </c:pt>
                <c:pt idx="3">
                  <c:v>Misinformation</c:v>
                </c:pt>
                <c:pt idx="4">
                  <c:v>Harassment and cyberbullying</c:v>
                </c:pt>
                <c:pt idx="5">
                  <c:v>Hateful or abusive</c:v>
                </c:pt>
                <c:pt idx="6">
                  <c:v>Harmful or dangerous</c:v>
                </c:pt>
                <c:pt idx="7">
                  <c:v>Promotion of violence and violent extremism</c:v>
                </c:pt>
                <c:pt idx="8">
                  <c:v>Impersonation</c:v>
                </c:pt>
                <c:pt idx="9">
                  <c:v>Violent or graphic</c:v>
                </c:pt>
                <c:pt idx="10">
                  <c:v>Multiple policy violations</c:v>
                </c:pt>
                <c:pt idx="11">
                  <c:v>Other</c:v>
                </c:pt>
              </c:strCache>
            </c:strRef>
          </c:cat>
          <c:val>
            <c:numRef>
              <c:f>Sheet1!$B$2:$B$13</c:f>
              <c:numCache>
                <c:formatCode>0.0%</c:formatCode>
                <c:ptCount val="12"/>
                <c:pt idx="0">
                  <c:v>0.90712149339792669</c:v>
                </c:pt>
                <c:pt idx="1">
                  <c:v>3.7795129997323991E-2</c:v>
                </c:pt>
                <c:pt idx="2">
                  <c:v>1.5675833102712908E-2</c:v>
                </c:pt>
                <c:pt idx="3">
                  <c:v>9.8340475324205992E-3</c:v>
                </c:pt>
                <c:pt idx="4">
                  <c:v>7.4786775005832619E-3</c:v>
                </c:pt>
                <c:pt idx="5">
                  <c:v>7.1031061880484324E-3</c:v>
                </c:pt>
                <c:pt idx="6">
                  <c:v>5.116199789771572E-3</c:v>
                </c:pt>
                <c:pt idx="7">
                  <c:v>3.7325281795450292E-3</c:v>
                </c:pt>
                <c:pt idx="8">
                  <c:v>2.2958958596174459E-3</c:v>
                </c:pt>
                <c:pt idx="9">
                  <c:v>1.9661091137535207E-3</c:v>
                </c:pt>
                <c:pt idx="10">
                  <c:v>1.4979889428348055E-3</c:v>
                </c:pt>
                <c:pt idx="11">
                  <c:v>5.3773412106975871E-4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5-4F49-9FD7-2411E680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5-4F49-9FD7-2411E680CA79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95-4F49-9FD7-2411E680CA79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5-4F49-9FD7-2411E680CA79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95-4F49-9FD7-2411E680CA79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95-4F49-9FD7-2411E680CA7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95-4F49-9FD7-2411E680CA79}"/>
              </c:ext>
            </c:extLst>
          </c:dPt>
          <c:dPt>
            <c:idx val="6"/>
            <c:bubble3D val="0"/>
            <c:spPr>
              <a:solidFill>
                <a:srgbClr val="FF6E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95-4F49-9FD7-2411E680CA79}"/>
              </c:ext>
            </c:extLst>
          </c:dPt>
          <c:dPt>
            <c:idx val="7"/>
            <c:bubble3D val="0"/>
            <c:spPr>
              <a:solidFill>
                <a:srgbClr val="2C82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595-4F49-9FD7-2411E680CA79}"/>
              </c:ext>
            </c:extLst>
          </c:dPt>
          <c:dPt>
            <c:idx val="8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595-4F49-9FD7-2411E680CA79}"/>
              </c:ext>
            </c:extLst>
          </c:dPt>
          <c:dPt>
            <c:idx val="9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95-4F49-9FD7-2411E680CA7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74A4-489C-AB36-2E0E674D15B8}"/>
              </c:ext>
            </c:extLst>
          </c:dPt>
          <c:dLbls>
            <c:dLbl>
              <c:idx val="0"/>
              <c:layout>
                <c:manualLayout>
                  <c:x val="-0.17454765419947507"/>
                  <c:y val="-5.253986316305688E-2"/>
                </c:manualLayout>
              </c:layout>
              <c:tx>
                <c:rich>
                  <a:bodyPr/>
                  <a:lstStyle/>
                  <a:p>
                    <a:fld id="{4375AFCB-0D28-4CB6-8B3E-09CCAD1C9BF8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  <a:p>
                    <a:fld id="{B00F2018-189C-4E9E-8EE2-373A174BAE08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95-4F49-9FD7-2411E680CA79}"/>
                </c:ext>
              </c:extLst>
            </c:dLbl>
            <c:dLbl>
              <c:idx val="1"/>
              <c:layout>
                <c:manualLayout>
                  <c:x val="-9.713746719159723E-4"/>
                  <c:y val="0.1041578669452649"/>
                </c:manualLayout>
              </c:layout>
              <c:tx>
                <c:rich>
                  <a:bodyPr/>
                  <a:lstStyle/>
                  <a:p>
                    <a:fld id="{07B6C6FC-F462-4C00-9C04-91D3121F5B77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E701426B-1E59-4A35-8767-A89A5F722F5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95-4F49-9FD7-2411E680CA79}"/>
                </c:ext>
              </c:extLst>
            </c:dLbl>
            <c:dLbl>
              <c:idx val="2"/>
              <c:layout>
                <c:manualLayout>
                  <c:x val="-9.8359580052493813E-3"/>
                  <c:y val="8.0975121359636026E-2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3119954D-402E-478A-BB93-E0F8E66E6459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95-4F49-9FD7-2411E680CA79}"/>
                </c:ext>
              </c:extLst>
            </c:dLbl>
            <c:dLbl>
              <c:idx val="3"/>
              <c:layout>
                <c:manualLayout>
                  <c:x val="-9.2672326115485579E-2"/>
                  <c:y val="0.14915507937490408"/>
                </c:manualLayout>
              </c:layout>
              <c:tx>
                <c:rich>
                  <a:bodyPr/>
                  <a:lstStyle/>
                  <a:p>
                    <a:fld id="{7BE54018-A098-44A1-9952-4FCAA70D772E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4F8D352B-5CEA-4361-B7FF-C3FC79D8225F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95-4F49-9FD7-2411E680CA79}"/>
                </c:ext>
              </c:extLst>
            </c:dLbl>
            <c:dLbl>
              <c:idx val="4"/>
              <c:layout>
                <c:manualLayout>
                  <c:x val="-0.11025812007874018"/>
                  <c:y val="0.11306108780767284"/>
                </c:manualLayout>
              </c:layout>
              <c:tx>
                <c:rich>
                  <a:bodyPr/>
                  <a:lstStyle/>
                  <a:p>
                    <a:fld id="{8BFEADC4-C0E3-4F62-9A27-86BE65760A76}" type="CATEGORYNAME">
                      <a:rPr lang="en-US" i="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i="0" u="sng" baseline="0" dirty="0">
                      <a:latin typeface="Arial" panose="020B0604020202020204" pitchFamily="34" charset="0"/>
                    </a:endParaRPr>
                  </a:p>
                  <a:p>
                    <a:fld id="{EABB704B-FD34-43CC-8AF9-4845B267EFC1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95-4F49-9FD7-2411E680CA79}"/>
                </c:ext>
              </c:extLst>
            </c:dLbl>
            <c:dLbl>
              <c:idx val="5"/>
              <c:layout>
                <c:manualLayout>
                  <c:x val="-7.4272965879265088E-2"/>
                  <c:y val="7.3049760681586404E-2"/>
                </c:manualLayout>
              </c:layout>
              <c:tx>
                <c:rich>
                  <a:bodyPr/>
                  <a:lstStyle/>
                  <a:p>
                    <a:fld id="{96039B7E-ED21-403C-A4AD-EDCB12795B35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236D477D-C4C2-41B0-A37D-F21554CA23E8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595-4F49-9FD7-2411E680CA79}"/>
                </c:ext>
              </c:extLst>
            </c:dLbl>
            <c:dLbl>
              <c:idx val="6"/>
              <c:layout>
                <c:manualLayout>
                  <c:x val="-0.11770833333333333"/>
                  <c:y val="4.80650135320160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56D7C35-B6BE-4E6D-82DC-A54ED2F6386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D39B657-4CFC-49E8-BB0B-506227883A6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43750000000001"/>
                      <c:h val="0.105097864238181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95-4F49-9FD7-2411E680CA79}"/>
                </c:ext>
              </c:extLst>
            </c:dLbl>
            <c:dLbl>
              <c:idx val="7"/>
              <c:layout>
                <c:manualLayout>
                  <c:x val="-8.1502788713910757E-2"/>
                  <c:y val="-2.2458589446319829E-2"/>
                </c:manualLayout>
              </c:layout>
              <c:tx>
                <c:rich>
                  <a:bodyPr/>
                  <a:lstStyle/>
                  <a:p>
                    <a:fld id="{282EA83A-5906-4595-841D-58A733D46092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6DD366DC-1D3F-4288-A455-FC8165C002A3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595-4F49-9FD7-2411E680CA79}"/>
                </c:ext>
              </c:extLst>
            </c:dLbl>
            <c:dLbl>
              <c:idx val="8"/>
              <c:layout>
                <c:manualLayout>
                  <c:x val="-8.2612860892388451E-2"/>
                  <c:y val="-0.10114493302689331"/>
                </c:manualLayout>
              </c:layout>
              <c:tx>
                <c:rich>
                  <a:bodyPr/>
                  <a:lstStyle/>
                  <a:p>
                    <a:fld id="{1C36E007-9840-4A09-BF41-1E59111D8398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</a:endParaRPr>
                  </a:p>
                  <a:p>
                    <a:fld id="{CE9E63BB-0D12-4808-88F9-F113450F730A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595-4F49-9FD7-2411E680CA79}"/>
                </c:ext>
              </c:extLst>
            </c:dLbl>
            <c:dLbl>
              <c:idx val="9"/>
              <c:layout>
                <c:manualLayout>
                  <c:x val="-1.8749958989501311E-2"/>
                  <c:y val="-0.148066804650832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F6ADDB-DBED-4AE4-8B91-C04E6775119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0137545A-B478-4C7E-B855-16AB43B23BF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3749999999999997E-2"/>
                      <c:h val="9.64596836158653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595-4F49-9FD7-2411E680CA79}"/>
                </c:ext>
              </c:extLst>
            </c:dLbl>
            <c:dLbl>
              <c:idx val="10"/>
              <c:layout>
                <c:manualLayout>
                  <c:x val="-1.6067339238845145E-2"/>
                  <c:y val="-0.25194172016783917"/>
                </c:manualLayout>
              </c:layout>
              <c:tx>
                <c:rich>
                  <a:bodyPr/>
                  <a:lstStyle/>
                  <a:p>
                    <a:fld id="{1818EDF1-F9AB-4B86-9C50-6A2272280D44}" type="CATEGORYNAME">
                      <a:rPr lang="en-US" u="sng" dirty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5E130E83-A301-42D9-83D2-4624197ED28E}" type="VALUE">
                      <a:rPr lang="en-US" b="1" baseline="0" dirty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74A4-489C-AB36-2E0E674D1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Spam, misleading and scams</c:v>
                </c:pt>
                <c:pt idx="1">
                  <c:v>Child safety</c:v>
                </c:pt>
                <c:pt idx="2">
                  <c:v>Misinformation</c:v>
                </c:pt>
                <c:pt idx="3">
                  <c:v>Nudity or sexual</c:v>
                </c:pt>
                <c:pt idx="4">
                  <c:v>Harmful or dangerous</c:v>
                </c:pt>
                <c:pt idx="5">
                  <c:v>Hateful or abusive</c:v>
                </c:pt>
                <c:pt idx="6">
                  <c:v>Promotion of violence and violent extremism</c:v>
                </c:pt>
                <c:pt idx="7">
                  <c:v>Harassment and cyberbullying</c:v>
                </c:pt>
                <c:pt idx="8">
                  <c:v>Violent or graphic</c:v>
                </c:pt>
                <c:pt idx="9">
                  <c:v>Other</c:v>
                </c:pt>
                <c:pt idx="10">
                  <c:v>Multiple policy violations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0.86099999999999999</c:v>
                </c:pt>
                <c:pt idx="1">
                  <c:v>3.4000000000000002E-2</c:v>
                </c:pt>
                <c:pt idx="2">
                  <c:v>3.3000000000000002E-2</c:v>
                </c:pt>
                <c:pt idx="3">
                  <c:v>2.9000000000000001E-2</c:v>
                </c:pt>
                <c:pt idx="4">
                  <c:v>1.6E-2</c:v>
                </c:pt>
                <c:pt idx="5">
                  <c:v>0.01</c:v>
                </c:pt>
                <c:pt idx="6">
                  <c:v>8.0000000000000002E-3</c:v>
                </c:pt>
                <c:pt idx="7">
                  <c:v>3.0000000000000001E-3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5-4F49-9FD7-2411E680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3521536889575856E-2"/>
          <c:w val="0.99893162393162394"/>
          <c:h val="0.80803616186000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3418880404352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76-4810-B9F1-EE99AC284B40}"/>
                </c:ext>
              </c:extLst>
            </c:dLbl>
            <c:dLbl>
              <c:idx val="1"/>
              <c:layout>
                <c:manualLayout>
                  <c:x val="1.4218009478672985E-2"/>
                  <c:y val="-1.531680991089984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76-4810-B9F1-EE99AC284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 formatCode="#,##0">
                  <c:v>5634827346</c:v>
                </c:pt>
                <c:pt idx="1">
                  <c:v>5368528437</c:v>
                </c:pt>
                <c:pt idx="2">
                  <c:v>3661271379</c:v>
                </c:pt>
                <c:pt idx="3">
                  <c:v>4367845110</c:v>
                </c:pt>
                <c:pt idx="4">
                  <c:v>4556462321</c:v>
                </c:pt>
                <c:pt idx="5">
                  <c:v>4872422383</c:v>
                </c:pt>
                <c:pt idx="6">
                  <c:v>1873124922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5-4CF7-A18B-8FB96E481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127503167"/>
        <c:axId val="2127508447"/>
      </c:barChart>
      <c:catAx>
        <c:axId val="2127503167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7508447"/>
        <c:crosses val="autoZero"/>
        <c:auto val="1"/>
        <c:lblAlgn val="ctr"/>
        <c:lblOffset val="100"/>
        <c:noMultiLvlLbl val="0"/>
      </c:catAx>
      <c:valAx>
        <c:axId val="2127508447"/>
        <c:scaling>
          <c:orientation val="minMax"/>
        </c:scaling>
        <c:delete val="1"/>
        <c:axPos val="r"/>
        <c:numFmt formatCode="#,##0" sourceLinked="1"/>
        <c:majorTickMark val="none"/>
        <c:minorTickMark val="none"/>
        <c:tickLblPos val="nextTo"/>
        <c:crossAx val="2127503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47711614173233"/>
          <c:y val="0.10851436670006308"/>
          <c:w val="0.29959251968503936"/>
          <c:h val="0.828138975402950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5-4F49-9FD7-2411E680CA79}"/>
              </c:ext>
            </c:extLst>
          </c:dPt>
          <c:dPt>
            <c:idx val="1"/>
            <c:bubble3D val="0"/>
            <c:spPr>
              <a:solidFill>
                <a:srgbClr val="00C4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95-4F49-9FD7-2411E680CA79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5-4F49-9FD7-2411E680CA79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95-4F49-9FD7-2411E680CA79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95-4F49-9FD7-2411E680CA7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95-4F49-9FD7-2411E680CA79}"/>
              </c:ext>
            </c:extLst>
          </c:dPt>
          <c:dPt>
            <c:idx val="6"/>
            <c:bubble3D val="0"/>
            <c:spPr>
              <a:solidFill>
                <a:srgbClr val="FF6E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95-4F49-9FD7-2411E680CA7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5249-4C44-A6C3-F4F80F0F29E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249-4C44-A6C3-F4F80F0F29E1}"/>
              </c:ext>
            </c:extLst>
          </c:dPt>
          <c:dLbls>
            <c:dLbl>
              <c:idx val="0"/>
              <c:layout>
                <c:manualLayout>
                  <c:x val="-0.17142265419947506"/>
                  <c:y val="-6.18762019110654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375AFCB-0D28-4CB6-8B3E-09CCAD1C9BF8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B00F2018-189C-4E9E-8EE2-373A174BAE08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95-4F49-9FD7-2411E680CA79}"/>
                </c:ext>
              </c:extLst>
            </c:dLbl>
            <c:dLbl>
              <c:idx val="1"/>
              <c:layout>
                <c:manualLayout>
                  <c:x val="6.8820291994750663E-2"/>
                  <c:y val="-0.111909490177938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7B6C6FC-F462-4C00-9C04-91D3121F5B77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E701426B-1E59-4A35-8767-A89A5F722F53}" type="VALUE">
                      <a:rPr 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95-4F49-9FD7-2411E680CA79}"/>
                </c:ext>
              </c:extLst>
            </c:dLbl>
            <c:dLbl>
              <c:idx val="2"/>
              <c:layout>
                <c:manualLayout>
                  <c:x val="-2.5460958005249345E-2"/>
                  <c:y val="0.25621448398903368"/>
                </c:manualLayout>
              </c:layout>
              <c:tx>
                <c:rich>
                  <a:bodyPr/>
                  <a:lstStyle/>
                  <a:p>
                    <a:fld id="{8B4AE45A-91F7-4C4C-8574-1A4E2040433C}" type="CATEGORYNAME">
                      <a:rPr lang="en-US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endParaRPr lang="en-US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fld id="{3119954D-402E-478A-BB93-E0F8E66E6459}" type="VALUE">
                      <a:rPr lang="en-US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95-4F49-9FD7-2411E680CA79}"/>
                </c:ext>
              </c:extLst>
            </c:dLbl>
            <c:dLbl>
              <c:idx val="3"/>
              <c:layout>
                <c:manualLayout>
                  <c:x val="-8.4859826115485565E-2"/>
                  <c:y val="0.317082758105419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BE54018-A098-44A1-9952-4FCAA70D772E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4F8D352B-5CEA-4361-B7FF-C3FC79D8225F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320316601049868"/>
                      <c:h val="9.053551993703068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95-4F49-9FD7-2411E680CA79}"/>
                </c:ext>
              </c:extLst>
            </c:dLbl>
            <c:dLbl>
              <c:idx val="4"/>
              <c:layout>
                <c:manualLayout>
                  <c:x val="-0.12484145341207349"/>
                  <c:y val="0.24516891832406068"/>
                </c:manualLayout>
              </c:layout>
              <c:tx>
                <c:rich>
                  <a:bodyPr/>
                  <a:lstStyle/>
                  <a:p>
                    <a:fld id="{8BFEADC4-C0E3-4F62-9A27-86BE65760A76}" type="CATEGORYNAME">
                      <a:rPr lang="en-US" i="0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endParaRPr lang="en-US" i="0" u="sng" baseline="0" dirty="0">
                      <a:latin typeface="Arial" panose="020B0604020202020204" pitchFamily="34" charset="0"/>
                    </a:endParaRPr>
                  </a:p>
                  <a:p>
                    <a:fld id="{EABB704B-FD34-43CC-8AF9-4845B267EFC1}" type="VALUE">
                      <a:rPr lang="en-US" b="1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95-4F49-9FD7-2411E680CA79}"/>
                </c:ext>
              </c:extLst>
            </c:dLbl>
            <c:dLbl>
              <c:idx val="5"/>
              <c:layout>
                <c:manualLayout>
                  <c:x val="-0.11958546587926509"/>
                  <c:y val="0.151476128814885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6039B7E-ED21-403C-A4AD-EDCB12795B35}" type="CATEGORYNAME">
                      <a:rPr lang="en-US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u="sng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236D477D-C4C2-41B0-A37D-F21554CA23E8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45316601049868"/>
                      <c:h val="9.202552084597406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595-4F49-9FD7-2411E680CA79}"/>
                </c:ext>
              </c:extLst>
            </c:dLbl>
            <c:dLbl>
              <c:idx val="6"/>
              <c:layout>
                <c:manualLayout>
                  <c:x val="-0.16521875000000003"/>
                  <c:y val="3.88475740015542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56D7C35-B6BE-4E6D-82DC-A54ED2F63867}" type="CATEGORYNAME">
                      <a:rPr lang="en-US" sz="11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endParaRPr lang="en-US" sz="1100" u="sng" baseline="0" dirty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D39B657-4CFC-49E8-BB0B-506227883A6F}" type="VALUE">
                      <a:rPr lang="en-US" sz="1100" b="1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7.5520833333333329E-2"/>
                      <c:h val="9.64595941353640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95-4F49-9FD7-2411E680CA79}"/>
                </c:ext>
              </c:extLst>
            </c:dLbl>
            <c:dLbl>
              <c:idx val="7"/>
              <c:layout>
                <c:manualLayout>
                  <c:x val="-0.10646497703412074"/>
                  <c:y val="-5.8307052496477246E-2"/>
                </c:manualLayout>
              </c:layout>
              <c:tx>
                <c:rich>
                  <a:bodyPr/>
                  <a:lstStyle/>
                  <a:p>
                    <a:fld id="{5F48D2BA-1531-4CA1-83DF-4CEE5A3F60E4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E23B9FD1-39D4-4FAE-B1D2-D71D27E1D996}" type="VALUE">
                      <a:rPr lang="en-US" b="1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5249-4C44-A6C3-F4F80F0F29E1}"/>
                </c:ext>
              </c:extLst>
            </c:dLbl>
            <c:dLbl>
              <c:idx val="8"/>
              <c:layout>
                <c:manualLayout>
                  <c:x val="4.6260088582677168E-2"/>
                  <c:y val="-8.587825583758181E-2"/>
                </c:manualLayout>
              </c:layout>
              <c:tx>
                <c:rich>
                  <a:bodyPr/>
                  <a:lstStyle/>
                  <a:p>
                    <a:fld id="{9365396C-50C9-41BE-8934-1A5DD21EEE2C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01A7FEEF-6D39-4DEB-A9A4-77891F3CB146}" type="VALUE">
                      <a:rPr lang="en-US" b="1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249-4C44-A6C3-F4F80F0F29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Spam, misleading and scams</c:v>
                </c:pt>
                <c:pt idx="1">
                  <c:v>Child safety</c:v>
                </c:pt>
                <c:pt idx="2">
                  <c:v>Harassment and cyberbullying</c:v>
                </c:pt>
                <c:pt idx="3">
                  <c:v>Hateful or abusive</c:v>
                </c:pt>
                <c:pt idx="4">
                  <c:v>Violent or graphic</c:v>
                </c:pt>
                <c:pt idx="5">
                  <c:v>Promotion of violence and violent extremism</c:v>
                </c:pt>
                <c:pt idx="6">
                  <c:v>Other</c:v>
                </c:pt>
                <c:pt idx="7">
                  <c:v>Nudity or sexual</c:v>
                </c:pt>
                <c:pt idx="8">
                  <c:v>Harmful or dangerous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0.73678210989411952</c:v>
                </c:pt>
                <c:pt idx="1">
                  <c:v>0.10589969841148446</c:v>
                </c:pt>
                <c:pt idx="2">
                  <c:v>0.10559432271638572</c:v>
                </c:pt>
                <c:pt idx="3">
                  <c:v>3.0023325711755762E-2</c:v>
                </c:pt>
                <c:pt idx="4">
                  <c:v>1.0974416136039682E-2</c:v>
                </c:pt>
                <c:pt idx="5">
                  <c:v>8.7928998012297734E-3</c:v>
                </c:pt>
                <c:pt idx="6" formatCode="0.00%">
                  <c:v>8.0666569743529704E-4</c:v>
                </c:pt>
                <c:pt idx="7" formatCode="0.00%">
                  <c:v>5.5578598365281257E-4</c:v>
                </c:pt>
                <c:pt idx="8" formatCode="0.00%">
                  <c:v>1.9157852668788366E-4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5-4F49-9FD7-2411E680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A61D964-5C89-4092-AAE7-F7A700001504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05B6B9E-384F-42DE-A23F-1A16238370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7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ABF4D-CE37-F4FC-B534-349CFD02B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4D754-CF12-B207-19DB-9C5DB6099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5C43C-9796-B78F-BACE-08ACB4C94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9AB91-A230-B48D-FB92-480411DF3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30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8B0B-5077-6D35-E96F-985EA36E6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1D25A-929F-9514-82C0-D3204A578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96CE9-4F4D-6C69-2039-F6BFD236D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F3F6D-D283-728B-8071-27619F6D9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57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2E24-B851-688B-6D1F-80CFA1C0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02C28-CA9A-6B72-E9F5-47AFC5DD7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172FF-30E7-C788-C792-ED998027F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195AA-37F3-3E6B-7892-1865DD9FF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6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5E98-CB7D-6AA4-F141-6C28FF00C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49669-25AC-EBA9-1891-FD656679F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2B935-C71A-8C18-4ED2-72153688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34A4A-C81C-F793-5227-A2959FE0F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7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F534A-475C-C06C-646C-9DDF750EB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7783E-09EB-E285-DDB4-A87460625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75286-A0A3-5236-37D6-B5CC2618B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56795-0D49-A433-C3CD-01734E317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34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E7982-307A-4621-8131-C3D823D96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C1DC0-7E43-4B90-2CB0-7FAFB85B3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66CEF-4FE2-DA19-9126-1990734C6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422D8-1097-C187-41BA-F31FA1B8B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91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AAF8B-C81F-1503-060D-C0E8BA6D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35007-7C8C-8674-DECA-43B673452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7E2EA6-9CE8-0469-CFE1-77C399585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6D7FD-F4BA-6F55-0FD6-863837CA7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54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E1BD-C907-F13C-DCEE-E502757AB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EAE21-6F14-CB1C-4D04-D4EC8A7FE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4DE39-3C35-808F-61A0-EF64E42DF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FCE17-6702-7775-9FC6-5BAD48CBE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47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906E-F958-DAF1-7E34-28CA75DC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9F2F8-52D0-8B45-6D27-3C35BF1FF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35E5E2-3B62-14B1-9041-0BF8CF2B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FB42E-22C5-567B-F86C-7D77D8E35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6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49FDE-1910-B394-5D70-00A2AE8D9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BB029-A5E6-7B39-A527-7249916F9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9B5C2-8E4A-5CE0-B7B2-1827F8E08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4AB3A-FD34-B17A-EC2A-8CCC7596B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631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696EE-901C-0ABF-F567-29859E2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4AB2D-F8B2-999C-97EA-B4876EABE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C8DA6-578F-B679-A17E-FECD4E3EF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71241-9610-DE2B-16CC-E06CE2AE7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9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94E1-636B-9FEF-3D85-5395D519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D6F99-93D5-E367-1AD5-46A62F2B6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947976-C54A-1485-D7CC-CE06899C8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AA9F2-B110-F97A-A21C-ADD376604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0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9795E-5694-7BF9-7EF1-1F458789E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BFB3A-F366-B153-EEF8-810D0C77E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273AA-C575-EF76-577E-467B93815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54375-0E23-98E8-5D9F-FE8488AF9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80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483F3-EB22-2C63-E7AF-D74CAA7B5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6398B-7A44-3BDC-746E-B38D3FAB5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C0EBA-EBE7-1CF3-1935-8B5C2FDAD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C2BD7-91F7-FAF6-9392-E6478C8B7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45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64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12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9E12-8CD2-37E0-CD1A-2D4189964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1D451-350F-24E8-984A-157E528EA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ECC55-ED23-5855-58AE-9662E5022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1E7A5-96DF-9213-AB15-6D9C2CD13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834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25B07-5195-0286-05CC-5E11618B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38998-0C24-0281-640C-4E9B8CEDC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F5E488-DD9C-8E34-8B25-812ECC07C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7F40F-BE69-79F7-0F4C-356A9ED6E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4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5F0D0-A337-5DE4-655D-2D4932C6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E73DAE-EF02-D1AC-E741-E14CAE8D6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B1F97-A7D5-E7DF-C6DA-A65987025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E9434-2D61-9EB7-E60E-AD5DB197A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46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70D19-E938-4EA5-18DE-A990480F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BCFE3-5983-82EF-CDE1-38CC29031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921E2-74D6-ADF7-BFD6-64DD82736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BB0C2-C0D0-AE86-DDF7-ADC675B2D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5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16B08-BD94-1F0A-7C33-92E5EDA29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7205A-6FED-1D04-83D8-0D214FE08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EC8FF1-E6E7-1FA1-E01A-2F69D4C12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F6F56-A8E2-44AF-53C9-48AF5887E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71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2BCF-3278-8E68-A207-4C849752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752DE-AE83-E05E-73CA-0C2ECE6F5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F58F1-34D2-3096-247D-1D861485E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876D7-CCA7-2438-17DA-42B580FA1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2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B21D-56F9-94A9-A742-801F393CE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94E7A-40FD-9FAD-9FB7-708950FC0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2D745-910C-4B7B-0031-825553469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96B9F-0742-00A5-DD4F-993670C9D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5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774C6-062B-74F8-7175-256E0E9D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843DC2-59FB-33CD-1D02-7AF228276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90C23A-E7AC-E68C-2572-7A9312FE7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8CAF7-CE18-E479-F899-1B0E78553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3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0BAA-45B6-87E3-7578-BD79E6D8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94A6E-C5EA-E148-4885-1501BCC0B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B8C220-B518-8CBF-7EC5-C25325959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189C1-EA21-3F87-599A-846CF4517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7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02E7-FCC1-97AA-D917-0BD2D65C4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59750-1DB3-2DFF-B5D2-81B70F955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8A8C-8E4E-8306-9187-960587FA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F90-785C-20FE-DE34-FB6C6757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E0035-8980-4982-8F32-DD510712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1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694F-6627-D471-7D89-34263C2F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B929-B869-2813-B7EA-74DDD052E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EA110-F739-2441-596A-B01B460E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EAAC-ABC3-99BF-C67F-B4D3D5C1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FFE48-20C4-9E69-CE90-941C57A2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7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88DF-72EB-0F09-454C-F0DA3461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548C0-FD91-6EC2-D45D-27AA0783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B89-E8FE-B6D6-5E5A-3E4CCA7F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0927-1887-7FDE-017B-09A62DF3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08C-1967-EAD5-D770-499ADFFB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0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BC35-D3DA-9CA9-3FA3-636CE69B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6E23-B150-688E-D36B-0C1817FD1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05AB3-82C4-7268-AC2C-482226FD5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976EC-CD97-CB4F-8DC9-7DBC29ED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4A4B4-80A3-3042-4439-7DE92BFC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EC8AB-8F60-CC5F-BA2E-B2F7C30B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7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7EA9-9C9D-50F7-9994-A0B17690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4C38E-3A3C-30CE-0132-1E7E4D0BE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64243-3921-1FE1-58E2-DB6698F8C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79C6E-6052-2C10-F05E-1C4DAA743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9E299-9487-9270-C899-D1EC6684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5B5B-7C2D-0AF8-D566-CE484913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1B494-E6ED-09BA-FD5D-67518EDF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BF132-CC17-4E72-CEBC-F1D7723A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16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6EE5-F609-D9EC-3516-EA92CCAB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D2AD9-935F-3B60-6CFD-ADADCCC7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BC2B4-419B-1B9F-E3B8-4179CB95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349C3-D17B-940C-0518-2B5E4CD0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49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4080E-F580-347F-182C-92382471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07DCA-9086-7500-47DC-54EEF19E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45124-CDF5-F73C-C0C3-648701E1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7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A72D-174A-5DA6-931D-87B0E1E3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EC27-A514-20A0-E980-AF326D17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7FF02-DE0D-090D-385A-079B8508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74F20-0EC7-04F9-B7D3-4E07363E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2C837-8A74-4CF5-0CBC-687E61EE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69B6B-9C03-E08E-A7C6-7B77A07A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3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8BC4-A5AC-B673-D377-881DB669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8BAE2-6A30-ADE7-7C48-B6406A9C7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EC221-D229-496C-2B57-FDC5ABF2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C2E9B-2355-25D9-8835-04D69C8D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1B01A-7D09-4FF3-0ECC-F724AA56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E5DC-D770-B097-2F4E-4E020A2F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0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1985-7DA5-AA8E-4167-BD56A5EA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F0791-7FAC-9143-F305-A614A7D94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032B-8C53-A891-CF40-C5BBB063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3ED-7CA8-C939-9280-48245DEF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EB348-4E35-D86F-5128-FD44B39D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55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A19D2-FDED-3302-3608-0DE3A12BA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1DE74-724F-E090-62FE-102070C30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FC4B-C67C-5F67-4EFD-F8B513A5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0EFB-6FE2-B2FB-D2CD-1603D69C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60280-5620-C73A-341E-67768C07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58C-23F7-4BCF-87F6-D04C4B3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8B909-C1EE-422E-9F54-F566BF872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DC6B-8573-4A2B-B34A-C935BA84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9A68-9BB2-4087-ADE5-76242F7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C154-8DC3-432D-8518-224E120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04D-4DEA-4F56-BE60-1D4CDCE7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25EE-932B-47F9-B33F-17A01169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40D-1D1C-40D3-9299-B8771D11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37E1-D019-4F6A-B337-A859F418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97CE-2A64-43D6-93E6-4392BBC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49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3CF7-7F5D-4402-BAD3-53F32FEA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91FE3-38DE-489C-A2D6-0BD4E107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4088-DD26-48E8-B53C-82DEA4E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19F3-FA4C-4F04-BE10-50474AA7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D283-2D6D-4EC9-BFF9-35ED2D6D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4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2F86-F1EB-4933-91B2-CFFD2E33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A943-237B-4507-B569-658467C2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B77E-3938-407A-80B5-FD07E1F7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A219-34E2-4E72-9E66-71C5C604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09B3-1B42-49BD-BBEF-D4FD5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C296-CACA-49AA-83FD-254C38B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1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0C1-1DFF-4E12-BF63-5584CE5A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4383-5965-4FB0-B52D-3235256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3864-FC3E-4A68-B59D-10614ED3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1DE61-D96E-4F6C-9F0B-44C29647F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74EE0-760F-479D-979F-C4DEE8082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766A-84A3-47AC-9A97-D34917A9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78663-ED71-4B31-9D70-F3498E9F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C225F-90E6-4441-BD89-C59398A4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21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E55D-2FE6-4BD2-B7EF-22E0CC0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C6821-98C2-4B56-80F3-69D0CAB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4432B-F4C2-4F61-B275-92D75348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9543-9313-409C-9099-54DC4463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A8FA0-52F6-42A4-88AA-C3CD7773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28F88-7616-470F-BBDC-D21F2BFD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E636-E601-48B7-A69B-74F0146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FC35-1973-4A39-B513-53E456B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76FA4-AB8D-429C-A4AC-908E4676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C35B-E8EF-4064-B8CE-B3CE09A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9F134-4E51-4ADA-893D-BD77DFA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C4B0-915B-4D8C-9837-802F89F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753A-E2A0-473E-8D86-035967D4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93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1827-ECB6-4C8A-93D8-C8D3151B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9371-84B2-4AD1-B517-85BC1DB4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A27A5-E0EE-4FD2-A62E-7DA1BDA2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386E-CF90-4931-9414-D4E9F5F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E38-D8DB-41B7-A177-47813BD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3188-6020-4478-83FE-F2CF9EE1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682-6CC9-49A8-A095-3EAF8D7F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7CF-940C-4CB3-84BB-E682E0A5B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018-09F5-4C3C-BB09-3C320CB8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D1420-4020-42B6-8A58-912F53A5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0B58-AD18-4486-8AFB-290CFBF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8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26082-5AC7-4050-AE6E-B3EAE2F2E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80268-FDDD-411D-BE9C-188F3EB6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021A4-12E7-49A3-863B-BE2A66AE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B0AA-C871-44F3-A46C-3263B449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BF10-92F7-46A8-BE45-300A8F7C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00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93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3584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84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71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2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63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title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5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7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17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71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2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407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7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479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5477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9658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471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53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7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514B-DA56-42A1-8710-41ED4FABE842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2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7261-22C8-452C-AEE8-C50F669C15AE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93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527E-4173-4FAC-8A7F-42C6E68FD0A9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259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92AF-5184-426E-82C8-799E42B843F1}" type="datetime1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2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8CD-DFCD-49AC-9A63-541DF66F2CC6}" type="datetime1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2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EDF6-B0AC-435B-A222-8D5942E2E43F}" type="datetime1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6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AB3-F6D7-4545-82AA-56A1B85B6803}" type="datetime1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90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930D-6837-45FC-8C9B-7435FBDB3C4D}" type="datetime1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84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A49B-E2D0-4C81-A500-CCE670D932C7}" type="datetime1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5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0880-88B5-4AE8-BC55-52D35CEF6F40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81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E94E-CDA9-495B-9F9E-7F23CC901E50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70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186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49A766-55E6-489B-9F87-9CA196D9A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F392C-7A41-5889-768F-073A3BE2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EBB68-875D-F9A7-10CE-B3CAF28DA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3BC3-0628-A054-19EB-B89E5C3C0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4A29-AE22-1604-0BE1-652CD5E52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6BCE-5499-DEBE-05D3-9F9498A5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2F88D-4F1B-48C5-A5A7-1AA7BC8B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D413-CED7-4771-BEC5-57AE4642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9EFD-93B9-4791-9E52-A9D2C264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70936EC-4B61-4D85-A4C7-5E9EAAEF2D66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243B-BAFE-4E9F-8105-29AA1FFA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40BE-9360-42A9-ADF9-26C86A55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3848730-F1A6-499A-98D0-D92FC93DEE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3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FE195D-6B42-41DA-B23E-9C2644B64656}" type="datetime1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9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9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reamscharts.com/over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acklinko.com/reddit-users#how-many-comments-are-published-on-reddit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arencyreport.google.com/youtube-policy/removals?hl=e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12" Type="http://schemas.openxmlformats.org/officeDocument/2006/relationships/hyperlink" Target="https://thevab.com/transparency-brand-safety?utm_source=youtube-transparency&amp;utm_medium=vab-insights&amp;utm_campaign=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svg"/><Relationship Id="rId11" Type="http://schemas.openxmlformats.org/officeDocument/2006/relationships/image" Target="../media/image10.png"/><Relationship Id="rId5" Type="http://schemas.openxmlformats.org/officeDocument/2006/relationships/image" Target="../media/image36.sv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how-tv-news-provides-scale-attention-engagement-high-value-audiences?utm_source=deleted-scenes&amp;utm_medium=vab-insights&amp;utm_campaign=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hyperlink" Target="https://thevab.com/insight/google-yearly-advertising-revenue-analysis?utm_source=deleted-scenes&amp;utm_medium=vab-insights&amp;utm_campaign=" TargetMode="Externa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hyperlink" Target="https://thevab.com/insight/what-works-harder-for-marketers-on-ctv-premium-video-or-youtube?utm_source=deleted-scenes&amp;utm_medium=vab-insights&amp;utm_campaign=" TargetMode="External"/><Relationship Id="rId5" Type="http://schemas.openxmlformats.org/officeDocument/2006/relationships/hyperlink" Target="https://thevab.com/insight/power-of-premium-video?utm_source=deleted-scenes&amp;utm_medium=vab-insights&amp;utm_campaign=" TargetMode="External"/><Relationship Id="rId15" Type="http://schemas.openxmlformats.org/officeDocument/2006/relationships/hyperlink" Target="https://thevab.com/insight/how-linear-and-streaming-tv-informs-and-engages-political-audiences?utm_source=deleted-scenes&amp;utm_medium=vab-insights&amp;utm_campaign=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thevab.com/transparency-brand-safety?utm_source=youtube-transparency&amp;utm_medium=vab-insights&amp;utm_campaign=" TargetMode="External"/><Relationship Id="rId9" Type="http://schemas.openxmlformats.org/officeDocument/2006/relationships/hyperlink" Target="https://thevab.com/insight/uncovering-20-fallacies-realities-audience-advertising-content?utm_source=deleted-scenes&amp;utm_medium=vab-insights&amp;utm_campaign=" TargetMode="External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hyperlink" Target="https://analyzify.com/statsup/youtub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26/02/26/us/ai-videos-children-youtube.html" TargetMode="External"/><Relationship Id="rId3" Type="http://schemas.openxmlformats.org/officeDocument/2006/relationships/chart" Target="../charts/chart1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CB9E6-2019-278C-7606-6C1A65C66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BC9927-A0FD-62FD-D606-4126B1FC9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12879"/>
          <a:stretch>
            <a:fillRect/>
          </a:stretch>
        </p:blipFill>
        <p:spPr>
          <a:xfrm>
            <a:off x="6230262" y="0"/>
            <a:ext cx="5961738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391044-181D-6CDB-AE4D-49CF91A9C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C95074-0783-5F52-1EBD-C7E8E4C4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9" y="3423304"/>
            <a:ext cx="6182987" cy="19095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D3C8D"/>
                </a:solidFill>
                <a:ea typeface="+mn-ea"/>
                <a:cs typeface="+mn-cs"/>
              </a:rPr>
              <a:t>Deleted Scenes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en-US" sz="2400" b="1" dirty="0">
                <a:solidFill>
                  <a:srgbClr val="00BFF2"/>
                </a:solidFill>
                <a:ea typeface="+mn-ea"/>
                <a:cs typeface="+mn-cs"/>
              </a:rPr>
              <a:t>Analyzing How Much ‘Unsafe’ Content YouTube Removes From Their Platform</a:t>
            </a:r>
            <a:br>
              <a:rPr lang="en-US" sz="2400" b="1" dirty="0">
                <a:solidFill>
                  <a:srgbClr val="00BFF2"/>
                </a:solidFill>
                <a:ea typeface="+mn-ea"/>
                <a:cs typeface="+mn-cs"/>
              </a:rPr>
            </a:br>
            <a:br>
              <a:rPr lang="en-US" sz="1800" b="1" dirty="0">
                <a:solidFill>
                  <a:srgbClr val="00BFF2"/>
                </a:solidFill>
                <a:ea typeface="+mn-ea"/>
                <a:cs typeface="+mn-cs"/>
              </a:rPr>
            </a:br>
            <a:r>
              <a:rPr lang="en-US" sz="2000" b="1" dirty="0">
                <a:solidFill>
                  <a:srgbClr val="1B1464"/>
                </a:solidFill>
                <a:ea typeface="+mn-ea"/>
                <a:cs typeface="+mn-cs"/>
              </a:rPr>
              <a:t>Full Year 2025 Update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3D2B1A-47EB-F9CC-7331-750C2C7CD208}"/>
              </a:ext>
            </a:extLst>
          </p:cNvPr>
          <p:cNvGrpSpPr/>
          <p:nvPr/>
        </p:nvGrpSpPr>
        <p:grpSpPr>
          <a:xfrm>
            <a:off x="2287132" y="-2260"/>
            <a:ext cx="3945586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190CDD9-47B1-E2FB-C3EC-04E5EADBD4E2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C8DF925-1830-F2E5-41DD-FE47017FB54B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325EB5-A1FB-D503-5A12-803CC09350A8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223966-5CB0-C900-2FEC-4D97A4E903D9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88012A-1D30-0F18-7ADC-AC6DAB9BEFE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27039C-6449-53A9-0D18-8DF2A549F6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5F01ADA4-8454-DADD-14B3-CC458E989A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8CCD1D-BE19-223C-76B5-01379DD04F0A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630" b="36230"/>
          <a:stretch>
            <a:fillRect/>
          </a:stretch>
        </p:blipFill>
        <p:spPr>
          <a:xfrm>
            <a:off x="6230263" y="2677038"/>
            <a:ext cx="5961737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297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074BE-7660-D5F2-B08F-3020AC17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E1D70E-0FF9-12CC-29D7-3C7736CDD8CF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70E4B-994C-7AE4-391C-89D4ACFB1D16}"/>
              </a:ext>
            </a:extLst>
          </p:cNvPr>
          <p:cNvSpPr/>
          <p:nvPr/>
        </p:nvSpPr>
        <p:spPr>
          <a:xfrm>
            <a:off x="240029" y="428839"/>
            <a:ext cx="117108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</a:rPr>
              <a:t>Almost six out of ten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videos removed from YouTube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last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six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years (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104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million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videos)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received at least one view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 before deletion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FCFACC0-629B-B461-45B3-CCB943EA1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362469"/>
              </p:ext>
            </p:extLst>
          </p:nvPr>
        </p:nvGraphicFramePr>
        <p:xfrm>
          <a:off x="0" y="2004532"/>
          <a:ext cx="12192000" cy="441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599C47-A0F6-2EC4-B377-28AEDFF73752}"/>
              </a:ext>
            </a:extLst>
          </p:cNvPr>
          <p:cNvSpPr txBox="1"/>
          <p:nvPr/>
        </p:nvSpPr>
        <p:spPr>
          <a:xfrm>
            <a:off x="472837" y="6230297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4/14/26.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 excludes 2019 as views breakouts for video removals are unavailable before Q1 2020. YouTube began reporting % of videos removed that received 1K+ views in 3Q ’24. 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03169-1227-0FFB-265F-AD1890B301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4E58CD-AE52-A525-1990-2DCB5FAC27B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E341F-7187-AD22-17FE-8728B1253FF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EEF3C3-E79D-F66F-BA92-3CD31B4D1242}"/>
              </a:ext>
            </a:extLst>
          </p:cNvPr>
          <p:cNvSpPr/>
          <p:nvPr/>
        </p:nvSpPr>
        <p:spPr>
          <a:xfrm>
            <a:off x="787938" y="3536462"/>
            <a:ext cx="3044758" cy="1346790"/>
          </a:xfrm>
          <a:prstGeom prst="rect">
            <a:avLst/>
          </a:prstGeom>
          <a:solidFill>
            <a:srgbClr val="00C4F6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</a:rPr>
              <a:t>In 2025 alone, 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</a:rPr>
              <a:t>1,356,144</a:t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videos were removed after already receiving </a:t>
            </a:r>
            <a:r>
              <a:rPr lang="en-US" sz="1400" b="1" u="sng" dirty="0">
                <a:latin typeface="Arial" panose="020B0604020202020204" pitchFamily="34" charset="0"/>
              </a:rPr>
              <a:t>more than 1,000 views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BEA3C-7ABF-C5B7-7740-2B8BCD256B28}"/>
              </a:ext>
            </a:extLst>
          </p:cNvPr>
          <p:cNvSpPr txBox="1"/>
          <p:nvPr/>
        </p:nvSpPr>
        <p:spPr>
          <a:xfrm>
            <a:off x="21519" y="1755448"/>
            <a:ext cx="1214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Videos Removed, by 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B1464"/>
                </a:solidFill>
                <a:latin typeface="Arial" panose="020B0604020202020204" pitchFamily="34" charset="0"/>
              </a:rPr>
              <a:t>2020-2025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0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963CF-37F9-2ADE-F8E9-405543B2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E726CC8-3C50-1003-9F96-1347590025AC}"/>
              </a:ext>
            </a:extLst>
          </p:cNvPr>
          <p:cNvSpPr/>
          <p:nvPr/>
        </p:nvSpPr>
        <p:spPr>
          <a:xfrm>
            <a:off x="297180" y="428839"/>
            <a:ext cx="118733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YouTube has removed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over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154 million channels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 the last seven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CBBB08-C86B-7427-6C05-15137FB1B9BA}"/>
              </a:ext>
            </a:extLst>
          </p:cNvPr>
          <p:cNvSpPr/>
          <p:nvPr/>
        </p:nvSpPr>
        <p:spPr>
          <a:xfrm>
            <a:off x="4275083" y="2595440"/>
            <a:ext cx="3641834" cy="3531476"/>
          </a:xfrm>
          <a:prstGeom prst="rect">
            <a:avLst/>
          </a:prstGeom>
          <a:solidFill>
            <a:srgbClr val="ED3C8D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154.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Channels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43462-0243-B9BA-4A28-3120CD45133E}"/>
              </a:ext>
            </a:extLst>
          </p:cNvPr>
          <p:cNvSpPr/>
          <p:nvPr/>
        </p:nvSpPr>
        <p:spPr>
          <a:xfrm>
            <a:off x="244791" y="2606644"/>
            <a:ext cx="3641834" cy="353147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219.3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4FB6B-508D-7376-22C9-1D421AC29F84}"/>
              </a:ext>
            </a:extLst>
          </p:cNvPr>
          <p:cNvSpPr/>
          <p:nvPr/>
        </p:nvSpPr>
        <p:spPr>
          <a:xfrm>
            <a:off x="8305375" y="2596648"/>
            <a:ext cx="3641834" cy="353147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.3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07940-762C-A439-FAF6-0368D101C530}"/>
              </a:ext>
            </a:extLst>
          </p:cNvPr>
          <p:cNvSpPr txBox="1"/>
          <p:nvPr/>
        </p:nvSpPr>
        <p:spPr>
          <a:xfrm>
            <a:off x="21519" y="1755448"/>
            <a:ext cx="12148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Total Removals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 –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15492A85-B570-278B-110D-F48B8EBA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21" y="2925011"/>
            <a:ext cx="1239559" cy="1239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80F8E2-4121-53F9-6483-CFDEE0652412}"/>
              </a:ext>
            </a:extLst>
          </p:cNvPr>
          <p:cNvSpPr txBox="1"/>
          <p:nvPr/>
        </p:nvSpPr>
        <p:spPr>
          <a:xfrm>
            <a:off x="244791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(~31 million annually, on average)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21B671-6E56-D3B8-EDA9-9230DF8D6269}"/>
              </a:ext>
            </a:extLst>
          </p:cNvPr>
          <p:cNvSpPr txBox="1"/>
          <p:nvPr/>
        </p:nvSpPr>
        <p:spPr>
          <a:xfrm>
            <a:off x="8305375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(~4 billion annually, on average)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ED7F2F-B205-F7B9-0728-9645AFAE8ED2}"/>
              </a:ext>
            </a:extLst>
          </p:cNvPr>
          <p:cNvSpPr txBox="1"/>
          <p:nvPr/>
        </p:nvSpPr>
        <p:spPr>
          <a:xfrm>
            <a:off x="4275083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(~22 million annually, on average)</a:t>
            </a:r>
          </a:p>
        </p:txBody>
      </p:sp>
      <p:pic>
        <p:nvPicPr>
          <p:cNvPr id="11" name="Picture 10" descr="A black and grey chat bubble&#10;&#10;AI-generated content may be incorrect.">
            <a:extLst>
              <a:ext uri="{FF2B5EF4-FFF2-40B4-BE49-F238E27FC236}">
                <a16:creationId xmlns:a16="http://schemas.microsoft.com/office/drawing/2014/main" id="{DECB0B49-2A04-7725-EBC2-4CA07ADA6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2" y="2925324"/>
            <a:ext cx="1239559" cy="1239559"/>
          </a:xfrm>
          <a:prstGeom prst="rect">
            <a:avLst/>
          </a:prstGeom>
        </p:spPr>
      </p:pic>
      <p:pic>
        <p:nvPicPr>
          <p:cNvPr id="15" name="Picture 14" descr="A video player with a play button&#10;&#10;AI-generated content may be incorrect.">
            <a:extLst>
              <a:ext uri="{FF2B5EF4-FFF2-40B4-BE49-F238E27FC236}">
                <a16:creationId xmlns:a16="http://schemas.microsoft.com/office/drawing/2014/main" id="{185D8FB0-27A7-C458-1F30-D609481FF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29" y="2925010"/>
            <a:ext cx="1239559" cy="1239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0FA05D-C02A-8966-8490-2B4E54E65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804ECA-34C5-7E70-9DE2-40DB1E0A2F5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15494-5B5A-85B0-5B3B-2AEBAAE74BC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87C3-A1F9-AAFF-671A-2CE7EA622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EA9611-C0C0-DA77-E33D-2AC38D5C95CE}"/>
              </a:ext>
            </a:extLst>
          </p:cNvPr>
          <p:cNvSpPr>
            <a:spLocks/>
          </p:cNvSpPr>
          <p:nvPr/>
        </p:nvSpPr>
        <p:spPr>
          <a:xfrm>
            <a:off x="-6389" y="1685012"/>
            <a:ext cx="4484017" cy="518413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4ABA8-6D0A-FD0E-373F-886E01C9AF5E}"/>
              </a:ext>
            </a:extLst>
          </p:cNvPr>
          <p:cNvSpPr>
            <a:spLocks/>
          </p:cNvSpPr>
          <p:nvPr/>
        </p:nvSpPr>
        <p:spPr>
          <a:xfrm>
            <a:off x="4481370" y="1685014"/>
            <a:ext cx="7710629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3FCD46-D514-AA55-1585-DD23BBC0E8FB}"/>
              </a:ext>
            </a:extLst>
          </p:cNvPr>
          <p:cNvSpPr txBox="1"/>
          <p:nvPr/>
        </p:nvSpPr>
        <p:spPr>
          <a:xfrm>
            <a:off x="4481369" y="6096215"/>
            <a:ext cx="746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4/14/26. *Wikimedia Statistics,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Wikipedia Projects</a:t>
            </a:r>
            <a:r>
              <a:rPr lang="en-US" sz="8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**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StreamCharts.com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Twitch Statistics &amp; Growth Charts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</a:t>
            </a:r>
            <a:r>
              <a:rPr lang="en-US" sz="8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Note: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streamer channels represent the total number of channels that have broadcasted (or streamed) live on the platform.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2B42A5-7F00-5667-6F4F-39D96AEFB886}"/>
              </a:ext>
            </a:extLst>
          </p:cNvPr>
          <p:cNvSpPr/>
          <p:nvPr/>
        </p:nvSpPr>
        <p:spPr>
          <a:xfrm>
            <a:off x="141764" y="428839"/>
            <a:ext cx="121979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Over the last seven years, the number of channels removed on YouTube dwarves the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total # of Wikipedia pages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and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active Twitch streamer channels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8F46F-1A54-BFDA-DD81-45D14E0F5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7039EA-FF9B-16AA-41B6-738219F68A4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D55708-62BC-8577-47F7-71D62B874749}"/>
              </a:ext>
            </a:extLst>
          </p:cNvPr>
          <p:cNvSpPr/>
          <p:nvPr/>
        </p:nvSpPr>
        <p:spPr>
          <a:xfrm>
            <a:off x="4688400" y="1894747"/>
            <a:ext cx="4427025" cy="1977345"/>
          </a:xfrm>
          <a:prstGeom prst="rect">
            <a:avLst/>
          </a:prstGeom>
          <a:solidFill>
            <a:schemeClr val="bg1"/>
          </a:solidFill>
          <a:ln w="28575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C8B0A4-B670-CF6D-7414-27BBBD42E70D}"/>
              </a:ext>
            </a:extLst>
          </p:cNvPr>
          <p:cNvSpPr txBox="1"/>
          <p:nvPr/>
        </p:nvSpPr>
        <p:spPr>
          <a:xfrm>
            <a:off x="4688398" y="1902686"/>
            <a:ext cx="4427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Wikipedia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C4F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B961CD-3AAE-6E7C-BDD8-D9F4CAC3B149}"/>
              </a:ext>
            </a:extLst>
          </p:cNvPr>
          <p:cNvSpPr txBox="1"/>
          <p:nvPr/>
        </p:nvSpPr>
        <p:spPr>
          <a:xfrm>
            <a:off x="4926524" y="2575770"/>
            <a:ext cx="3950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65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Total Wiki Pages/Articles*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11D1D-1AF1-D253-7808-098F8D9B9324}"/>
              </a:ext>
            </a:extLst>
          </p:cNvPr>
          <p:cNvSpPr txBox="1"/>
          <p:nvPr/>
        </p:nvSpPr>
        <p:spPr>
          <a:xfrm>
            <a:off x="-26030" y="4621727"/>
            <a:ext cx="44970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154.4 Million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Channels Removed</a:t>
            </a:r>
          </a:p>
        </p:txBody>
      </p:sp>
      <p:pic>
        <p:nvPicPr>
          <p:cNvPr id="11" name="Picture 10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F6D62DEA-0EDF-C487-8E63-DFBE0B7A6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26" y="2893272"/>
            <a:ext cx="1565720" cy="1565720"/>
          </a:xfrm>
          <a:prstGeom prst="rect">
            <a:avLst/>
          </a:prstGeom>
        </p:spPr>
      </p:pic>
      <p:pic>
        <p:nvPicPr>
          <p:cNvPr id="13" name="Picture 12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C34A0BEF-4C4E-B713-3FF2-511AEF1FE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96" y="2949460"/>
            <a:ext cx="1454380" cy="14543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D2F0E6-B910-AEB2-A7B0-48BF0B04A127}"/>
              </a:ext>
            </a:extLst>
          </p:cNvPr>
          <p:cNvSpPr txBox="1"/>
          <p:nvPr/>
        </p:nvSpPr>
        <p:spPr>
          <a:xfrm>
            <a:off x="-13015" y="1885580"/>
            <a:ext cx="4471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</a:t>
            </a:r>
            <a:b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(2019 – 2025)</a:t>
            </a:r>
            <a:endParaRPr kumimoji="0" lang="en-US" sz="2000" b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27EDE1-A2CC-E82F-C7D8-54D06EBE516B}"/>
              </a:ext>
            </a:extLst>
          </p:cNvPr>
          <p:cNvSpPr/>
          <p:nvPr/>
        </p:nvSpPr>
        <p:spPr>
          <a:xfrm>
            <a:off x="4688398" y="4014017"/>
            <a:ext cx="4427025" cy="1977345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58C25-5747-1E56-FF2E-FDA4D0A5016A}"/>
              </a:ext>
            </a:extLst>
          </p:cNvPr>
          <p:cNvSpPr txBox="1"/>
          <p:nvPr/>
        </p:nvSpPr>
        <p:spPr>
          <a:xfrm>
            <a:off x="4688396" y="4021956"/>
            <a:ext cx="4427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Twitch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7F0F-590A-69C4-810E-868FB1DC6DE1}"/>
              </a:ext>
            </a:extLst>
          </p:cNvPr>
          <p:cNvSpPr txBox="1"/>
          <p:nvPr/>
        </p:nvSpPr>
        <p:spPr>
          <a:xfrm>
            <a:off x="4926522" y="4700766"/>
            <a:ext cx="3950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BEA4"/>
                </a:solidFill>
                <a:latin typeface="Arial" panose="020B0604020202020204" pitchFamily="34" charset="0"/>
              </a:rPr>
              <a:t>42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.0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Streamer Channels**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0B45B-9798-F1A8-E546-880C6C499D1F}"/>
              </a:ext>
            </a:extLst>
          </p:cNvPr>
          <p:cNvSpPr/>
          <p:nvPr/>
        </p:nvSpPr>
        <p:spPr>
          <a:xfrm>
            <a:off x="9322451" y="1894747"/>
            <a:ext cx="2726674" cy="1977345"/>
          </a:xfrm>
          <a:prstGeom prst="rect">
            <a:avLst/>
          </a:prstGeom>
          <a:solidFill>
            <a:schemeClr val="bg1"/>
          </a:solidFill>
          <a:ln w="28575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2.4x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channels removed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YouTube than there are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total Wiki pages in existence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83819-3C6E-1D85-7D16-02DC7AEDB910}"/>
              </a:ext>
            </a:extLst>
          </p:cNvPr>
          <p:cNvSpPr/>
          <p:nvPr/>
        </p:nvSpPr>
        <p:spPr>
          <a:xfrm>
            <a:off x="9322447" y="4021957"/>
            <a:ext cx="2726674" cy="1969406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3.7x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channels removed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YouTube than there are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active Twitch streamer channels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71E1D1D-3C5E-FD17-5D39-1015EFFFFE31}"/>
              </a:ext>
            </a:extLst>
          </p:cNvPr>
          <p:cNvSpPr/>
          <p:nvPr/>
        </p:nvSpPr>
        <p:spPr>
          <a:xfrm>
            <a:off x="8620217" y="2589277"/>
            <a:ext cx="932041" cy="603190"/>
          </a:xfrm>
          <a:prstGeom prst="rightArrow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6F2E65B-8D5D-E671-1CE5-0DE7389AD909}"/>
              </a:ext>
            </a:extLst>
          </p:cNvPr>
          <p:cNvSpPr/>
          <p:nvPr/>
        </p:nvSpPr>
        <p:spPr>
          <a:xfrm>
            <a:off x="8620217" y="4715486"/>
            <a:ext cx="932041" cy="603190"/>
          </a:xfrm>
          <a:prstGeom prst="rightArrow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6405C6-CB21-C9DC-D84E-A0B9ED4B674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F197-E79E-7EEC-8FC5-51FF4B93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660F7E-7485-35E8-9673-1A8E87E93136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3638711" cy="5172986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2926FB-3C3D-0800-A2DC-20DDECD8B48A}"/>
              </a:ext>
            </a:extLst>
          </p:cNvPr>
          <p:cNvSpPr>
            <a:spLocks/>
          </p:cNvSpPr>
          <p:nvPr/>
        </p:nvSpPr>
        <p:spPr>
          <a:xfrm>
            <a:off x="3638711" y="1685014"/>
            <a:ext cx="855329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EC9B4-0DD0-9942-4D92-FC533F2C6BA3}"/>
              </a:ext>
            </a:extLst>
          </p:cNvPr>
          <p:cNvSpPr txBox="1"/>
          <p:nvPr/>
        </p:nvSpPr>
        <p:spPr>
          <a:xfrm>
            <a:off x="3638712" y="1755448"/>
            <a:ext cx="855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Channels Removed by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C95FA5-845A-7931-4733-5C15A69D84C7}"/>
              </a:ext>
            </a:extLst>
          </p:cNvPr>
          <p:cNvSpPr/>
          <p:nvPr/>
        </p:nvSpPr>
        <p:spPr>
          <a:xfrm>
            <a:off x="297180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 were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nearly 100 million channels taken down from YouTube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 the last three years, even as the number decreased in 2025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545A5CC-B41D-2CE5-C525-A691B1D1B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33809"/>
              </p:ext>
            </p:extLst>
          </p:nvPr>
        </p:nvGraphicFramePr>
        <p:xfrm>
          <a:off x="3832860" y="2338086"/>
          <a:ext cx="8191284" cy="380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D2B4A56-D45A-1652-0C57-8C1261851592}"/>
              </a:ext>
            </a:extLst>
          </p:cNvPr>
          <p:cNvSpPr txBox="1"/>
          <p:nvPr/>
        </p:nvSpPr>
        <p:spPr>
          <a:xfrm>
            <a:off x="3759578" y="6317849"/>
            <a:ext cx="8191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353E6-8560-03CA-1E39-610FEF3AD52D}"/>
              </a:ext>
            </a:extLst>
          </p:cNvPr>
          <p:cNvSpPr txBox="1"/>
          <p:nvPr/>
        </p:nvSpPr>
        <p:spPr>
          <a:xfrm>
            <a:off x="0" y="4086664"/>
            <a:ext cx="363871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154.4 MM</a:t>
            </a:r>
          </a:p>
          <a:p>
            <a:pPr algn="ctr"/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Channels Removed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(2019 – 2025)</a:t>
            </a:r>
          </a:p>
        </p:txBody>
      </p:sp>
      <p:pic>
        <p:nvPicPr>
          <p:cNvPr id="23" name="Picture 22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EB231D23-BBF0-DBD2-DB80-239C815FA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5" y="2395754"/>
            <a:ext cx="1565720" cy="1565720"/>
          </a:xfrm>
          <a:prstGeom prst="rect">
            <a:avLst/>
          </a:prstGeom>
        </p:spPr>
      </p:pic>
      <p:pic>
        <p:nvPicPr>
          <p:cNvPr id="27" name="Picture 26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3F825AFB-6CEC-4FD5-1AD6-EB5352CF0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65" y="2451942"/>
            <a:ext cx="1454380" cy="1454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05909-3398-0264-99AD-3E69D16929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8CBB20-07DE-800B-5107-B7C11700EFB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9EEDF-50A5-8827-59D7-5444E204F7B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94EB10-EA96-77CC-6FDF-6495AB629891}"/>
              </a:ext>
            </a:extLst>
          </p:cNvPr>
          <p:cNvSpPr/>
          <p:nvPr/>
        </p:nvSpPr>
        <p:spPr>
          <a:xfrm>
            <a:off x="11030556" y="4122305"/>
            <a:ext cx="830249" cy="410101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FD5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-45%</a:t>
            </a:r>
            <a:br>
              <a:rPr lang="en-US" sz="1200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2024</a:t>
            </a:r>
            <a:endParaRPr lang="en-US" sz="1200" dirty="0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56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E6B13-023F-F2AF-B1CC-CEB0896EF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9BA79E-E9C0-D2FB-F048-F5DC6EF4ACFF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03309-FA8D-BF80-B87A-6C7A73027162}"/>
              </a:ext>
            </a:extLst>
          </p:cNvPr>
          <p:cNvSpPr txBox="1"/>
          <p:nvPr/>
        </p:nvSpPr>
        <p:spPr>
          <a:xfrm>
            <a:off x="3592945" y="1755448"/>
            <a:ext cx="485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Channels Removed by Reason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2019-2025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E08C56C-74FE-8494-0471-45C0001B1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168365"/>
              </p:ext>
            </p:extLst>
          </p:nvPr>
        </p:nvGraphicFramePr>
        <p:xfrm>
          <a:off x="57150" y="2081559"/>
          <a:ext cx="12192000" cy="441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4CBDDF2-B450-AB7E-27C1-6EFEC1A1B163}"/>
              </a:ext>
            </a:extLst>
          </p:cNvPr>
          <p:cNvSpPr txBox="1"/>
          <p:nvPr/>
        </p:nvSpPr>
        <p:spPr>
          <a:xfrm>
            <a:off x="472837" y="6317849"/>
            <a:ext cx="11662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4/14/26.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*Note: Aggregated removals by topic are estimated based on the percent of topic by total removals per quarter within the time period.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3B8857-DD18-14CE-8181-CA6E7A09297B}"/>
              </a:ext>
            </a:extLst>
          </p:cNvPr>
          <p:cNvSpPr/>
          <p:nvPr/>
        </p:nvSpPr>
        <p:spPr>
          <a:xfrm>
            <a:off x="297180" y="428839"/>
            <a:ext cx="116094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Over the last seven years, nine out of ten channels removed were because of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</a:rPr>
              <a:t>spams and scams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(i.e., bots and possible nefarious actors)</a:t>
            </a:r>
            <a:endParaRPr lang="en-US" sz="2600" b="1" dirty="0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A5B97-775B-E544-199A-98656F521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A06C87-3AD9-DD36-3C34-3E04D6E0475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5CFD27B-D508-C85F-8B1E-0DC996D7D06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8F0CB9D-6F63-3709-9D29-70053C0D9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158364"/>
              </p:ext>
            </p:extLst>
          </p:nvPr>
        </p:nvGraphicFramePr>
        <p:xfrm>
          <a:off x="8445582" y="2265986"/>
          <a:ext cx="3625850" cy="3716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59">
                  <a:extLst>
                    <a:ext uri="{9D8B030D-6E8A-4147-A177-3AD203B41FA5}">
                      <a16:colId xmlns:a16="http://schemas.microsoft.com/office/drawing/2014/main" val="1162625653"/>
                    </a:ext>
                  </a:extLst>
                </a:gridCol>
                <a:gridCol w="1273891">
                  <a:extLst>
                    <a:ext uri="{9D8B030D-6E8A-4147-A177-3AD203B41FA5}">
                      <a16:colId xmlns:a16="http://schemas.microsoft.com/office/drawing/2014/main" val="1196509751"/>
                    </a:ext>
                  </a:extLst>
                </a:gridCol>
              </a:tblGrid>
              <a:tr h="4327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Removals*</a:t>
                      </a:r>
                    </a:p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</a:rPr>
                        <a:t>(2019-2025)</a:t>
                      </a:r>
                    </a:p>
                  </a:txBody>
                  <a:tcPr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D3C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01987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Spam, misleading and scams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140,074,793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988985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Nudity or sexual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5,836,203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9040477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safety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2,420,612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54988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Misinformation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1,518,542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182669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Harassment and cyberbullying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1,154,833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131681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Hateful or abusive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1,096,839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1422941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Harmful or dangerous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790,027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1768600"/>
                  </a:ext>
                </a:extLst>
              </a:tr>
              <a:tr h="3263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 of violence and violent extremism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576,365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1880344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Impersonation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354,525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2316765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or graphic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303,600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44352318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policy violations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231,315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7455870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83,035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35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401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38FB8-24C7-49B1-3215-2600C409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DDE5C4-368C-60D9-1508-25CD68CA1190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4DD7B-91C9-BFBC-2800-845F995093B8}"/>
              </a:ext>
            </a:extLst>
          </p:cNvPr>
          <p:cNvSpPr txBox="1"/>
          <p:nvPr/>
        </p:nvSpPr>
        <p:spPr>
          <a:xfrm>
            <a:off x="3592945" y="1755448"/>
            <a:ext cx="485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Channels Removed by Reason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2025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CB15F98-3E35-F254-10BA-1635F38206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7344841"/>
              </p:ext>
            </p:extLst>
          </p:nvPr>
        </p:nvGraphicFramePr>
        <p:xfrm>
          <a:off x="0" y="2122642"/>
          <a:ext cx="12192000" cy="441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88C444C-FE4B-292C-9B3F-72B9503EAD5A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*Note: Aggregated removals by topic are estimated based on the percent of topic by total removals per quarter within the time period.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6056E5-13D8-82BA-E23F-0D583073375A}"/>
              </a:ext>
            </a:extLst>
          </p:cNvPr>
          <p:cNvSpPr/>
          <p:nvPr/>
        </p:nvSpPr>
        <p:spPr>
          <a:xfrm>
            <a:off x="297181" y="428839"/>
            <a:ext cx="116536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2025, more than eight out of ten channels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removed were because of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</a:rPr>
              <a:t>spams and scams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(i.e., bots and possible nefarious actors)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D4E07-20D3-0902-EDD3-E1CB1D1B6F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4C1BE-8141-C9E1-C1A4-9AFB1A70F08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6C1E6F4-5D69-454E-5C45-6A926ED4CE8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E3DA618-A08E-AD8A-17EA-CD0929337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123194"/>
              </p:ext>
            </p:extLst>
          </p:nvPr>
        </p:nvGraphicFramePr>
        <p:xfrm>
          <a:off x="8325012" y="2479862"/>
          <a:ext cx="3625850" cy="343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59">
                  <a:extLst>
                    <a:ext uri="{9D8B030D-6E8A-4147-A177-3AD203B41FA5}">
                      <a16:colId xmlns:a16="http://schemas.microsoft.com/office/drawing/2014/main" val="1162625653"/>
                    </a:ext>
                  </a:extLst>
                </a:gridCol>
                <a:gridCol w="1273891">
                  <a:extLst>
                    <a:ext uri="{9D8B030D-6E8A-4147-A177-3AD203B41FA5}">
                      <a16:colId xmlns:a16="http://schemas.microsoft.com/office/drawing/2014/main" val="1196509751"/>
                    </a:ext>
                  </a:extLst>
                </a:gridCol>
              </a:tblGrid>
              <a:tr h="452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Removals*</a:t>
                      </a:r>
                    </a:p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</a:rPr>
                        <a:t>(2025)</a:t>
                      </a:r>
                    </a:p>
                  </a:txBody>
                  <a:tcPr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D3C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01987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Spam, misleading and scams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13,679,838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988985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safety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543,729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9040477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Misinformation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516,959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54988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Nudity or sexual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454,517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182669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Harmful or dangerous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246,554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131681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Hateful or abusive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164,391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1422941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 of violence and violent extremism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131,478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1768600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Harassment and cyberbullying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40,613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1880344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or graphic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38,512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2316765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34,135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352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29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B692D-1F1F-DE7C-DFF3-D12C1048F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DD1AA8-66AD-37C5-2380-B99112D74CB5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ED92C-426F-BCF8-5A7F-0F0AE1F9BF7B}"/>
              </a:ext>
            </a:extLst>
          </p:cNvPr>
          <p:cNvSpPr/>
          <p:nvPr/>
        </p:nvSpPr>
        <p:spPr>
          <a:xfrm>
            <a:off x="297180" y="428839"/>
            <a:ext cx="118948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YouTube has removed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over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30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billion comments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 the last seven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EF83A1-7E37-4CDA-6A36-D9BEDF640945}"/>
              </a:ext>
            </a:extLst>
          </p:cNvPr>
          <p:cNvSpPr/>
          <p:nvPr/>
        </p:nvSpPr>
        <p:spPr>
          <a:xfrm>
            <a:off x="4275083" y="2595440"/>
            <a:ext cx="3641834" cy="353147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154.4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Channels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0D5FB9-9B6B-2AD7-6EEA-65B97C681C2F}"/>
              </a:ext>
            </a:extLst>
          </p:cNvPr>
          <p:cNvSpPr/>
          <p:nvPr/>
        </p:nvSpPr>
        <p:spPr>
          <a:xfrm>
            <a:off x="244791" y="2606644"/>
            <a:ext cx="3641834" cy="353147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219.3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38B61-021D-06BE-86CF-7DD08EDB53BF}"/>
              </a:ext>
            </a:extLst>
          </p:cNvPr>
          <p:cNvSpPr/>
          <p:nvPr/>
        </p:nvSpPr>
        <p:spPr>
          <a:xfrm>
            <a:off x="8305375" y="2596648"/>
            <a:ext cx="3641834" cy="3531476"/>
          </a:xfrm>
          <a:prstGeom prst="rect">
            <a:avLst/>
          </a:prstGeom>
          <a:solidFill>
            <a:srgbClr val="4EBEA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.3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5E27F-1D47-45B5-93B9-28C506F4A595}"/>
              </a:ext>
            </a:extLst>
          </p:cNvPr>
          <p:cNvSpPr txBox="1"/>
          <p:nvPr/>
        </p:nvSpPr>
        <p:spPr>
          <a:xfrm>
            <a:off x="21519" y="1755448"/>
            <a:ext cx="12148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Total Removals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 –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blue and black chat bubble&#10;&#10;AI-generated content may be incorrect.">
            <a:extLst>
              <a:ext uri="{FF2B5EF4-FFF2-40B4-BE49-F238E27FC236}">
                <a16:creationId xmlns:a16="http://schemas.microsoft.com/office/drawing/2014/main" id="{F02B7779-3067-F44A-5710-C5FE7F014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20" y="2925011"/>
            <a:ext cx="1239559" cy="1239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1F4DE1-57C0-0CA0-36BF-4CEDCF5E5491}"/>
              </a:ext>
            </a:extLst>
          </p:cNvPr>
          <p:cNvSpPr txBox="1"/>
          <p:nvPr/>
        </p:nvSpPr>
        <p:spPr>
          <a:xfrm>
            <a:off x="244791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(~31 million annually, on average)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74AF1-805E-36F6-D542-34A623CB041B}"/>
              </a:ext>
            </a:extLst>
          </p:cNvPr>
          <p:cNvSpPr txBox="1"/>
          <p:nvPr/>
        </p:nvSpPr>
        <p:spPr>
          <a:xfrm>
            <a:off x="8305375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(~4 billion annually, on average)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C321F1-A8B7-7370-6525-B4F820953473}"/>
              </a:ext>
            </a:extLst>
          </p:cNvPr>
          <p:cNvSpPr txBox="1"/>
          <p:nvPr/>
        </p:nvSpPr>
        <p:spPr>
          <a:xfrm>
            <a:off x="4275083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(~22 million annually, on average)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D2AE2C-0E7A-A28B-E55E-9FD61B892C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A7E46-CEAE-8603-2D80-36647DDA721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783E2D-BA52-28E9-6C20-E6D47CCC45D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video player with a play button&#10;&#10;AI-generated content may be incorrect.">
            <a:extLst>
              <a:ext uri="{FF2B5EF4-FFF2-40B4-BE49-F238E27FC236}">
                <a16:creationId xmlns:a16="http://schemas.microsoft.com/office/drawing/2014/main" id="{9E8706A3-1F55-71C3-6600-B17777165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29" y="2925010"/>
            <a:ext cx="1239559" cy="1239559"/>
          </a:xfrm>
          <a:prstGeom prst="rect">
            <a:avLst/>
          </a:prstGeom>
        </p:spPr>
      </p:pic>
      <p:pic>
        <p:nvPicPr>
          <p:cNvPr id="11" name="Picture 10" descr="A blue and white circle with a person in it&#10;&#10;AI-generated content may be incorrect.">
            <a:extLst>
              <a:ext uri="{FF2B5EF4-FFF2-40B4-BE49-F238E27FC236}">
                <a16:creationId xmlns:a16="http://schemas.microsoft.com/office/drawing/2014/main" id="{09347675-7588-324D-BFB9-2D404A64B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19" y="2925011"/>
            <a:ext cx="1239559" cy="12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931C-7F02-DD20-2841-9AE1DB33C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0D9416A-2D3C-545B-F668-8957DB989FFC}"/>
              </a:ext>
            </a:extLst>
          </p:cNvPr>
          <p:cNvSpPr/>
          <p:nvPr/>
        </p:nvSpPr>
        <p:spPr>
          <a:xfrm>
            <a:off x="0" y="1685014"/>
            <a:ext cx="4849492" cy="5184136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3F382-F39F-4081-99E2-58038B532F6F}"/>
              </a:ext>
            </a:extLst>
          </p:cNvPr>
          <p:cNvSpPr>
            <a:spLocks/>
          </p:cNvSpPr>
          <p:nvPr/>
        </p:nvSpPr>
        <p:spPr>
          <a:xfrm>
            <a:off x="4849492" y="1685014"/>
            <a:ext cx="7342507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A93CA-8941-8AA6-C69D-78AA84958A9A}"/>
              </a:ext>
            </a:extLst>
          </p:cNvPr>
          <p:cNvSpPr txBox="1"/>
          <p:nvPr/>
        </p:nvSpPr>
        <p:spPr>
          <a:xfrm>
            <a:off x="4887653" y="6052052"/>
            <a:ext cx="728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4/14/26. *Statista via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Backlinko.com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Reddit User and Growth Stats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1/16/26, 2024 &amp; 2025 are projected. Note: Reddit is the #20 top measured property based on reach per Comscore Mediametrix Multiplatform for </a:t>
            </a:r>
            <a:r>
              <a:rPr lang="en-US" sz="8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2025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3064C-3BF5-60A2-E16D-6FA38E3E6A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22E525-3AC4-F947-0A1F-32D56525A74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5ECDA-63FE-5309-565A-4FE320F5A41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EB3875-B373-E5C0-6BDA-EF9F44B61365}"/>
              </a:ext>
            </a:extLst>
          </p:cNvPr>
          <p:cNvSpPr/>
          <p:nvPr/>
        </p:nvSpPr>
        <p:spPr>
          <a:xfrm>
            <a:off x="8607563" y="2232386"/>
            <a:ext cx="3369055" cy="3652590"/>
          </a:xfrm>
          <a:prstGeom prst="rect">
            <a:avLst/>
          </a:prstGeom>
          <a:solidFill>
            <a:schemeClr val="bg1"/>
          </a:solidFill>
          <a:ln w="28575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3606A1-09C9-B86F-9374-88F07A60B131}"/>
              </a:ext>
            </a:extLst>
          </p:cNvPr>
          <p:cNvSpPr/>
          <p:nvPr/>
        </p:nvSpPr>
        <p:spPr>
          <a:xfrm>
            <a:off x="5056369" y="2241911"/>
            <a:ext cx="3369055" cy="3652590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A blue play button on a black background&#10;&#10;AI-generated content may be incorrect.">
            <a:extLst>
              <a:ext uri="{FF2B5EF4-FFF2-40B4-BE49-F238E27FC236}">
                <a16:creationId xmlns:a16="http://schemas.microsoft.com/office/drawing/2014/main" id="{B23F4166-1798-13A8-03BD-F916A9C33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4" y="3181114"/>
            <a:ext cx="1740241" cy="174024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9721906-1F5B-A92C-B8FC-FE9AEF1E1C59}"/>
              </a:ext>
            </a:extLst>
          </p:cNvPr>
          <p:cNvSpPr txBox="1"/>
          <p:nvPr/>
        </p:nvSpPr>
        <p:spPr>
          <a:xfrm>
            <a:off x="5056369" y="2265657"/>
            <a:ext cx="3369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(2019-2025)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770F9F-EDB9-C79A-D9D5-9CE5DEA4C696}"/>
              </a:ext>
            </a:extLst>
          </p:cNvPr>
          <p:cNvSpPr txBox="1"/>
          <p:nvPr/>
        </p:nvSpPr>
        <p:spPr>
          <a:xfrm>
            <a:off x="5056369" y="4766506"/>
            <a:ext cx="336905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BEA4"/>
                </a:solidFill>
                <a:latin typeface="Arial" panose="020B0604020202020204" pitchFamily="34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.3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Removed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FB7EC2-87B6-45C7-DEF3-EE0FFC6829EB}"/>
              </a:ext>
            </a:extLst>
          </p:cNvPr>
          <p:cNvSpPr txBox="1"/>
          <p:nvPr/>
        </p:nvSpPr>
        <p:spPr>
          <a:xfrm>
            <a:off x="8616066" y="2253236"/>
            <a:ext cx="3369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Reddit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(2019-2025)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C369B-4B56-A073-045D-9B582D936344}"/>
              </a:ext>
            </a:extLst>
          </p:cNvPr>
          <p:cNvSpPr txBox="1"/>
          <p:nvPr/>
        </p:nvSpPr>
        <p:spPr>
          <a:xfrm>
            <a:off x="8616066" y="4746202"/>
            <a:ext cx="336905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17.6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Total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Comments*</a:t>
            </a:r>
          </a:p>
        </p:txBody>
      </p:sp>
      <p:pic>
        <p:nvPicPr>
          <p:cNvPr id="36" name="Picture 35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EE7CC20C-FB85-8035-6037-6AE6C4920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69" y="2946112"/>
            <a:ext cx="1740241" cy="1740241"/>
          </a:xfrm>
          <a:prstGeom prst="rect">
            <a:avLst/>
          </a:prstGeom>
        </p:spPr>
      </p:pic>
      <p:pic>
        <p:nvPicPr>
          <p:cNvPr id="40" name="Picture 39" descr="A blue x on a black background&#10;&#10;AI-generated content may be incorrect.">
            <a:extLst>
              <a:ext uri="{FF2B5EF4-FFF2-40B4-BE49-F238E27FC236}">
                <a16:creationId xmlns:a16="http://schemas.microsoft.com/office/drawing/2014/main" id="{21B7C7E6-3996-EDEA-C99F-EE099F9E7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83" y="3073265"/>
            <a:ext cx="1501732" cy="150173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AA662C0-D55A-0857-D9F1-76DB65507D9A}"/>
              </a:ext>
            </a:extLst>
          </p:cNvPr>
          <p:cNvSpPr/>
          <p:nvPr/>
        </p:nvSpPr>
        <p:spPr>
          <a:xfrm>
            <a:off x="235666" y="428839"/>
            <a:ext cx="119563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Over the last seven years, the number of comments removed from YouTube is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nearly double the total number of comments posted on Reddit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9EA53-882C-4890-1694-99527C461C2E}"/>
              </a:ext>
            </a:extLst>
          </p:cNvPr>
          <p:cNvSpPr txBox="1"/>
          <p:nvPr/>
        </p:nvSpPr>
        <p:spPr>
          <a:xfrm>
            <a:off x="17724" y="2257464"/>
            <a:ext cx="47514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chemeClr val="bg1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+72%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comments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have been removed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over the last seven years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total number of comments that have been posted to Reddit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popular social media platform and top 20 digital property per Comscore, during the same time frame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38DB0-BA8B-2090-40BB-A6C9806D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D0F262-FB06-4639-7618-DC247F780EE7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3638711" cy="5172986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F6A-4EA3-A5CA-52AE-2FD79496C904}"/>
              </a:ext>
            </a:extLst>
          </p:cNvPr>
          <p:cNvSpPr>
            <a:spLocks/>
          </p:cNvSpPr>
          <p:nvPr/>
        </p:nvSpPr>
        <p:spPr>
          <a:xfrm>
            <a:off x="3638711" y="1685014"/>
            <a:ext cx="855329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B059C-01F1-5129-9CD6-70D452DA128F}"/>
              </a:ext>
            </a:extLst>
          </p:cNvPr>
          <p:cNvSpPr txBox="1"/>
          <p:nvPr/>
        </p:nvSpPr>
        <p:spPr>
          <a:xfrm>
            <a:off x="3638712" y="1755448"/>
            <a:ext cx="853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Comments Removed by Year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B34B411-9603-FBFE-62F4-A0862DC975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042731"/>
              </p:ext>
            </p:extLst>
          </p:nvPr>
        </p:nvGraphicFramePr>
        <p:xfrm>
          <a:off x="3832860" y="2338086"/>
          <a:ext cx="8039100" cy="380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A6A281-ED3F-E674-0878-A967D9F8DC1A}"/>
              </a:ext>
            </a:extLst>
          </p:cNvPr>
          <p:cNvSpPr txBox="1"/>
          <p:nvPr/>
        </p:nvSpPr>
        <p:spPr>
          <a:xfrm>
            <a:off x="3759578" y="6317849"/>
            <a:ext cx="8191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9C927-969A-0695-B8DA-92CAC4719B62}"/>
              </a:ext>
            </a:extLst>
          </p:cNvPr>
          <p:cNvSpPr txBox="1"/>
          <p:nvPr/>
        </p:nvSpPr>
        <p:spPr>
          <a:xfrm>
            <a:off x="0" y="4086664"/>
            <a:ext cx="36387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B1464"/>
                </a:solidFill>
                <a:latin typeface="Arial" panose="020B0604020202020204" pitchFamily="34" charset="0"/>
              </a:rPr>
              <a:t>30.3 B</a:t>
            </a:r>
          </a:p>
          <a:p>
            <a:pPr algn="ctr"/>
            <a:b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2700" b="1" dirty="0">
                <a:solidFill>
                  <a:srgbClr val="1B1464"/>
                </a:solidFill>
                <a:latin typeface="Arial" panose="020B0604020202020204" pitchFamily="34" charset="0"/>
              </a:rPr>
              <a:t>Comments Removed</a:t>
            </a:r>
          </a:p>
          <a:p>
            <a:pPr algn="ctr"/>
            <a:r>
              <a:rPr lang="en-US" sz="2000" dirty="0">
                <a:solidFill>
                  <a:srgbClr val="1B1464"/>
                </a:solidFill>
                <a:latin typeface="Arial" panose="020B0604020202020204" pitchFamily="34" charset="0"/>
              </a:rPr>
              <a:t>(2019 – 2025)</a:t>
            </a:r>
            <a:endParaRPr lang="en-US" dirty="0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A white play button on a black background&#10;&#10;AI-generated content may be incorrect.">
            <a:extLst>
              <a:ext uri="{FF2B5EF4-FFF2-40B4-BE49-F238E27FC236}">
                <a16:creationId xmlns:a16="http://schemas.microsoft.com/office/drawing/2014/main" id="{0E6259B4-F2FB-7FB8-80B3-AC299B585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6" y="2396461"/>
            <a:ext cx="1565720" cy="1565720"/>
          </a:xfrm>
          <a:prstGeom prst="rect">
            <a:avLst/>
          </a:prstGeom>
        </p:spPr>
      </p:pic>
      <p:pic>
        <p:nvPicPr>
          <p:cNvPr id="11" name="Picture 10" descr="A pink x on a black background&#10;&#10;AI-generated content may be incorrect.">
            <a:extLst>
              <a:ext uri="{FF2B5EF4-FFF2-40B4-BE49-F238E27FC236}">
                <a16:creationId xmlns:a16="http://schemas.microsoft.com/office/drawing/2014/main" id="{E67C39B6-D3D7-2038-7AD2-C21115BA2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6" y="2438890"/>
            <a:ext cx="1524340" cy="1524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251CB-C799-0EA0-25B6-7546D43F24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0D7FC8-D905-C43C-F505-2F1CE078AA6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0FF366-9D46-074F-F261-F4D462BEE0E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D835DB-BB94-E666-A8D3-BB13ECD858F5}"/>
              </a:ext>
            </a:extLst>
          </p:cNvPr>
          <p:cNvSpPr/>
          <p:nvPr/>
        </p:nvSpPr>
        <p:spPr>
          <a:xfrm>
            <a:off x="10862476" y="2079370"/>
            <a:ext cx="830249" cy="410101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+5%</a:t>
            </a:r>
            <a:br>
              <a:rPr lang="en-US" sz="120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sz="700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1200" dirty="0">
              <a:solidFill>
                <a:srgbClr val="4EB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65FF6-23D2-B6B7-C242-E28EF9786751}"/>
              </a:ext>
            </a:extLst>
          </p:cNvPr>
          <p:cNvSpPr/>
          <p:nvPr/>
        </p:nvSpPr>
        <p:spPr>
          <a:xfrm>
            <a:off x="297180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 last two years have seen a growing number of comments removed from YouTube, with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over five and a half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billion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removed in 2025 alone</a:t>
            </a:r>
          </a:p>
        </p:txBody>
      </p:sp>
    </p:spTree>
    <p:extLst>
      <p:ext uri="{BB962C8B-B14F-4D97-AF65-F5344CB8AC3E}">
        <p14:creationId xmlns:p14="http://schemas.microsoft.com/office/powerpoint/2010/main" val="2979105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FE48-6B2D-897C-D4D2-1BE6D1552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CF72E9-28AB-8A44-8096-7388F1BD6355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FDA2EAA-CBE9-826C-05D8-C5A7276C4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129292"/>
              </p:ext>
            </p:extLst>
          </p:nvPr>
        </p:nvGraphicFramePr>
        <p:xfrm>
          <a:off x="0" y="2278668"/>
          <a:ext cx="12192000" cy="420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7B9AF3-1DD2-BFF6-8E3C-2679A1572FC0}"/>
              </a:ext>
            </a:extLst>
          </p:cNvPr>
          <p:cNvSpPr txBox="1"/>
          <p:nvPr/>
        </p:nvSpPr>
        <p:spPr>
          <a:xfrm>
            <a:off x="472837" y="6223208"/>
            <a:ext cx="11719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 Analysis excludes 2019 as category breakouts for comment removals are only available for Q3 and Q4 2019. *Note: Aggregated removals by topic are estimated based on the percent of topic by total removals per quarter within the time period.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A7AF1-5C63-6590-3EE0-8531F2234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C1B8CF-9A41-B80F-224D-35A0B19FF61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EA584A-C4F9-F4C2-32FF-3A1BA7CF3B5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5335CF1-5439-5BA9-CCF1-89CF1516E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523066"/>
              </p:ext>
            </p:extLst>
          </p:nvPr>
        </p:nvGraphicFramePr>
        <p:xfrm>
          <a:off x="8325012" y="2206631"/>
          <a:ext cx="3639422" cy="368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59">
                  <a:extLst>
                    <a:ext uri="{9D8B030D-6E8A-4147-A177-3AD203B41FA5}">
                      <a16:colId xmlns:a16="http://schemas.microsoft.com/office/drawing/2014/main" val="1162625653"/>
                    </a:ext>
                  </a:extLst>
                </a:gridCol>
                <a:gridCol w="1287463">
                  <a:extLst>
                    <a:ext uri="{9D8B030D-6E8A-4147-A177-3AD203B41FA5}">
                      <a16:colId xmlns:a16="http://schemas.microsoft.com/office/drawing/2014/main" val="1196509751"/>
                    </a:ext>
                  </a:extLst>
                </a:gridCol>
              </a:tblGrid>
              <a:tr h="4339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Topic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BE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Removals*</a:t>
                      </a:r>
                    </a:p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</a:rPr>
                        <a:t>(2020-2025)</a:t>
                      </a:r>
                    </a:p>
                  </a:txBody>
                  <a:tcPr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01987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Spam, misleading and scams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20,969,818,643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988985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safety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3,014,049,120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9040477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Harassment and cyberbullying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3,005,357,713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54988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Hateful or abusive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854,504,591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182669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or graphic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312,346,775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131681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 of violence and violent extremism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250,257,860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1422941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22,958,800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1768600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Nudity or sexual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15,818,423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84158865"/>
                  </a:ext>
                </a:extLst>
              </a:tr>
              <a:tr h="3562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Harmful or dangerous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5,452,585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86849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BE3DAC3-E10B-873C-F79B-39C480DD4786}"/>
              </a:ext>
            </a:extLst>
          </p:cNvPr>
          <p:cNvSpPr txBox="1"/>
          <p:nvPr/>
        </p:nvSpPr>
        <p:spPr>
          <a:xfrm>
            <a:off x="3746419" y="1755448"/>
            <a:ext cx="469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Comments Removed by Reason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1200" dirty="0">
                <a:solidFill>
                  <a:srgbClr val="1F1A62"/>
                </a:solidFill>
                <a:latin typeface="Arial" panose="020B0604020202020204" pitchFamily="34" charset="0"/>
              </a:rPr>
              <a:t>2020-2025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ED799F-03D7-5743-1E19-E4A22304C70D}"/>
              </a:ext>
            </a:extLst>
          </p:cNvPr>
          <p:cNvSpPr/>
          <p:nvPr/>
        </p:nvSpPr>
        <p:spPr>
          <a:xfrm>
            <a:off x="297179" y="428839"/>
            <a:ext cx="118733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Over the last seven years, seven out of ten comments removed were because of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</a:rPr>
              <a:t>spams and scams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(i.e., bots and possible nefarious actors)</a:t>
            </a:r>
            <a:endParaRPr lang="en-US" sz="2600" b="1" dirty="0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1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4A434-FB4F-5EC9-8C13-756558387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1DBC0D-B2B7-7FA4-96E8-162F16C98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6" r="26325"/>
          <a:stretch>
            <a:fillRect/>
          </a:stretch>
        </p:blipFill>
        <p:spPr>
          <a:xfrm>
            <a:off x="0" y="0"/>
            <a:ext cx="42100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4BC70F-0A0C-492F-7F1C-DEEBE67F457D}"/>
              </a:ext>
            </a:extLst>
          </p:cNvPr>
          <p:cNvSpPr txBox="1"/>
          <p:nvPr/>
        </p:nvSpPr>
        <p:spPr>
          <a:xfrm>
            <a:off x="4313226" y="175909"/>
            <a:ext cx="78787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(eventually) removes millions of videos and channels and billions of comments annually for violating their community guidelines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03AC41-633D-91E9-EEBD-B9C5387925CD}"/>
              </a:ext>
            </a:extLst>
          </p:cNvPr>
          <p:cNvSpPr txBox="1"/>
          <p:nvPr/>
        </p:nvSpPr>
        <p:spPr>
          <a:xfrm>
            <a:off x="4397458" y="1319681"/>
            <a:ext cx="74831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video sharing platform where hundreds of thousands of users upload content every day requires constant moderation and vigilance. 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YouTube, the top reasons why content </a:t>
            </a:r>
            <a:b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removed include </a:t>
            </a:r>
            <a: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child safety issues, harassment &amp; cyberbullying, hateful or dangerous speech, pornography, violence and violent extremism, graphic images</a:t>
            </a:r>
            <a:b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spams &amp; scams.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1B146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sheer scope of content removal on YouTube speaks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desire of bots and possible ‘nefarious actors’ to use the platform, and its environment, for bad intentions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As an update to our first ‘Deleted Scenes’ report published in 2025, we continue to explore the pervasiveness of content removed from YouTube based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their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guidelines enforcement website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which includes seven years of data back to 2019.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number of videos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that are removed from YouTube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amount of channels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that are removed from YouTube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many comments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that are removed from YouTube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 course, this analysis acknowledges the content that is rightfully removed by YouTube’s automated flagging systems, priority flaggers (such as government agencies and NGOs)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the user community,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however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YouTube does not share how long content that has violated guidelines lives on the platform before its reviewed and removed.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sheer scope of content removal and opaqueness of the process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begs the question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 just how much ‘unsafe’ content – from both a consumer and brand perspective – gets posted and continues to live on the platform,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especially as millions of videos and channels are continually taken down and billions of comments are deleted annually?</a:t>
            </a: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0DC93-D1E3-D3C1-536C-0A56695676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1BFE9B-1AFF-B606-BF20-95D50728ACF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9AFA-B1D3-685A-E4C1-2407F34BB75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98FE2-FB17-2317-8EB8-6BAC01BF9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897ABC-6A8B-08F0-0FCF-2B436C638339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D2883A-E21F-CF06-0F33-8B0905ABEEED}"/>
              </a:ext>
            </a:extLst>
          </p:cNvPr>
          <p:cNvSpPr txBox="1"/>
          <p:nvPr/>
        </p:nvSpPr>
        <p:spPr>
          <a:xfrm>
            <a:off x="3746419" y="1755448"/>
            <a:ext cx="469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Comments Removed by Reason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F1A62"/>
                </a:solidFill>
                <a:latin typeface="Arial" panose="020B0604020202020204" pitchFamily="34" charset="0"/>
              </a:rPr>
              <a:t>2025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FC8406-9E37-841D-E5AB-8DA30F86C9D9}"/>
              </a:ext>
            </a:extLst>
          </p:cNvPr>
          <p:cNvSpPr/>
          <p:nvPr/>
        </p:nvSpPr>
        <p:spPr>
          <a:xfrm>
            <a:off x="297180" y="428839"/>
            <a:ext cx="116536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In 2025, eight out of ten comments removed were because of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</a:rPr>
              <a:t>spams</a:t>
            </a:r>
            <a:b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</a:rPr>
            </a:b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</a:rPr>
              <a:t>and scams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(i.e., bots and possible nefarious actors)</a:t>
            </a:r>
            <a:endParaRPr lang="en-US" sz="2600" b="1" dirty="0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F63C1F-538C-1804-B4B0-802796036A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299722"/>
              </p:ext>
            </p:extLst>
          </p:nvPr>
        </p:nvGraphicFramePr>
        <p:xfrm>
          <a:off x="28021" y="2170166"/>
          <a:ext cx="12192000" cy="420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8523BE8-36F2-AA1F-4BBA-8B2F3C1DC973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 *Note: Aggregated removals by topic are estimated based on the percent of topic by total removals per quarter within the time period.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EC81ACE-A1BA-A456-B23A-E9150AE71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655098"/>
              </p:ext>
            </p:extLst>
          </p:nvPr>
        </p:nvGraphicFramePr>
        <p:xfrm>
          <a:off x="8231494" y="2750098"/>
          <a:ext cx="3625850" cy="257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59">
                  <a:extLst>
                    <a:ext uri="{9D8B030D-6E8A-4147-A177-3AD203B41FA5}">
                      <a16:colId xmlns:a16="http://schemas.microsoft.com/office/drawing/2014/main" val="1162625653"/>
                    </a:ext>
                  </a:extLst>
                </a:gridCol>
                <a:gridCol w="1273891">
                  <a:extLst>
                    <a:ext uri="{9D8B030D-6E8A-4147-A177-3AD203B41FA5}">
                      <a16:colId xmlns:a16="http://schemas.microsoft.com/office/drawing/2014/main" val="1196509751"/>
                    </a:ext>
                  </a:extLst>
                </a:gridCol>
              </a:tblGrid>
              <a:tr h="4512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BE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Removals*</a:t>
                      </a:r>
                    </a:p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</a:rPr>
                        <a:t>(2025)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01987"/>
                  </a:ext>
                </a:extLst>
              </a:tr>
              <a:tr h="3490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Spam, misleading and scams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4,657,626,084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988985"/>
                  </a:ext>
                </a:extLst>
              </a:tr>
              <a:tr h="3490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safety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411,944,388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9040477"/>
                  </a:ext>
                </a:extLst>
              </a:tr>
              <a:tr h="3490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Harassment and cyberbullying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302,112,534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54988"/>
                  </a:ext>
                </a:extLst>
              </a:tr>
              <a:tr h="3490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 of violence and violent extremism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179,800,523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182669"/>
                  </a:ext>
                </a:extLst>
              </a:tr>
              <a:tr h="3490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Hateful or abusive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49,804,066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131681"/>
                  </a:ext>
                </a:extLst>
              </a:tr>
              <a:tr h="3490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or graphic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16,846,893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7686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7D356DB-5467-5A4F-5B99-7719B7F21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A48EB9-DC2C-C0E3-759D-55D54030F8B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FB12F0-3673-5205-DCFA-BCE47DCBEF0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2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95D9-1BD0-E0AC-5ED4-45193739A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953D7D-34D5-4E8B-B0F5-3E4178678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C398C-6216-21C8-B098-61B370920AA4}"/>
              </a:ext>
            </a:extLst>
          </p:cNvPr>
          <p:cNvSpPr txBox="1"/>
          <p:nvPr/>
        </p:nvSpPr>
        <p:spPr>
          <a:xfrm>
            <a:off x="472837" y="6313238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C56DFB-5A08-EECB-84AC-6DA221F7AA8C}"/>
              </a:ext>
            </a:extLst>
          </p:cNvPr>
          <p:cNvSpPr/>
          <p:nvPr/>
        </p:nvSpPr>
        <p:spPr>
          <a:xfrm>
            <a:off x="335280" y="428839"/>
            <a:ext cx="118567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The number of videos, channels and comments removed on YouTube have increased significantly since they began publishing this data in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53F78F-4BC6-B719-CA00-C933BBF9D2E0}"/>
              </a:ext>
            </a:extLst>
          </p:cNvPr>
          <p:cNvSpPr txBox="1"/>
          <p:nvPr/>
        </p:nvSpPr>
        <p:spPr>
          <a:xfrm>
            <a:off x="3306234" y="1869748"/>
            <a:ext cx="820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Removals by 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24675-193D-1864-BACE-2AAC25494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BA1145-763B-46CD-D4E4-AA73FD1D601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E251239-31B8-F6CD-9CDC-3D6A13FB1CA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FB67A8-2370-0870-2272-35F564DD55C9}"/>
              </a:ext>
            </a:extLst>
          </p:cNvPr>
          <p:cNvSpPr/>
          <p:nvPr/>
        </p:nvSpPr>
        <p:spPr>
          <a:xfrm>
            <a:off x="493157" y="3001198"/>
            <a:ext cx="2444896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86F86-6D8B-1162-4FD0-5E7D67E7AD4F}"/>
              </a:ext>
            </a:extLst>
          </p:cNvPr>
          <p:cNvSpPr/>
          <p:nvPr/>
        </p:nvSpPr>
        <p:spPr>
          <a:xfrm>
            <a:off x="493157" y="3683993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CFAD6F-B0C7-FDD8-DEE5-0778080ABA3D}"/>
              </a:ext>
            </a:extLst>
          </p:cNvPr>
          <p:cNvSpPr/>
          <p:nvPr/>
        </p:nvSpPr>
        <p:spPr>
          <a:xfrm>
            <a:off x="493157" y="4256564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441B37-1334-EC5C-662F-232B4A4E5C81}"/>
              </a:ext>
            </a:extLst>
          </p:cNvPr>
          <p:cNvSpPr/>
          <p:nvPr/>
        </p:nvSpPr>
        <p:spPr>
          <a:xfrm>
            <a:off x="3306234" y="2399944"/>
            <a:ext cx="2444896" cy="509966"/>
          </a:xfrm>
          <a:prstGeom prst="rect">
            <a:avLst/>
          </a:prstGeom>
          <a:solidFill>
            <a:srgbClr val="00C4F6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8709FB-C592-4EBE-9142-C768AE2DECC3}"/>
              </a:ext>
            </a:extLst>
          </p:cNvPr>
          <p:cNvSpPr/>
          <p:nvPr/>
        </p:nvSpPr>
        <p:spPr>
          <a:xfrm>
            <a:off x="493157" y="5067251"/>
            <a:ext cx="2444896" cy="422757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vs.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2464A-C8AA-85B7-FB15-322A185A9698}"/>
              </a:ext>
            </a:extLst>
          </p:cNvPr>
          <p:cNvSpPr/>
          <p:nvPr/>
        </p:nvSpPr>
        <p:spPr>
          <a:xfrm>
            <a:off x="493157" y="5598527"/>
            <a:ext cx="2444896" cy="422757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vs. 2019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B5A58E-F35E-723A-FD0F-621283222405}"/>
              </a:ext>
            </a:extLst>
          </p:cNvPr>
          <p:cNvSpPr/>
          <p:nvPr/>
        </p:nvSpPr>
        <p:spPr>
          <a:xfrm>
            <a:off x="6184900" y="2399944"/>
            <a:ext cx="2444896" cy="509966"/>
          </a:xfrm>
          <a:prstGeom prst="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B0F08B-8F08-DBE7-B60C-5C29424276C5}"/>
              </a:ext>
            </a:extLst>
          </p:cNvPr>
          <p:cNvSpPr/>
          <p:nvPr/>
        </p:nvSpPr>
        <p:spPr>
          <a:xfrm>
            <a:off x="9063566" y="2399944"/>
            <a:ext cx="2444896" cy="509966"/>
          </a:xfrm>
          <a:prstGeom prst="rect">
            <a:avLst/>
          </a:prstGeom>
          <a:solidFill>
            <a:srgbClr val="4EBEA4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13DCD3-CA63-ADC6-C548-A00FC9AFFD60}"/>
              </a:ext>
            </a:extLst>
          </p:cNvPr>
          <p:cNvCxnSpPr>
            <a:cxnSpLocks/>
          </p:cNvCxnSpPr>
          <p:nvPr/>
        </p:nvCxnSpPr>
        <p:spPr>
          <a:xfrm>
            <a:off x="493157" y="4895589"/>
            <a:ext cx="11015305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8A87CCE-9BB0-2880-B52C-87BB61BE0BFB}"/>
              </a:ext>
            </a:extLst>
          </p:cNvPr>
          <p:cNvSpPr/>
          <p:nvPr/>
        </p:nvSpPr>
        <p:spPr>
          <a:xfrm>
            <a:off x="3306234" y="3001198"/>
            <a:ext cx="2444896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40.8MM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0A18C4-76EB-0EED-BBAB-FE542196B307}"/>
              </a:ext>
            </a:extLst>
          </p:cNvPr>
          <p:cNvSpPr/>
          <p:nvPr/>
        </p:nvSpPr>
        <p:spPr>
          <a:xfrm>
            <a:off x="6184900" y="3001198"/>
            <a:ext cx="2444896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15.9MM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6E5AD5-33EE-5826-66B9-56930FEBDC9B}"/>
              </a:ext>
            </a:extLst>
          </p:cNvPr>
          <p:cNvSpPr/>
          <p:nvPr/>
        </p:nvSpPr>
        <p:spPr>
          <a:xfrm>
            <a:off x="9063566" y="3001198"/>
            <a:ext cx="2444896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5.6B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7B6075-06EF-54B1-56BB-13F1EC28E7F5}"/>
              </a:ext>
            </a:extLst>
          </p:cNvPr>
          <p:cNvSpPr/>
          <p:nvPr/>
        </p:nvSpPr>
        <p:spPr>
          <a:xfrm>
            <a:off x="3306234" y="3683993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35.4MM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35F6B7-7D48-7C2C-44AE-77801295B12C}"/>
              </a:ext>
            </a:extLst>
          </p:cNvPr>
          <p:cNvSpPr/>
          <p:nvPr/>
        </p:nvSpPr>
        <p:spPr>
          <a:xfrm>
            <a:off x="6184900" y="3683993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28.8MM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9D2B3C-D7F6-7D5D-023B-35F125F08AD9}"/>
              </a:ext>
            </a:extLst>
          </p:cNvPr>
          <p:cNvSpPr/>
          <p:nvPr/>
        </p:nvSpPr>
        <p:spPr>
          <a:xfrm>
            <a:off x="9063566" y="3683993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1A4EE2-59C5-FF83-2488-A6FD1B03C6F9}"/>
              </a:ext>
            </a:extLst>
          </p:cNvPr>
          <p:cNvSpPr/>
          <p:nvPr/>
        </p:nvSpPr>
        <p:spPr>
          <a:xfrm>
            <a:off x="3306234" y="4256564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31.9MM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AD50BF-F12E-9714-BCE9-BB81A49DE76B}"/>
              </a:ext>
            </a:extLst>
          </p:cNvPr>
          <p:cNvSpPr/>
          <p:nvPr/>
        </p:nvSpPr>
        <p:spPr>
          <a:xfrm>
            <a:off x="6184900" y="4256564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12.3MM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1B0C73-1DE1-3918-C112-A56732CBF395}"/>
              </a:ext>
            </a:extLst>
          </p:cNvPr>
          <p:cNvSpPr/>
          <p:nvPr/>
        </p:nvSpPr>
        <p:spPr>
          <a:xfrm>
            <a:off x="9063566" y="4256564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5D5404-1EDC-AD0D-08C3-B640974AFC9D}"/>
              </a:ext>
            </a:extLst>
          </p:cNvPr>
          <p:cNvSpPr/>
          <p:nvPr/>
        </p:nvSpPr>
        <p:spPr>
          <a:xfrm>
            <a:off x="3306234" y="5067251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3A49A6-CADD-C7A5-BCA0-DC10976C32FC}"/>
              </a:ext>
            </a:extLst>
          </p:cNvPr>
          <p:cNvSpPr/>
          <p:nvPr/>
        </p:nvSpPr>
        <p:spPr>
          <a:xfrm>
            <a:off x="6184900" y="5067251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FD5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-45%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E1DF59-E053-22ED-9360-AEBE2387A510}"/>
              </a:ext>
            </a:extLst>
          </p:cNvPr>
          <p:cNvSpPr/>
          <p:nvPr/>
        </p:nvSpPr>
        <p:spPr>
          <a:xfrm>
            <a:off x="9063566" y="5067251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A548AA9-C658-23E4-9F58-7514E645C38F}"/>
              </a:ext>
            </a:extLst>
          </p:cNvPr>
          <p:cNvSpPr/>
          <p:nvPr/>
        </p:nvSpPr>
        <p:spPr>
          <a:xfrm>
            <a:off x="3306234" y="5598527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+28%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5EA75D-1BF3-19F7-70B1-739897936930}"/>
              </a:ext>
            </a:extLst>
          </p:cNvPr>
          <p:cNvSpPr/>
          <p:nvPr/>
        </p:nvSpPr>
        <p:spPr>
          <a:xfrm>
            <a:off x="6184900" y="5598527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+29%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2789FB-64BA-83B1-8C2D-8C7CF9625CF4}"/>
              </a:ext>
            </a:extLst>
          </p:cNvPr>
          <p:cNvSpPr/>
          <p:nvPr/>
        </p:nvSpPr>
        <p:spPr>
          <a:xfrm>
            <a:off x="9063566" y="5598527"/>
            <a:ext cx="2444896" cy="422756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27954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A34D-046A-0B6B-519F-684F45199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AE8187-41DA-BFE5-F290-6C4FA3606755}"/>
              </a:ext>
            </a:extLst>
          </p:cNvPr>
          <p:cNvSpPr/>
          <p:nvPr/>
        </p:nvSpPr>
        <p:spPr>
          <a:xfrm>
            <a:off x="9781014" y="2265616"/>
            <a:ext cx="2212524" cy="31938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94E3B-1708-14C5-887A-712C63D2373C}"/>
              </a:ext>
            </a:extLst>
          </p:cNvPr>
          <p:cNvSpPr/>
          <p:nvPr/>
        </p:nvSpPr>
        <p:spPr>
          <a:xfrm>
            <a:off x="191497" y="2265616"/>
            <a:ext cx="2212524" cy="31938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7B752-B2B8-0B58-1A37-68FC513AC0BE}"/>
              </a:ext>
            </a:extLst>
          </p:cNvPr>
          <p:cNvSpPr/>
          <p:nvPr/>
        </p:nvSpPr>
        <p:spPr>
          <a:xfrm>
            <a:off x="4986255" y="2274831"/>
            <a:ext cx="2212524" cy="31938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C2664-CCA3-DB83-5481-F217A96D4AA9}"/>
              </a:ext>
            </a:extLst>
          </p:cNvPr>
          <p:cNvSpPr/>
          <p:nvPr/>
        </p:nvSpPr>
        <p:spPr>
          <a:xfrm>
            <a:off x="2588876" y="2265616"/>
            <a:ext cx="2212524" cy="31938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050F4-A1DA-8395-74D0-4AE43D31F881}"/>
              </a:ext>
            </a:extLst>
          </p:cNvPr>
          <p:cNvSpPr/>
          <p:nvPr/>
        </p:nvSpPr>
        <p:spPr>
          <a:xfrm>
            <a:off x="7383634" y="2265616"/>
            <a:ext cx="2212524" cy="31938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41D0D-9FDE-4276-9F54-50A891434FCF}"/>
              </a:ext>
            </a:extLst>
          </p:cNvPr>
          <p:cNvSpPr txBox="1"/>
          <p:nvPr/>
        </p:nvSpPr>
        <p:spPr>
          <a:xfrm>
            <a:off x="191496" y="3525309"/>
            <a:ext cx="2212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3C8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The 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full lifecycle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of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all video ad units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within your campaign by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media partner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 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Open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29BDF-79D7-3F4E-C49F-7106442F0E95}"/>
              </a:ext>
            </a:extLst>
          </p:cNvPr>
          <p:cNvSpPr txBox="1"/>
          <p:nvPr/>
        </p:nvSpPr>
        <p:spPr>
          <a:xfrm>
            <a:off x="2588875" y="3525309"/>
            <a:ext cx="2212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3C8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All 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calculations </a:t>
            </a:r>
            <a:b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</a:b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of video ad impressions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by media partner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D2F3C7-8CE2-52BA-3393-36E89619502C}"/>
              </a:ext>
            </a:extLst>
          </p:cNvPr>
          <p:cNvSpPr txBox="1"/>
          <p:nvPr/>
        </p:nvSpPr>
        <p:spPr>
          <a:xfrm>
            <a:off x="4986256" y="3525309"/>
            <a:ext cx="2212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3C8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granular details of exact ad placements,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by type and inventory source, across each media partner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Open Sa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FC5DD-5191-BFF3-7A7F-73CCEF6B0582}"/>
              </a:ext>
            </a:extLst>
          </p:cNvPr>
          <p:cNvSpPr txBox="1"/>
          <p:nvPr/>
        </p:nvSpPr>
        <p:spPr>
          <a:xfrm>
            <a:off x="7383630" y="3525309"/>
            <a:ext cx="22125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3C8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The composition of ad placement types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and inventory sources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in audience metrics such as reach calculations by media partner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Open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B7A67A-B8B5-7369-8685-0184264F20B5}"/>
              </a:ext>
            </a:extLst>
          </p:cNvPr>
          <p:cNvSpPr txBox="1"/>
          <p:nvPr/>
        </p:nvSpPr>
        <p:spPr>
          <a:xfrm>
            <a:off x="9781017" y="3525309"/>
            <a:ext cx="2212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3C8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Have media partners bring in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truly independent third party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to provide transparency on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Open Sans"/>
              </a:rPr>
              <a:t>a now-permanent basis 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2E213-C1A3-EEAE-4255-3A0ADC4646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98047" l="3125" r="97852">
                        <a14:foregroundMark x1="93359" y1="98242" x2="93359" y2="98242"/>
                        <a14:foregroundMark x1="97852" y1="91602" x2="97852" y2="91602"/>
                        <a14:foregroundMark x1="49414" y1="55078" x2="49414" y2="55078"/>
                        <a14:foregroundMark x1="5078" y1="44922" x2="5078" y2="44922"/>
                        <a14:foregroundMark x1="3320" y1="36719" x2="3320" y2="36719"/>
                        <a14:foregroundMark x1="34180" y1="1172" x2="34180" y2="1172"/>
                        <a14:foregroundMark x1="23047" y1="22070" x2="23047" y2="22070"/>
                        <a14:foregroundMark x1="17383" y1="37891" x2="17383" y2="3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49" y="2407367"/>
            <a:ext cx="975360" cy="975360"/>
          </a:xfrm>
          <a:prstGeom prst="rect">
            <a:avLst/>
          </a:prstGeom>
        </p:spPr>
      </p:pic>
      <p:pic>
        <p:nvPicPr>
          <p:cNvPr id="4" name="Graphic 3" descr="Clipboard Checked with solid fill">
            <a:extLst>
              <a:ext uri="{FF2B5EF4-FFF2-40B4-BE49-F238E27FC236}">
                <a16:creationId xmlns:a16="http://schemas.microsoft.com/office/drawing/2014/main" id="{9D7C0079-43FD-CD36-3597-5CF755ECC2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6440" y="2309831"/>
            <a:ext cx="1170432" cy="1170432"/>
          </a:xfrm>
          <a:prstGeom prst="rect">
            <a:avLst/>
          </a:prstGeom>
        </p:spPr>
      </p:pic>
      <p:pic>
        <p:nvPicPr>
          <p:cNvPr id="5" name="Graphic 4" descr="Statistics with solid fill">
            <a:extLst>
              <a:ext uri="{FF2B5EF4-FFF2-40B4-BE49-F238E27FC236}">
                <a16:creationId xmlns:a16="http://schemas.microsoft.com/office/drawing/2014/main" id="{078134D2-D6FF-235B-6E6F-AF871A79CC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3820" y="2310777"/>
            <a:ext cx="1170432" cy="1170432"/>
          </a:xfrm>
          <a:prstGeom prst="rect">
            <a:avLst/>
          </a:prstGeom>
        </p:spPr>
      </p:pic>
      <p:pic>
        <p:nvPicPr>
          <p:cNvPr id="10" name="Graphic 9" descr="Lights On with solid fill">
            <a:extLst>
              <a:ext uri="{FF2B5EF4-FFF2-40B4-BE49-F238E27FC236}">
                <a16:creationId xmlns:a16="http://schemas.microsoft.com/office/drawing/2014/main" id="{5BC8C18B-BBAC-FC9B-3B58-3A5B46CF78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1197" y="2309831"/>
            <a:ext cx="1170432" cy="1170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07B6A6-46EC-CC3D-4CA0-C6182D62EA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97852" l="9961" r="89844">
                        <a14:foregroundMark x1="27539" y1="23438" x2="27539" y2="23438"/>
                        <a14:foregroundMark x1="46680" y1="20117" x2="46680" y2="20117"/>
                        <a14:foregroundMark x1="49219" y1="4492" x2="49219" y2="4492"/>
                        <a14:foregroundMark x1="70508" y1="27734" x2="70508" y2="27734"/>
                        <a14:foregroundMark x1="50000" y1="58594" x2="50000" y2="58594"/>
                        <a14:foregroundMark x1="60742" y1="97656" x2="60742" y2="97656"/>
                        <a14:foregroundMark x1="40039" y1="97852" x2="40039" y2="9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661" y="2309897"/>
            <a:ext cx="1172192" cy="11721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7D43B6-182E-ED39-BBC8-BD25524DBEE4}"/>
              </a:ext>
            </a:extLst>
          </p:cNvPr>
          <p:cNvSpPr/>
          <p:nvPr/>
        </p:nvSpPr>
        <p:spPr>
          <a:xfrm>
            <a:off x="191495" y="1746662"/>
            <a:ext cx="9404661" cy="411884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Marketers should demand complete transparency on…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1A9651-E7BC-EB55-2D43-D48B73A7AACB}"/>
              </a:ext>
            </a:extLst>
          </p:cNvPr>
          <p:cNvSpPr/>
          <p:nvPr/>
        </p:nvSpPr>
        <p:spPr>
          <a:xfrm>
            <a:off x="9781014" y="1746662"/>
            <a:ext cx="2212524" cy="411884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 verification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2A87FE-4A28-3BF4-A7FF-6981B75417DF}"/>
              </a:ext>
            </a:extLst>
          </p:cNvPr>
          <p:cNvSpPr/>
          <p:nvPr/>
        </p:nvSpPr>
        <p:spPr>
          <a:xfrm>
            <a:off x="318788" y="1362158"/>
            <a:ext cx="11554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Transparency refers to the amount of information shared throughout the campaign lifecycle, enabling clear communication between the sell-side and the buy-side.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1B4D5A9-E80D-A023-DAAB-5CD8BDE230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C9AFA58-D8C8-089E-39FD-A8726FE3C11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9136C6-F3F3-2744-30E4-DC562702707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911F10-9444-98B6-7D2A-50A5651A76F4}"/>
              </a:ext>
            </a:extLst>
          </p:cNvPr>
          <p:cNvSpPr/>
          <p:nvPr/>
        </p:nvSpPr>
        <p:spPr>
          <a:xfrm>
            <a:off x="179668" y="398076"/>
            <a:ext cx="120520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Takeaway: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 transparency ensures full visibility into ad placements and the quality of data used to inform and measure campaign success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7E514B-87CD-BCE7-A0EF-C7F2B27D32FA}"/>
              </a:ext>
            </a:extLst>
          </p:cNvPr>
          <p:cNvSpPr txBox="1"/>
          <p:nvPr/>
        </p:nvSpPr>
        <p:spPr>
          <a:xfrm>
            <a:off x="1335912" y="5676488"/>
            <a:ext cx="9739590" cy="707886"/>
          </a:xfrm>
          <a:prstGeom prst="rect">
            <a:avLst/>
          </a:prstGeom>
          <a:solidFill>
            <a:srgbClr val="00C4F6"/>
          </a:solidFill>
          <a:ln w="38100"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Visit our </a:t>
            </a:r>
            <a:r>
              <a:rPr lang="en-US" sz="2000" b="1" dirty="0">
                <a:solidFill>
                  <a:srgbClr val="FFE600"/>
                </a:solidFill>
                <a:latin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Transparency &amp; Brand Safety Hub</a:t>
            </a:r>
            <a:r>
              <a:rPr lang="en-US" sz="2000" b="1" dirty="0">
                <a:solidFill>
                  <a:srgbClr val="FFE6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to learn more about the importance</a:t>
            </a:r>
            <a:b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of a 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</a:rPr>
              <a:t>transparent,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</a:rPr>
              <a:t>accurate and competitive video advertising marketplace.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63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EBCD3-B624-9474-C391-1155F83C614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hlinkClick r:id="rId2"/>
            <a:extLst>
              <a:ext uri="{FF2B5EF4-FFF2-40B4-BE49-F238E27FC236}">
                <a16:creationId xmlns:a16="http://schemas.microsoft.com/office/drawing/2014/main" id="{FEA119E8-6844-54AA-1D11-6EA1265B9368}"/>
              </a:ext>
            </a:extLst>
          </p:cNvPr>
          <p:cNvSpPr txBox="1"/>
          <p:nvPr/>
        </p:nvSpPr>
        <p:spPr>
          <a:xfrm>
            <a:off x="6434632" y="3726097"/>
            <a:ext cx="250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  <a:t>“Where do ad dollars go when they’re spent with Google?”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A5B68-447F-B0D2-4F83-FFB610E04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5E4A24-73C8-F23E-DCCA-59E37F629B9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2C4E2C6-CA5C-CFBB-0592-2C7B344CD44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CAEBFB-4814-A72D-FBC4-35E05A087C3F}"/>
              </a:ext>
            </a:extLst>
          </p:cNvPr>
          <p:cNvSpPr/>
          <p:nvPr/>
        </p:nvSpPr>
        <p:spPr>
          <a:xfrm>
            <a:off x="155150" y="1597729"/>
            <a:ext cx="563795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defRPr/>
            </a:pPr>
            <a:b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</a:br>
            <a:endParaRPr lang="en-US" sz="20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Visit our </a:t>
            </a:r>
            <a:r>
              <a:rPr lang="en-US" sz="2000" b="1" dirty="0">
                <a:solidFill>
                  <a:srgbClr val="FFE60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Transparency &amp; Brand Safety Hub</a:t>
            </a:r>
            <a:r>
              <a:rPr lang="en-US" sz="2000" b="1" dirty="0">
                <a:solidFill>
                  <a:srgbClr val="FFE600"/>
                </a:solidFill>
                <a:latin typeface="Arial" panose="020B0604020202020204" pitchFamily="34" charset="0"/>
              </a:rPr>
              <a:t> </a:t>
            </a:r>
            <a:br>
              <a:rPr lang="en-US" sz="2000" b="1" dirty="0">
                <a:solidFill>
                  <a:srgbClr val="FFE600"/>
                </a:solidFill>
                <a:latin typeface="Arial" panose="020B0604020202020204" pitchFamily="34" charset="0"/>
              </a:rPr>
            </a:b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to learn more about the importance of a transparent, accurate and competitive video advertising marketplace.</a:t>
            </a:r>
            <a:br>
              <a:rPr lang="en-US" sz="2000" b="1" dirty="0">
                <a:solidFill>
                  <a:srgbClr val="00C3F6"/>
                </a:solidFill>
                <a:latin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hlinkClick r:id="rId5"/>
            <a:extLst>
              <a:ext uri="{FF2B5EF4-FFF2-40B4-BE49-F238E27FC236}">
                <a16:creationId xmlns:a16="http://schemas.microsoft.com/office/drawing/2014/main" id="{2A9BEF54-A862-700C-8AAA-A488C2955117}"/>
              </a:ext>
            </a:extLst>
          </p:cNvPr>
          <p:cNvSpPr txBox="1"/>
          <p:nvPr/>
        </p:nvSpPr>
        <p:spPr>
          <a:xfrm>
            <a:off x="9454502" y="3726097"/>
            <a:ext cx="235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  <a:t>The Power of Premium Video</a:t>
            </a:r>
            <a:b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rgbClr val="201A62"/>
                </a:solidFill>
                <a:latin typeface="Arial" panose="020B0604020202020204" pitchFamily="34" charset="0"/>
              </a:rPr>
              <a:t>What It Means for Multiscreen TV and Why It Matters to Marketers</a:t>
            </a:r>
            <a:endParaRPr lang="en-US" sz="1200" dirty="0">
              <a:solidFill>
                <a:srgbClr val="201A62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5">
            <a:hlinkClick r:id="rId5"/>
            <a:extLst>
              <a:ext uri="{FF2B5EF4-FFF2-40B4-BE49-F238E27FC236}">
                <a16:creationId xmlns:a16="http://schemas.microsoft.com/office/drawing/2014/main" id="{96379369-9FC0-D6E6-930E-F573D0CDA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455" y="2520808"/>
            <a:ext cx="2096073" cy="11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ED3C8D"/>
            </a:solidFill>
          </a:ln>
        </p:spPr>
      </p:pic>
      <p:sp>
        <p:nvSpPr>
          <p:cNvPr id="34" name="TextBox 33">
            <a:hlinkClick r:id="rId8"/>
            <a:extLst>
              <a:ext uri="{FF2B5EF4-FFF2-40B4-BE49-F238E27FC236}">
                <a16:creationId xmlns:a16="http://schemas.microsoft.com/office/drawing/2014/main" id="{F51041CF-886F-C2CB-D742-69AF978593DB}"/>
              </a:ext>
            </a:extLst>
          </p:cNvPr>
          <p:cNvSpPr txBox="1"/>
          <p:nvPr/>
        </p:nvSpPr>
        <p:spPr>
          <a:xfrm>
            <a:off x="9454502" y="5722778"/>
            <a:ext cx="235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</a:rPr>
              <a:t>And That’s The Way It Is</a:t>
            </a:r>
            <a:b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900">
                <a:solidFill>
                  <a:srgbClr val="1B1464"/>
                </a:solidFill>
                <a:latin typeface="Arial" panose="020B0604020202020204" pitchFamily="34" charset="0"/>
              </a:rPr>
              <a:t>How </a:t>
            </a:r>
            <a:r>
              <a:rPr lang="en-US" sz="900" dirty="0">
                <a:solidFill>
                  <a:srgbClr val="1B1464"/>
                </a:solidFill>
                <a:latin typeface="Arial" panose="020B0604020202020204" pitchFamily="34" charset="0"/>
              </a:rPr>
              <a:t>TV</a:t>
            </a:r>
            <a:r>
              <a:rPr lang="en-US" sz="900">
                <a:solidFill>
                  <a:srgbClr val="1B1464"/>
                </a:solidFill>
                <a:latin typeface="Arial" panose="020B0604020202020204" pitchFamily="34" charset="0"/>
              </a:rPr>
              <a:t> News Provides Scale</a:t>
            </a:r>
            <a:r>
              <a:rPr lang="en-US" sz="900" dirty="0">
                <a:solidFill>
                  <a:srgbClr val="1B1464"/>
                </a:solidFill>
                <a:latin typeface="Arial" panose="020B0604020202020204" pitchFamily="34" charset="0"/>
              </a:rPr>
              <a:t>,</a:t>
            </a:r>
            <a:r>
              <a:rPr lang="en-US" sz="900">
                <a:solidFill>
                  <a:srgbClr val="1B1464"/>
                </a:solidFill>
                <a:latin typeface="Arial" panose="020B0604020202020204" pitchFamily="34" charset="0"/>
              </a:rPr>
              <a:t> Attention &amp; Engagement For High-Value Audiences</a:t>
            </a:r>
            <a:endParaRPr lang="en-US" sz="900" dirty="0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The image features a person reaching out towards an abstract pattern of geometric shapes, with a guide to understanding internet illusions and content realities on the background.&#10;&#10;AI-generated content may be incorrect.">
            <a:hlinkClick r:id="rId9"/>
            <a:extLst>
              <a:ext uri="{FF2B5EF4-FFF2-40B4-BE49-F238E27FC236}">
                <a16:creationId xmlns:a16="http://schemas.microsoft.com/office/drawing/2014/main" id="{F771B9BE-CEAC-7765-8E11-35686BD28A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8792" y="472398"/>
            <a:ext cx="2113280" cy="1188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ED3C8D"/>
            </a:solidFill>
          </a:ln>
        </p:spPr>
      </p:pic>
      <p:sp>
        <p:nvSpPr>
          <p:cNvPr id="6" name="TextBox 5">
            <a:hlinkClick r:id="rId9"/>
            <a:extLst>
              <a:ext uri="{FF2B5EF4-FFF2-40B4-BE49-F238E27FC236}">
                <a16:creationId xmlns:a16="http://schemas.microsoft.com/office/drawing/2014/main" id="{03C12151-CFAD-D6A5-BDF0-ACA7B76DA596}"/>
              </a:ext>
            </a:extLst>
          </p:cNvPr>
          <p:cNvSpPr txBox="1"/>
          <p:nvPr/>
        </p:nvSpPr>
        <p:spPr>
          <a:xfrm>
            <a:off x="6283478" y="1686694"/>
            <a:ext cx="2803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  <a:t>The Illusions of the Internet</a:t>
            </a:r>
          </a:p>
          <a:p>
            <a:pPr lvl="0" algn="ctr">
              <a:defRPr/>
            </a:pPr>
            <a:r>
              <a:rPr lang="en-US" sz="900" dirty="0">
                <a:solidFill>
                  <a:srgbClr val="201A62"/>
                </a:solidFill>
                <a:latin typeface="Arial" panose="020B0604020202020204" pitchFamily="34" charset="0"/>
              </a:rPr>
              <a:t>Uncovering the Fallacies &amp; Realities of Audience, Advertising &amp; Content</a:t>
            </a:r>
          </a:p>
        </p:txBody>
      </p:sp>
      <p:pic>
        <p:nvPicPr>
          <p:cNvPr id="9" name="Picture 8" descr="The image features a snowy mountain landscape with a lake, alongside a guide that questions the effectiveness of premium video versus YouTube for marketers.&#10;&#10;AI-generated content may be incorrect.">
            <a:hlinkClick r:id="rId11"/>
            <a:extLst>
              <a:ext uri="{FF2B5EF4-FFF2-40B4-BE49-F238E27FC236}">
                <a16:creationId xmlns:a16="http://schemas.microsoft.com/office/drawing/2014/main" id="{6ED08CE5-ACA9-BFAC-D028-1AB2B5167F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851" y="472398"/>
            <a:ext cx="2113280" cy="1188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ED3C8D"/>
            </a:solidFill>
          </a:ln>
        </p:spPr>
      </p:pic>
      <p:sp>
        <p:nvSpPr>
          <p:cNvPr id="14" name="TextBox 13">
            <a:hlinkClick r:id="rId11"/>
            <a:extLst>
              <a:ext uri="{FF2B5EF4-FFF2-40B4-BE49-F238E27FC236}">
                <a16:creationId xmlns:a16="http://schemas.microsoft.com/office/drawing/2014/main" id="{B8BFEF7C-1707-2A29-187E-D497088E9B5E}"/>
              </a:ext>
            </a:extLst>
          </p:cNvPr>
          <p:cNvSpPr txBox="1"/>
          <p:nvPr/>
        </p:nvSpPr>
        <p:spPr>
          <a:xfrm>
            <a:off x="9232537" y="1686694"/>
            <a:ext cx="2803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ED3C8D"/>
                </a:solidFill>
                <a:latin typeface="Arial" panose="020B0604020202020204" pitchFamily="34" charset="0"/>
              </a:rPr>
              <a:t>The Impression Gap</a:t>
            </a:r>
          </a:p>
          <a:p>
            <a:pPr lvl="0" algn="ctr">
              <a:defRPr/>
            </a:pPr>
            <a:r>
              <a:rPr lang="en-US" sz="900" dirty="0">
                <a:solidFill>
                  <a:srgbClr val="201A62"/>
                </a:solidFill>
                <a:latin typeface="Arial" panose="020B0604020202020204" pitchFamily="34" charset="0"/>
              </a:rPr>
              <a:t>What works harder for marketers on CTV -  Premium Video or YouTube?</a:t>
            </a:r>
          </a:p>
        </p:txBody>
      </p:sp>
      <p:pic>
        <p:nvPicPr>
          <p:cNvPr id="17" name="Picture 16" descr="The image features a geometric abstract design with blue and purple tones, showcasing a teaser question about the allocation of advertising dollars in Google, accompanied by a date and a reference to a fiscal year update.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BC0E4DF3-5286-20F8-36B8-0E0392D094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8792" y="2520808"/>
            <a:ext cx="2113280" cy="1188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ED3C8D"/>
            </a:solidFill>
          </a:ln>
        </p:spPr>
      </p:pic>
      <p:pic>
        <p:nvPicPr>
          <p:cNvPr id="19" name="Picture 18" descr="The image depicts a living room setting with a flat-screen TV on the wall, featuring a person sitting and watching a news broadcast, while the text emphasizes the importance of local news in engaging high-value audiences.&#10;&#10;AI-generated content may be incorrect.">
            <a:hlinkClick r:id="rId8"/>
            <a:extLst>
              <a:ext uri="{FF2B5EF4-FFF2-40B4-BE49-F238E27FC236}">
                <a16:creationId xmlns:a16="http://schemas.microsoft.com/office/drawing/2014/main" id="{04D53DBD-ADEB-C962-244B-37F815249D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7851" y="4522361"/>
            <a:ext cx="2113280" cy="1188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ED3C8D"/>
            </a:solidFill>
          </a:ln>
        </p:spPr>
      </p:pic>
      <p:pic>
        <p:nvPicPr>
          <p:cNvPr id="21" name="Picture 20" descr="The Lead Story: How Multiscreen TV Drives Cross-Partisan Engagement for Political Ad Campaigns.&#10;&#10;AI-generated content may be incorrect.">
            <a:hlinkClick r:id="rId15"/>
            <a:extLst>
              <a:ext uri="{FF2B5EF4-FFF2-40B4-BE49-F238E27FC236}">
                <a16:creationId xmlns:a16="http://schemas.microsoft.com/office/drawing/2014/main" id="{6D4C184B-3296-31F5-B863-FC68A6C896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8792" y="4522361"/>
            <a:ext cx="2113280" cy="1188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ED3C8D"/>
            </a:solidFill>
          </a:ln>
        </p:spPr>
      </p:pic>
      <p:sp>
        <p:nvSpPr>
          <p:cNvPr id="22" name="TextBox 21">
            <a:hlinkClick r:id="rId15"/>
            <a:extLst>
              <a:ext uri="{FF2B5EF4-FFF2-40B4-BE49-F238E27FC236}">
                <a16:creationId xmlns:a16="http://schemas.microsoft.com/office/drawing/2014/main" id="{BFA67157-DCAF-CDE5-A67D-DD0CF15E54B5}"/>
              </a:ext>
            </a:extLst>
          </p:cNvPr>
          <p:cNvSpPr txBox="1"/>
          <p:nvPr/>
        </p:nvSpPr>
        <p:spPr>
          <a:xfrm>
            <a:off x="6505443" y="5722778"/>
            <a:ext cx="235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</a:rPr>
              <a:t>The Lead Story</a:t>
            </a:r>
            <a:br>
              <a:rPr lang="en-US" sz="1200" b="1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900">
                <a:solidFill>
                  <a:srgbClr val="1B1464"/>
                </a:solidFill>
                <a:latin typeface="Arial" panose="020B0604020202020204" pitchFamily="34" charset="0"/>
              </a:rPr>
              <a:t>How Multiscreen TV Drives Cross-Partisan Engagement for Political Ad Campaigns</a:t>
            </a:r>
          </a:p>
        </p:txBody>
      </p:sp>
    </p:spTree>
    <p:extLst>
      <p:ext uri="{BB962C8B-B14F-4D97-AF65-F5344CB8AC3E}">
        <p14:creationId xmlns:p14="http://schemas.microsoft.com/office/powerpoint/2010/main" val="193573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C0882-0702-E053-D82E-FEDE328A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DE5C2F-AFC0-8201-9CED-16289A5D037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8C8F9-ED24-AA56-BE5E-228BFCFAC53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33953-6AE0-D30A-C25E-2B2E2E5FF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81A2F-5066-5E25-AA14-DCE5B9DF5D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47152E-502C-783E-612F-F2E37F3700D5}"/>
              </a:ext>
            </a:extLst>
          </p:cNvPr>
          <p:cNvSpPr txBox="1"/>
          <p:nvPr/>
        </p:nvSpPr>
        <p:spPr>
          <a:xfrm>
            <a:off x="337631" y="3434080"/>
            <a:ext cx="7139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chemeClr val="bg1"/>
                </a:solidFill>
                <a:latin typeface="Arial" panose="020B0604020202020204" pitchFamily="34" charset="0"/>
              </a:rPr>
              <a:t>Appendix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Additional YouTube Community Guidelines Enforcement Slides</a:t>
            </a:r>
          </a:p>
        </p:txBody>
      </p:sp>
    </p:spTree>
    <p:extLst>
      <p:ext uri="{BB962C8B-B14F-4D97-AF65-F5344CB8AC3E}">
        <p14:creationId xmlns:p14="http://schemas.microsoft.com/office/powerpoint/2010/main" val="3360342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C807F-3164-8B7A-B41C-25858F87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3EFF34-A9D9-1CB0-B072-D903DBEA1535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BBB7C-369A-BBC3-6EEC-86340DB4C7F3}"/>
              </a:ext>
            </a:extLst>
          </p:cNvPr>
          <p:cNvSpPr txBox="1"/>
          <p:nvPr/>
        </p:nvSpPr>
        <p:spPr>
          <a:xfrm>
            <a:off x="43039" y="1948717"/>
            <a:ext cx="1214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</a:t>
            </a:r>
            <a:r>
              <a:rPr lang="en-US" sz="1600" b="1" u="sng" dirty="0">
                <a:solidFill>
                  <a:srgbClr val="1B1464"/>
                </a:solidFill>
                <a:latin typeface="Arial" panose="020B0604020202020204" pitchFamily="34" charset="0"/>
              </a:rPr>
              <a:t>Videos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Removed, by Country/Region*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B1464"/>
                </a:solidFill>
                <a:latin typeface="Arial" panose="020B0604020202020204" pitchFamily="34" charset="0"/>
              </a:rPr>
              <a:t>2025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90F76-A544-B62F-33B0-1BA277C0D052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 *Country/region is based on IP address at time of video upload.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DDE97-462D-3FB5-A71E-B0AEABE37982}"/>
              </a:ext>
            </a:extLst>
          </p:cNvPr>
          <p:cNvSpPr/>
          <p:nvPr/>
        </p:nvSpPr>
        <p:spPr>
          <a:xfrm>
            <a:off x="297180" y="428839"/>
            <a:ext cx="117378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India and Brazil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are the top two ‘countries of origin’ for videos removed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by YouTube,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accounting for 46% of videos taken down in 2025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C4F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592B03A-B710-F783-046A-D8D36FA1C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415568"/>
              </p:ext>
            </p:extLst>
          </p:nvPr>
        </p:nvGraphicFramePr>
        <p:xfrm>
          <a:off x="597944" y="2734233"/>
          <a:ext cx="3324227" cy="3127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88">
                  <a:extLst>
                    <a:ext uri="{9D8B030D-6E8A-4147-A177-3AD203B41FA5}">
                      <a16:colId xmlns:a16="http://schemas.microsoft.com/office/drawing/2014/main" val="322433373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16586442"/>
                    </a:ext>
                  </a:extLst>
                </a:gridCol>
                <a:gridCol w="1311039">
                  <a:extLst>
                    <a:ext uri="{9D8B030D-6E8A-4147-A177-3AD203B41FA5}">
                      <a16:colId xmlns:a16="http://schemas.microsoft.com/office/drawing/2014/main" val="252987144"/>
                    </a:ext>
                  </a:extLst>
                </a:gridCol>
              </a:tblGrid>
              <a:tr h="2843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Country/Region*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Videos Removed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53049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11,328,466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948044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Brazil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4,623,739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7692882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United States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3,928,791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837461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Indonesia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3,036,447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1936315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Bangladesh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1,317,726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690948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Russia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1,070,044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586265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856,213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9502422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Türkiye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764,434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846458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Thailand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678,928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9535109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Philippines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658,379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92430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FBE605-45E3-53D6-CB79-59627EDE1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68499"/>
              </p:ext>
            </p:extLst>
          </p:nvPr>
        </p:nvGraphicFramePr>
        <p:xfrm>
          <a:off x="4409685" y="2734233"/>
          <a:ext cx="3324227" cy="3127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88">
                  <a:extLst>
                    <a:ext uri="{9D8B030D-6E8A-4147-A177-3AD203B41FA5}">
                      <a16:colId xmlns:a16="http://schemas.microsoft.com/office/drawing/2014/main" val="322433373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16586442"/>
                    </a:ext>
                  </a:extLst>
                </a:gridCol>
                <a:gridCol w="1311039">
                  <a:extLst>
                    <a:ext uri="{9D8B030D-6E8A-4147-A177-3AD203B41FA5}">
                      <a16:colId xmlns:a16="http://schemas.microsoft.com/office/drawing/2014/main" val="252987144"/>
                    </a:ext>
                  </a:extLst>
                </a:gridCol>
              </a:tblGrid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Rank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Country/Region*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Videos Removed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53049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Mexico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582,091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948044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563,245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7692882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Argentina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475,345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837461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United Kingdom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466,451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1936315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Kazakhstan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360,342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690948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346,195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586265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Ukraine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338,161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9502422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Colombia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332,087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846458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Iraq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296,604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9535109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285,922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92430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BB2FCE5-77EB-EA4A-2629-150AFE10C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72527"/>
              </p:ext>
            </p:extLst>
          </p:nvPr>
        </p:nvGraphicFramePr>
        <p:xfrm>
          <a:off x="8221426" y="2734233"/>
          <a:ext cx="3324227" cy="3127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88">
                  <a:extLst>
                    <a:ext uri="{9D8B030D-6E8A-4147-A177-3AD203B41FA5}">
                      <a16:colId xmlns:a16="http://schemas.microsoft.com/office/drawing/2014/main" val="322433373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16586442"/>
                    </a:ext>
                  </a:extLst>
                </a:gridCol>
                <a:gridCol w="1311039">
                  <a:extLst>
                    <a:ext uri="{9D8B030D-6E8A-4147-A177-3AD203B41FA5}">
                      <a16:colId xmlns:a16="http://schemas.microsoft.com/office/drawing/2014/main" val="252987144"/>
                    </a:ext>
                  </a:extLst>
                </a:gridCol>
              </a:tblGrid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Rank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Country/Region*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Videos Removed</a:t>
                      </a:r>
                    </a:p>
                  </a:txBody>
                  <a:tcPr marL="9525" marR="9525" marT="9525" marB="0" anchor="ctr">
                    <a:solidFill>
                      <a:srgbClr val="1B1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53049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Malaysia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277,842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948044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Venezuela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270,109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7692882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Japan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268,191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837461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241,753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1936315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South Korea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238,373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690948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233,791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586265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201,878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9502422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188,504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846458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Egypt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156,074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9535109"/>
                  </a:ext>
                </a:extLst>
              </a:tr>
              <a:tr h="2843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Italy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126,967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9243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8C4B6A-FE8D-818B-9552-B41FCEE0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ED87E6-8AF0-9962-AE75-79E8BD28D0D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6DDE2-EC41-65B4-F760-9665EE12E33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949569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CB735-CF1A-3D54-AA07-4DF62BFA0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75F146-DB75-D302-B1D7-35A414DEDAB3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CC79E-B0B7-93EB-E769-CA93FF028AE1}"/>
              </a:ext>
            </a:extLst>
          </p:cNvPr>
          <p:cNvSpPr txBox="1"/>
          <p:nvPr/>
        </p:nvSpPr>
        <p:spPr>
          <a:xfrm>
            <a:off x="632416" y="1755448"/>
            <a:ext cx="5423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Videos Removed by Source of First Detection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1B1464"/>
                </a:solidFill>
                <a:latin typeface="Arial" panose="020B0604020202020204" pitchFamily="34" charset="0"/>
              </a:rPr>
              <a:t>2025</a:t>
            </a:r>
            <a:endParaRPr kumimoji="0" lang="en-US" sz="1100" i="0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C40F5-3347-9035-1F39-334AFB3AAD53}"/>
              </a:ext>
            </a:extLst>
          </p:cNvPr>
          <p:cNvSpPr/>
          <p:nvPr/>
        </p:nvSpPr>
        <p:spPr>
          <a:xfrm>
            <a:off x="297180" y="428839"/>
            <a:ext cx="117378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Most content removed was first detected by YouTube’s automated flagging system;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however, it is unclear when the content is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flagged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C4F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05455DD-28F9-94CC-B518-B7255E875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990399"/>
              </p:ext>
            </p:extLst>
          </p:nvPr>
        </p:nvGraphicFramePr>
        <p:xfrm>
          <a:off x="101048" y="2247891"/>
          <a:ext cx="6597942" cy="4288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93B11E2-6B58-B5DD-9366-1DA691EB68AF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F8DA2-F805-8ED3-B0E5-A3D5AE14DEBF}"/>
              </a:ext>
            </a:extLst>
          </p:cNvPr>
          <p:cNvSpPr txBox="1"/>
          <p:nvPr/>
        </p:nvSpPr>
        <p:spPr>
          <a:xfrm>
            <a:off x="6524659" y="1755448"/>
            <a:ext cx="5402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Comments Removed by Source of First Detection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1B1464"/>
                </a:solidFill>
                <a:latin typeface="Arial" panose="020B0604020202020204" pitchFamily="34" charset="0"/>
              </a:rPr>
              <a:t>2025</a:t>
            </a:r>
            <a:endParaRPr kumimoji="0" lang="en-US" sz="1100" i="0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40CF2-D4B1-EED0-3937-64280F1C57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0613FF-7795-BDE7-5B2D-AAEEB9FA61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E2A6B7-B31F-C6E7-FDC3-9992F7623B31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6F8227-E7E7-CB5C-C7F1-93A6D1E0F5B3}"/>
              </a:ext>
            </a:extLst>
          </p:cNvPr>
          <p:cNvCxnSpPr>
            <a:cxnSpLocks/>
          </p:cNvCxnSpPr>
          <p:nvPr/>
        </p:nvCxnSpPr>
        <p:spPr>
          <a:xfrm>
            <a:off x="6096000" y="1755448"/>
            <a:ext cx="0" cy="4562401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9E637E5-B239-75FB-71A8-93DB7830C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688208"/>
              </p:ext>
            </p:extLst>
          </p:nvPr>
        </p:nvGraphicFramePr>
        <p:xfrm>
          <a:off x="5968337" y="2280216"/>
          <a:ext cx="6597942" cy="4288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9920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7C852-C65B-F3D5-96B0-BBB51339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3C16E5-022F-0686-AF6E-8B13153827DD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C030D-3E6A-FEBC-8858-2AD314B8CEEE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4D3B75-F59F-9EF8-D522-A15F0D937557}"/>
              </a:ext>
            </a:extLst>
          </p:cNvPr>
          <p:cNvSpPr/>
          <p:nvPr/>
        </p:nvSpPr>
        <p:spPr>
          <a:xfrm>
            <a:off x="335280" y="428839"/>
            <a:ext cx="118567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Over the last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seven years,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YouTube has had to remove nearly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219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million videos,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</a:rPr>
              <a:t>154 million channels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and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30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>
                <a:solidFill>
                  <a:srgbClr val="4EBEA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billion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comments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from their platform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08742-01C3-3BFD-4174-AE7F88D40A12}"/>
              </a:ext>
            </a:extLst>
          </p:cNvPr>
          <p:cNvSpPr/>
          <p:nvPr/>
        </p:nvSpPr>
        <p:spPr>
          <a:xfrm>
            <a:off x="4275083" y="2595440"/>
            <a:ext cx="3641834" cy="3531476"/>
          </a:xfrm>
          <a:prstGeom prst="rect">
            <a:avLst/>
          </a:prstGeom>
          <a:solidFill>
            <a:srgbClr val="ED3C8D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4000" b="1" dirty="0">
                <a:latin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</a:rPr>
              <a:t>154.4 Million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Channels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D09E-1D37-E615-0FC1-77A85C805E0E}"/>
              </a:ext>
            </a:extLst>
          </p:cNvPr>
          <p:cNvSpPr/>
          <p:nvPr/>
        </p:nvSpPr>
        <p:spPr>
          <a:xfrm>
            <a:off x="244791" y="2606644"/>
            <a:ext cx="3641834" cy="3531476"/>
          </a:xfrm>
          <a:prstGeom prst="rect">
            <a:avLst/>
          </a:prstGeom>
          <a:solidFill>
            <a:srgbClr val="00C4F6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4000" b="1" dirty="0">
                <a:latin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</a:rPr>
              <a:t>219.3 Million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Videos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6FB87-E1EE-5B7B-C8D9-90E515C6638A}"/>
              </a:ext>
            </a:extLst>
          </p:cNvPr>
          <p:cNvSpPr/>
          <p:nvPr/>
        </p:nvSpPr>
        <p:spPr>
          <a:xfrm>
            <a:off x="8305375" y="2596648"/>
            <a:ext cx="3641834" cy="3531476"/>
          </a:xfrm>
          <a:prstGeom prst="rect">
            <a:avLst/>
          </a:prstGeom>
          <a:solidFill>
            <a:srgbClr val="4EBEA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4000" b="1" dirty="0">
                <a:latin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</a:rPr>
              <a:t>30.3 Billion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Comments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F4B2-ED78-3AE4-C9F7-170EAABB54EC}"/>
              </a:ext>
            </a:extLst>
          </p:cNvPr>
          <p:cNvSpPr txBox="1"/>
          <p:nvPr/>
        </p:nvSpPr>
        <p:spPr>
          <a:xfrm>
            <a:off x="21519" y="1755448"/>
            <a:ext cx="12148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Total Removals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 – 2025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0B3A9A8A-33FA-6C17-F349-4A3DA75A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21" y="2925011"/>
            <a:ext cx="1239559" cy="1239559"/>
          </a:xfrm>
          <a:prstGeom prst="rect">
            <a:avLst/>
          </a:prstGeom>
        </p:spPr>
      </p:pic>
      <p:pic>
        <p:nvPicPr>
          <p:cNvPr id="19" name="Picture 18" descr="A blue and black chat bubble&#10;&#10;AI-generated content may be incorrect.">
            <a:extLst>
              <a:ext uri="{FF2B5EF4-FFF2-40B4-BE49-F238E27FC236}">
                <a16:creationId xmlns:a16="http://schemas.microsoft.com/office/drawing/2014/main" id="{B1448FBA-FFCF-4C4B-690D-AD43A6F66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20" y="2925011"/>
            <a:ext cx="1239559" cy="1239559"/>
          </a:xfrm>
          <a:prstGeom prst="rect">
            <a:avLst/>
          </a:prstGeom>
        </p:spPr>
      </p:pic>
      <p:pic>
        <p:nvPicPr>
          <p:cNvPr id="21" name="Picture 20" descr="A blue and black video player&#10;&#10;AI-generated content may be incorrect.">
            <a:extLst>
              <a:ext uri="{FF2B5EF4-FFF2-40B4-BE49-F238E27FC236}">
                <a16:creationId xmlns:a16="http://schemas.microsoft.com/office/drawing/2014/main" id="{12DA5B31-51E8-316E-3229-E7AE03D39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28" y="2925011"/>
            <a:ext cx="1239559" cy="1239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7B5E69-6C89-87C6-20A5-231A12BE2D4D}"/>
              </a:ext>
            </a:extLst>
          </p:cNvPr>
          <p:cNvSpPr txBox="1"/>
          <p:nvPr/>
        </p:nvSpPr>
        <p:spPr>
          <a:xfrm>
            <a:off x="244791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(~31 million annually, on average)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C19F7-5464-5A5C-D65C-DCE7462280BF}"/>
              </a:ext>
            </a:extLst>
          </p:cNvPr>
          <p:cNvSpPr txBox="1"/>
          <p:nvPr/>
        </p:nvSpPr>
        <p:spPr>
          <a:xfrm>
            <a:off x="8305375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(~4 billion annually, on average)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5C05E1-9774-E5D1-0D6C-1E64AEDE8765}"/>
              </a:ext>
            </a:extLst>
          </p:cNvPr>
          <p:cNvSpPr txBox="1"/>
          <p:nvPr/>
        </p:nvSpPr>
        <p:spPr>
          <a:xfrm>
            <a:off x="4275083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(~22 million annually, on average)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0D1E91-E1E4-17A4-AD57-1B6ADE9EA1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19091B-4690-BFFD-E155-EB10AE5ABA6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C5BA708-43F6-EDF3-1C81-00C1D0F7D8B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5A50D-F3CE-E29D-AEC3-54787AA0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F9D83C-4328-13DB-1C81-0E8D25960341}"/>
              </a:ext>
            </a:extLst>
          </p:cNvPr>
          <p:cNvSpPr>
            <a:spLocks/>
          </p:cNvSpPr>
          <p:nvPr/>
        </p:nvSpPr>
        <p:spPr>
          <a:xfrm>
            <a:off x="0" y="169616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ADD57F-7E28-20D8-934F-DB5B6219733E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4/14/26.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20FBB7-51DF-206A-777D-63A5FFE5A36F}"/>
              </a:ext>
            </a:extLst>
          </p:cNvPr>
          <p:cNvSpPr/>
          <p:nvPr/>
        </p:nvSpPr>
        <p:spPr>
          <a:xfrm>
            <a:off x="297180" y="428839"/>
            <a:ext cx="118948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Whether its videos, channels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or comments, 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here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serious consumer and brand safety reasons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why YouTube removes content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57EC9-A2D6-80CA-E89E-67DF8C5D9422}"/>
              </a:ext>
            </a:extLst>
          </p:cNvPr>
          <p:cNvSpPr txBox="1"/>
          <p:nvPr/>
        </p:nvSpPr>
        <p:spPr>
          <a:xfrm>
            <a:off x="21519" y="1802718"/>
            <a:ext cx="12148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Top 10 Removal Reasons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40DDDF-91AE-10B3-3B35-E9E2FF450C05}"/>
              </a:ext>
            </a:extLst>
          </p:cNvPr>
          <p:cNvSpPr/>
          <p:nvPr/>
        </p:nvSpPr>
        <p:spPr>
          <a:xfrm>
            <a:off x="87755" y="2377613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DB2C4-6A6B-AD23-DD51-371CFE5DD0BF}"/>
              </a:ext>
            </a:extLst>
          </p:cNvPr>
          <p:cNvSpPr txBox="1"/>
          <p:nvPr/>
        </p:nvSpPr>
        <p:spPr>
          <a:xfrm>
            <a:off x="91582" y="3389851"/>
            <a:ext cx="2314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Child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58F521-700F-53B8-EE26-BBBC7360D855}"/>
              </a:ext>
            </a:extLst>
          </p:cNvPr>
          <p:cNvSpPr/>
          <p:nvPr/>
        </p:nvSpPr>
        <p:spPr>
          <a:xfrm>
            <a:off x="87755" y="4343105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6DC84-C376-2C99-C6A1-7235A1554F2D}"/>
              </a:ext>
            </a:extLst>
          </p:cNvPr>
          <p:cNvSpPr/>
          <p:nvPr/>
        </p:nvSpPr>
        <p:spPr>
          <a:xfrm>
            <a:off x="2515924" y="2377613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3B25BA-8CBE-00D2-C9CF-8373D465E4C3}"/>
              </a:ext>
            </a:extLst>
          </p:cNvPr>
          <p:cNvSpPr txBox="1"/>
          <p:nvPr/>
        </p:nvSpPr>
        <p:spPr>
          <a:xfrm>
            <a:off x="2519751" y="3389851"/>
            <a:ext cx="2314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Harassment &amp; Cyberbullying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CC3869-1563-CF2A-4066-4999462CAFB0}"/>
              </a:ext>
            </a:extLst>
          </p:cNvPr>
          <p:cNvSpPr/>
          <p:nvPr/>
        </p:nvSpPr>
        <p:spPr>
          <a:xfrm>
            <a:off x="2515924" y="4343105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2050E4-778B-E991-88BF-6ED8C25CC03B}"/>
              </a:ext>
            </a:extLst>
          </p:cNvPr>
          <p:cNvSpPr/>
          <p:nvPr/>
        </p:nvSpPr>
        <p:spPr>
          <a:xfrm>
            <a:off x="7354799" y="2377613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6CEA56-226A-2293-D000-FBD53B1892FE}"/>
              </a:ext>
            </a:extLst>
          </p:cNvPr>
          <p:cNvSpPr/>
          <p:nvPr/>
        </p:nvSpPr>
        <p:spPr>
          <a:xfrm>
            <a:off x="7354799" y="4343105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920C9F-5644-D1E8-CCC5-7797A334E836}"/>
              </a:ext>
            </a:extLst>
          </p:cNvPr>
          <p:cNvSpPr/>
          <p:nvPr/>
        </p:nvSpPr>
        <p:spPr>
          <a:xfrm>
            <a:off x="4931840" y="2377613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0B4E68-6A5C-9F06-CEB9-2CA06CBE9005}"/>
              </a:ext>
            </a:extLst>
          </p:cNvPr>
          <p:cNvSpPr/>
          <p:nvPr/>
        </p:nvSpPr>
        <p:spPr>
          <a:xfrm>
            <a:off x="4931840" y="4343105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C32A60-FDE4-1F41-9AEC-0A3C8654FD43}"/>
              </a:ext>
            </a:extLst>
          </p:cNvPr>
          <p:cNvSpPr txBox="1"/>
          <p:nvPr/>
        </p:nvSpPr>
        <p:spPr>
          <a:xfrm>
            <a:off x="4947967" y="3389851"/>
            <a:ext cx="228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Harmful or Dangerous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D157F-9969-F04C-90D8-447FAE3CDB31}"/>
              </a:ext>
            </a:extLst>
          </p:cNvPr>
          <p:cNvSpPr txBox="1"/>
          <p:nvPr/>
        </p:nvSpPr>
        <p:spPr>
          <a:xfrm>
            <a:off x="7355403" y="3389851"/>
            <a:ext cx="232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Hateful 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Abusive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D2FB72-A769-5D33-ADD4-C36BAD1D2383}"/>
              </a:ext>
            </a:extLst>
          </p:cNvPr>
          <p:cNvSpPr txBox="1"/>
          <p:nvPr/>
        </p:nvSpPr>
        <p:spPr>
          <a:xfrm>
            <a:off x="91582" y="5321295"/>
            <a:ext cx="2314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Nudity 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Sexual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B3D1A-9E5B-8A6E-F9CC-F6967F975D07}"/>
              </a:ext>
            </a:extLst>
          </p:cNvPr>
          <p:cNvSpPr txBox="1"/>
          <p:nvPr/>
        </p:nvSpPr>
        <p:spPr>
          <a:xfrm>
            <a:off x="2523652" y="5321295"/>
            <a:ext cx="2306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‘Other’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916FDE-BF81-CBC6-F37A-3D22E472EB4B}"/>
              </a:ext>
            </a:extLst>
          </p:cNvPr>
          <p:cNvSpPr txBox="1"/>
          <p:nvPr/>
        </p:nvSpPr>
        <p:spPr>
          <a:xfrm>
            <a:off x="4931840" y="5321295"/>
            <a:ext cx="2321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Promotion of Violence or Violent Extremism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C05AAC-095C-22D0-BD1C-F9DAA8D73F8E}"/>
              </a:ext>
            </a:extLst>
          </p:cNvPr>
          <p:cNvSpPr txBox="1"/>
          <p:nvPr/>
        </p:nvSpPr>
        <p:spPr>
          <a:xfrm>
            <a:off x="7355403" y="5321295"/>
            <a:ext cx="232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Spam, Misleading &amp; Scams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99DA5B0-1BDC-34D7-6650-608423EB3AC5}"/>
              </a:ext>
            </a:extLst>
          </p:cNvPr>
          <p:cNvSpPr/>
          <p:nvPr/>
        </p:nvSpPr>
        <p:spPr>
          <a:xfrm>
            <a:off x="9786164" y="2374652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B13ABF-B271-E1EB-4A0A-FEA1ED3D5DCE}"/>
              </a:ext>
            </a:extLst>
          </p:cNvPr>
          <p:cNvSpPr/>
          <p:nvPr/>
        </p:nvSpPr>
        <p:spPr>
          <a:xfrm>
            <a:off x="9786164" y="4340144"/>
            <a:ext cx="2321875" cy="1790515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E86F87-753E-50B2-A96C-29993C9B4FFA}"/>
              </a:ext>
            </a:extLst>
          </p:cNvPr>
          <p:cNvSpPr txBox="1"/>
          <p:nvPr/>
        </p:nvSpPr>
        <p:spPr>
          <a:xfrm>
            <a:off x="9785379" y="3386890"/>
            <a:ext cx="2323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Misinformation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E7A616-5157-3BA5-FD1D-0A7A29254B99}"/>
              </a:ext>
            </a:extLst>
          </p:cNvPr>
          <p:cNvSpPr txBox="1"/>
          <p:nvPr/>
        </p:nvSpPr>
        <p:spPr>
          <a:xfrm>
            <a:off x="9785379" y="5318334"/>
            <a:ext cx="232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Violent 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Graphic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C51D61E-E110-222E-0E79-B66C6AE68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BAE5EDA-AA1D-A73A-06DD-B9C97A5FC67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2083A3BD-2E98-AF8B-FE35-63CBB5CB86C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yellow and pink striped road barrier&#10;&#10;AI-generated content may be incorrect.">
            <a:extLst>
              <a:ext uri="{FF2B5EF4-FFF2-40B4-BE49-F238E27FC236}">
                <a16:creationId xmlns:a16="http://schemas.microsoft.com/office/drawing/2014/main" id="{C3289E63-D4C1-DC6E-8973-DD4343490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3" y="2482811"/>
            <a:ext cx="877258" cy="877258"/>
          </a:xfrm>
          <a:prstGeom prst="rect">
            <a:avLst/>
          </a:prstGeom>
        </p:spPr>
      </p:pic>
      <p:pic>
        <p:nvPicPr>
          <p:cNvPr id="4" name="Picture 3" descr="A group of colorful speech bubbles&#10;&#10;AI-generated content may be incorrect.">
            <a:extLst>
              <a:ext uri="{FF2B5EF4-FFF2-40B4-BE49-F238E27FC236}">
                <a16:creationId xmlns:a16="http://schemas.microsoft.com/office/drawing/2014/main" id="{6BB3AB17-3E4F-2A29-CBB3-F1FB2165F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07" y="2482811"/>
            <a:ext cx="877258" cy="877258"/>
          </a:xfrm>
          <a:prstGeom prst="rect">
            <a:avLst/>
          </a:prstGeom>
        </p:spPr>
      </p:pic>
      <p:pic>
        <p:nvPicPr>
          <p:cNvPr id="7" name="Picture 6" descr="A yellow and pink triangle sign&#10;&#10;AI-generated content may be incorrect.">
            <a:extLst>
              <a:ext uri="{FF2B5EF4-FFF2-40B4-BE49-F238E27FC236}">
                <a16:creationId xmlns:a16="http://schemas.microsoft.com/office/drawing/2014/main" id="{A8AFB0D2-BB30-4435-8515-65D1082F3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48" y="2482811"/>
            <a:ext cx="877258" cy="877258"/>
          </a:xfrm>
          <a:prstGeom prst="rect">
            <a:avLst/>
          </a:prstGeom>
        </p:spPr>
      </p:pic>
      <p:pic>
        <p:nvPicPr>
          <p:cNvPr id="13" name="Picture 12" descr="A cartoon of a person with a mouth and crossed crosses&#10;&#10;AI-generated content may be incorrect.">
            <a:extLst>
              <a:ext uri="{FF2B5EF4-FFF2-40B4-BE49-F238E27FC236}">
                <a16:creationId xmlns:a16="http://schemas.microsoft.com/office/drawing/2014/main" id="{C0378772-D3A3-0621-7F11-577C239E7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32" y="2482811"/>
            <a:ext cx="877258" cy="877258"/>
          </a:xfrm>
          <a:prstGeom prst="rect">
            <a:avLst/>
          </a:prstGeom>
        </p:spPr>
      </p:pic>
      <p:pic>
        <p:nvPicPr>
          <p:cNvPr id="14" name="Picture 13" descr="A yellow sign with pink text&#10;&#10;AI-generated content may be incorrect.">
            <a:extLst>
              <a:ext uri="{FF2B5EF4-FFF2-40B4-BE49-F238E27FC236}">
                <a16:creationId xmlns:a16="http://schemas.microsoft.com/office/drawing/2014/main" id="{70B2FDC5-C2F4-E230-E777-797E1647A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2" y="2482811"/>
            <a:ext cx="877258" cy="877258"/>
          </a:xfrm>
          <a:prstGeom prst="rect">
            <a:avLst/>
          </a:prstGeom>
        </p:spPr>
      </p:pic>
      <p:pic>
        <p:nvPicPr>
          <p:cNvPr id="15" name="Picture 14" descr="A blue eye with a pink line in the middle&#10;&#10;AI-generated content may be incorrect.">
            <a:extLst>
              <a:ext uri="{FF2B5EF4-FFF2-40B4-BE49-F238E27FC236}">
                <a16:creationId xmlns:a16="http://schemas.microsoft.com/office/drawing/2014/main" id="{CA3E4A74-1BCE-7F72-72C7-B6BCC12C8F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3" y="4428614"/>
            <a:ext cx="877258" cy="877258"/>
          </a:xfrm>
          <a:prstGeom prst="rect">
            <a:avLst/>
          </a:prstGeom>
        </p:spPr>
      </p:pic>
      <p:pic>
        <p:nvPicPr>
          <p:cNvPr id="17" name="Picture 16" descr="A blue and pink fist with yellow center&#10;&#10;AI-generated content may be incorrect.">
            <a:extLst>
              <a:ext uri="{FF2B5EF4-FFF2-40B4-BE49-F238E27FC236}">
                <a16:creationId xmlns:a16="http://schemas.microsoft.com/office/drawing/2014/main" id="{8BC37738-8013-31F7-451F-5D198D021F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2" y="4428614"/>
            <a:ext cx="877258" cy="877258"/>
          </a:xfrm>
          <a:prstGeom prst="rect">
            <a:avLst/>
          </a:prstGeom>
        </p:spPr>
      </p:pic>
      <p:pic>
        <p:nvPicPr>
          <p:cNvPr id="18" name="Picture 17" descr="A pink and yellow object&#10;&#10;AI-generated content may be incorrect.">
            <a:extLst>
              <a:ext uri="{FF2B5EF4-FFF2-40B4-BE49-F238E27FC236}">
                <a16:creationId xmlns:a16="http://schemas.microsoft.com/office/drawing/2014/main" id="{82A69726-87A2-0D0C-C055-D333F2AB3E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48" y="4428614"/>
            <a:ext cx="877258" cy="877258"/>
          </a:xfrm>
          <a:prstGeom prst="rect">
            <a:avLst/>
          </a:prstGeom>
        </p:spPr>
      </p:pic>
      <p:pic>
        <p:nvPicPr>
          <p:cNvPr id="19" name="Picture 18" descr="A cartoon of a person wearing sunglasses and a pink computer&#10;&#10;AI-generated content may be incorrect.">
            <a:extLst>
              <a:ext uri="{FF2B5EF4-FFF2-40B4-BE49-F238E27FC236}">
                <a16:creationId xmlns:a16="http://schemas.microsoft.com/office/drawing/2014/main" id="{4CCB2463-3A22-53BA-1556-86E5DD160F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07" y="4428614"/>
            <a:ext cx="877258" cy="877258"/>
          </a:xfrm>
          <a:prstGeom prst="rect">
            <a:avLst/>
          </a:prstGeom>
        </p:spPr>
      </p:pic>
      <p:pic>
        <p:nvPicPr>
          <p:cNvPr id="48" name="Picture 47" descr="A group of colorful question marks&#10;&#10;AI-generated content may be incorrect.">
            <a:extLst>
              <a:ext uri="{FF2B5EF4-FFF2-40B4-BE49-F238E27FC236}">
                <a16:creationId xmlns:a16="http://schemas.microsoft.com/office/drawing/2014/main" id="{094EB207-C2E6-4478-F115-8F82A0D06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70" y="4428614"/>
            <a:ext cx="889720" cy="8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9A6C3-A538-E784-EDE6-4A1C44B7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B12A4A-F8FE-4AA2-85B5-70421F0376E6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Transparency Report,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 Community Guidelines enforcement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of 4/14/26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3186E7-F234-18AA-6074-FA6A8E0671C3}"/>
              </a:ext>
            </a:extLst>
          </p:cNvPr>
          <p:cNvSpPr/>
          <p:nvPr/>
        </p:nvSpPr>
        <p:spPr>
          <a:xfrm>
            <a:off x="297180" y="428839"/>
            <a:ext cx="117614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YouTube has removed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over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219 Million Videos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over the last seven years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B87906-031C-E325-9C2C-E1FDF220B580}"/>
              </a:ext>
            </a:extLst>
          </p:cNvPr>
          <p:cNvSpPr/>
          <p:nvPr/>
        </p:nvSpPr>
        <p:spPr>
          <a:xfrm>
            <a:off x="4275083" y="2595440"/>
            <a:ext cx="3641834" cy="353147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154.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Channels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B1EDD-E8A7-AE1A-5E37-C5BA2ABD4237}"/>
              </a:ext>
            </a:extLst>
          </p:cNvPr>
          <p:cNvSpPr/>
          <p:nvPr/>
        </p:nvSpPr>
        <p:spPr>
          <a:xfrm>
            <a:off x="244791" y="2606644"/>
            <a:ext cx="3641834" cy="3531476"/>
          </a:xfrm>
          <a:prstGeom prst="rect">
            <a:avLst/>
          </a:prstGeom>
          <a:solidFill>
            <a:srgbClr val="00C4F6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</a:rPr>
              <a:t>219.3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A9330-F82C-06C5-B589-4BDD340B1031}"/>
              </a:ext>
            </a:extLst>
          </p:cNvPr>
          <p:cNvSpPr/>
          <p:nvPr/>
        </p:nvSpPr>
        <p:spPr>
          <a:xfrm>
            <a:off x="8305375" y="2596648"/>
            <a:ext cx="3641834" cy="353147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.3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D9651-60B0-C12E-D2F9-DCAF9042AFC6}"/>
              </a:ext>
            </a:extLst>
          </p:cNvPr>
          <p:cNvSpPr txBox="1"/>
          <p:nvPr/>
        </p:nvSpPr>
        <p:spPr>
          <a:xfrm>
            <a:off x="21519" y="1755448"/>
            <a:ext cx="12148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Total Removals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 –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 descr="A blue and black video player&#10;&#10;AI-generated content may be incorrect.">
            <a:extLst>
              <a:ext uri="{FF2B5EF4-FFF2-40B4-BE49-F238E27FC236}">
                <a16:creationId xmlns:a16="http://schemas.microsoft.com/office/drawing/2014/main" id="{76DD21CA-3F40-D40C-A1F0-22F156B73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28" y="2925011"/>
            <a:ext cx="1239559" cy="1239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3EA4D2-3AE5-5F27-11CF-6A83D54DA8BD}"/>
              </a:ext>
            </a:extLst>
          </p:cNvPr>
          <p:cNvSpPr txBox="1"/>
          <p:nvPr/>
        </p:nvSpPr>
        <p:spPr>
          <a:xfrm>
            <a:off x="244791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(~31 million annually, on average)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FB59D-A588-BA7D-16F4-69BE7F993FAF}"/>
              </a:ext>
            </a:extLst>
          </p:cNvPr>
          <p:cNvSpPr txBox="1"/>
          <p:nvPr/>
        </p:nvSpPr>
        <p:spPr>
          <a:xfrm>
            <a:off x="8305375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(~4 billion annually, on average)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8030E-E99F-8D27-3499-38C23ECA14BB}"/>
              </a:ext>
            </a:extLst>
          </p:cNvPr>
          <p:cNvSpPr txBox="1"/>
          <p:nvPr/>
        </p:nvSpPr>
        <p:spPr>
          <a:xfrm>
            <a:off x="4275083" y="5761973"/>
            <a:ext cx="364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(~22 million annually, on average)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0466A9-30B1-DFDF-8964-1CC150707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A6C3B8-1FA6-370E-3C11-2B6A9DFC0AE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8AB0E6-D241-FB44-E807-75AEA6C859D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blue and white circle with a person in it&#10;&#10;AI-generated content may be incorrect.">
            <a:extLst>
              <a:ext uri="{FF2B5EF4-FFF2-40B4-BE49-F238E27FC236}">
                <a16:creationId xmlns:a16="http://schemas.microsoft.com/office/drawing/2014/main" id="{33343341-0E86-2794-8198-21EC36D14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19" y="2925011"/>
            <a:ext cx="1239559" cy="1239559"/>
          </a:xfrm>
          <a:prstGeom prst="rect">
            <a:avLst/>
          </a:prstGeom>
        </p:spPr>
      </p:pic>
      <p:pic>
        <p:nvPicPr>
          <p:cNvPr id="15" name="Picture 14" descr="A black and grey chat bubble&#10;&#10;AI-generated content may be incorrect.">
            <a:extLst>
              <a:ext uri="{FF2B5EF4-FFF2-40B4-BE49-F238E27FC236}">
                <a16:creationId xmlns:a16="http://schemas.microsoft.com/office/drawing/2014/main" id="{DE268B9D-D9BF-5EB0-3A2A-35229E9E5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2" y="2925324"/>
            <a:ext cx="1239559" cy="12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4E11-43E2-462C-663A-0288071D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inger pressing a delete key on a keyboard&#10;&#10;AI-generated content may be incorrect.">
            <a:extLst>
              <a:ext uri="{FF2B5EF4-FFF2-40B4-BE49-F238E27FC236}">
                <a16:creationId xmlns:a16="http://schemas.microsoft.com/office/drawing/2014/main" id="{3A36A8AD-5F72-225D-C19B-7E5F8F0CB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b="11055"/>
          <a:stretch>
            <a:fillRect/>
          </a:stretch>
        </p:blipFill>
        <p:spPr>
          <a:xfrm>
            <a:off x="6095999" y="1685013"/>
            <a:ext cx="6096000" cy="5172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F9DA47-2592-A0B2-E926-1ACD744BECDB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6798905" cy="5172986"/>
          </a:xfrm>
          <a:prstGeom prst="rect">
            <a:avLst/>
          </a:prstGeom>
          <a:solidFill>
            <a:srgbClr val="00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ADB88-9DD0-38C9-F836-CE46BA7C3635}"/>
              </a:ext>
            </a:extLst>
          </p:cNvPr>
          <p:cNvSpPr txBox="1"/>
          <p:nvPr/>
        </p:nvSpPr>
        <p:spPr>
          <a:xfrm>
            <a:off x="472838" y="6087621"/>
            <a:ext cx="632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 &amp; </a:t>
            </a:r>
            <a:r>
              <a:rPr lang="en-US" sz="8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Analyzify.com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StatsUp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YouTube Statistics,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4/14/26. *Calculation based on the total number of videos removed from YouTube (40.8MM) and the average length of YouTube videos (12m26s). 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B4EFF-EEB3-AF78-BF85-B69FCB980A06}"/>
              </a:ext>
            </a:extLst>
          </p:cNvPr>
          <p:cNvSpPr/>
          <p:nvPr/>
        </p:nvSpPr>
        <p:spPr>
          <a:xfrm>
            <a:off x="297180" y="428839"/>
            <a:ext cx="118948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 2025 alone, YouTube removed an estimated nearly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1,000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years' worth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of videos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from their platform for violating community guidelines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70B72-0836-E10E-850D-85DE12C46013}"/>
              </a:ext>
            </a:extLst>
          </p:cNvPr>
          <p:cNvSpPr txBox="1"/>
          <p:nvPr/>
        </p:nvSpPr>
        <p:spPr>
          <a:xfrm>
            <a:off x="236419" y="2261930"/>
            <a:ext cx="632606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  <a:t>Based on a rough estimation, 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  <a:t>YouTube potentially removed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6600" b="1" dirty="0">
                <a:solidFill>
                  <a:srgbClr val="FFE600"/>
                </a:solidFill>
                <a:latin typeface="Arial" panose="020B0604020202020204" pitchFamily="34" charset="0"/>
              </a:rPr>
              <a:t>965 years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  <a:t>worth of video content from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  <a:t>their platform in 2025*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FFE600"/>
                </a:solidFill>
                <a:latin typeface="Arial" panose="020B0604020202020204" pitchFamily="34" charset="0"/>
              </a:rPr>
              <a:t>(vs. 837 years in 2024)</a:t>
            </a:r>
            <a:endParaRPr lang="en-US" sz="2600" i="1" dirty="0">
              <a:solidFill>
                <a:srgbClr val="FFE6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A53E27-6E3A-A453-5D7E-0574A6A8E8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5345A-54CB-C67A-8DA7-150677906FF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E82EC0-837E-D607-C775-D5C62D3F99D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5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B5412-4708-C89E-78A3-2265B6164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035C08-0D61-30FB-21A8-6963E9C6A011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3638711" cy="5172986"/>
          </a:xfrm>
          <a:prstGeom prst="rect">
            <a:avLst/>
          </a:prstGeom>
          <a:solidFill>
            <a:srgbClr val="00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F64042-A3FA-C462-A146-5A007626E020}"/>
              </a:ext>
            </a:extLst>
          </p:cNvPr>
          <p:cNvSpPr>
            <a:spLocks/>
          </p:cNvSpPr>
          <p:nvPr/>
        </p:nvSpPr>
        <p:spPr>
          <a:xfrm>
            <a:off x="3638712" y="1685014"/>
            <a:ext cx="8553288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2F107-9379-408D-EDC0-2D3352771381}"/>
              </a:ext>
            </a:extLst>
          </p:cNvPr>
          <p:cNvSpPr txBox="1"/>
          <p:nvPr/>
        </p:nvSpPr>
        <p:spPr>
          <a:xfrm>
            <a:off x="3638712" y="1755448"/>
            <a:ext cx="855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Videos Removed by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C620A-9E70-3094-AE64-D51ED3FED7C2}"/>
              </a:ext>
            </a:extLst>
          </p:cNvPr>
          <p:cNvSpPr txBox="1"/>
          <p:nvPr/>
        </p:nvSpPr>
        <p:spPr>
          <a:xfrm>
            <a:off x="3759578" y="6317849"/>
            <a:ext cx="8191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ABD54B-0F57-810B-8CAF-D7F3AFC7016B}"/>
              </a:ext>
            </a:extLst>
          </p:cNvPr>
          <p:cNvSpPr/>
          <p:nvPr/>
        </p:nvSpPr>
        <p:spPr>
          <a:xfrm>
            <a:off x="297180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 last three years have seen a growing number of videos taken down from YouTube, with almost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41 million videos removed in 2025 alone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6B6226-0D54-E655-582E-A6DEC0E621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415564"/>
              </p:ext>
            </p:extLst>
          </p:nvPr>
        </p:nvGraphicFramePr>
        <p:xfrm>
          <a:off x="3819714" y="2372761"/>
          <a:ext cx="8191284" cy="380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4BFFF8-DB99-A2C3-5650-495EA315EC36}"/>
              </a:ext>
            </a:extLst>
          </p:cNvPr>
          <p:cNvSpPr txBox="1"/>
          <p:nvPr/>
        </p:nvSpPr>
        <p:spPr>
          <a:xfrm>
            <a:off x="120866" y="4086664"/>
            <a:ext cx="33969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B1464"/>
                </a:solidFill>
                <a:latin typeface="Arial" panose="020B0604020202020204" pitchFamily="34" charset="0"/>
              </a:rPr>
              <a:t>219.3 MM</a:t>
            </a:r>
          </a:p>
          <a:p>
            <a:pPr algn="ctr"/>
            <a:b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2800" b="1" dirty="0">
                <a:solidFill>
                  <a:srgbClr val="1B1464"/>
                </a:solidFill>
                <a:latin typeface="Arial" panose="020B0604020202020204" pitchFamily="34" charset="0"/>
              </a:rPr>
              <a:t>Videos Removed</a:t>
            </a:r>
          </a:p>
          <a:p>
            <a:pPr algn="ctr"/>
            <a:r>
              <a:rPr lang="en-US" sz="2000" dirty="0">
                <a:solidFill>
                  <a:srgbClr val="1B1464"/>
                </a:solidFill>
                <a:latin typeface="Arial" panose="020B0604020202020204" pitchFamily="34" charset="0"/>
              </a:rPr>
              <a:t>From 2019 - 2025</a:t>
            </a:r>
            <a:endParaRPr lang="en-US" dirty="0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A white play button on a black background&#10;&#10;AI-generated content may be incorrect.">
            <a:extLst>
              <a:ext uri="{FF2B5EF4-FFF2-40B4-BE49-F238E27FC236}">
                <a16:creationId xmlns:a16="http://schemas.microsoft.com/office/drawing/2014/main" id="{98B2C6CC-6AF5-6116-A021-9132A79AA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6" y="2396461"/>
            <a:ext cx="1565720" cy="1565720"/>
          </a:xfrm>
          <a:prstGeom prst="rect">
            <a:avLst/>
          </a:prstGeom>
        </p:spPr>
      </p:pic>
      <p:pic>
        <p:nvPicPr>
          <p:cNvPr id="18" name="Picture 17" descr="A pink x on a black background&#10;&#10;AI-generated content may be incorrect.">
            <a:extLst>
              <a:ext uri="{FF2B5EF4-FFF2-40B4-BE49-F238E27FC236}">
                <a16:creationId xmlns:a16="http://schemas.microsoft.com/office/drawing/2014/main" id="{B06B961A-3558-090C-4C30-B4B91258B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6" y="2438890"/>
            <a:ext cx="1524340" cy="1524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141B5-EDC2-377C-F74E-C94AA14283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2A8182-DAD6-396D-BCFB-59036466C1F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FED44C-7CEC-BBC1-C37C-73E7947F015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9F7B3-C330-BB03-8719-D71456063F8E}"/>
              </a:ext>
            </a:extLst>
          </p:cNvPr>
          <p:cNvSpPr/>
          <p:nvPr/>
        </p:nvSpPr>
        <p:spPr>
          <a:xfrm>
            <a:off x="318788" y="1362158"/>
            <a:ext cx="11554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7"/>
              </a:buBlip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number of videos removed </a:t>
            </a:r>
            <a:r>
              <a:rPr lang="en-US" sz="1200" dirty="0">
                <a:solidFill>
                  <a:srgbClr val="1B1464"/>
                </a:solidFill>
                <a:latin typeface="Arial" panose="020B0604020202020204" pitchFamily="34" charset="0"/>
              </a:rPr>
              <a:t>annually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doubled </a:t>
            </a:r>
            <a:r>
              <a:rPr lang="en-US" sz="1200" b="1" dirty="0">
                <a:solidFill>
                  <a:srgbClr val="1B1464"/>
                </a:solidFill>
                <a:latin typeface="Arial" panose="020B0604020202020204" pitchFamily="34" charset="0"/>
              </a:rPr>
              <a:t>since 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 low-effort AI generated slop content has flooded YouTube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C4F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06C14E-5A57-A575-2F92-BB7D345EEF73}"/>
              </a:ext>
            </a:extLst>
          </p:cNvPr>
          <p:cNvSpPr/>
          <p:nvPr/>
        </p:nvSpPr>
        <p:spPr>
          <a:xfrm>
            <a:off x="10856126" y="2194099"/>
            <a:ext cx="830249" cy="410101"/>
          </a:xfrm>
          <a:prstGeom prst="roundRect">
            <a:avLst/>
          </a:prstGeom>
          <a:solidFill>
            <a:schemeClr val="bg1"/>
          </a:solidFill>
          <a:ln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+15%</a:t>
            </a:r>
            <a:br>
              <a:rPr lang="en-US" sz="1200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dirty="0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2024</a:t>
            </a:r>
            <a:endParaRPr lang="en-US" sz="1200" dirty="0">
              <a:solidFill>
                <a:srgbClr val="00C4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4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F68AD-41ED-C0DC-2E37-59B8EBFA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0A40E8-A2B9-0C4B-912A-D36DD9E4BD73}"/>
              </a:ext>
            </a:extLst>
          </p:cNvPr>
          <p:cNvSpPr>
            <a:spLocks/>
          </p:cNvSpPr>
          <p:nvPr/>
        </p:nvSpPr>
        <p:spPr>
          <a:xfrm>
            <a:off x="-2705" y="169616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1AF52-4DDE-DD52-5DFA-196604F6064D}"/>
              </a:ext>
            </a:extLst>
          </p:cNvPr>
          <p:cNvSpPr txBox="1"/>
          <p:nvPr/>
        </p:nvSpPr>
        <p:spPr>
          <a:xfrm>
            <a:off x="1477818" y="1755448"/>
            <a:ext cx="696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Videos Removed by Reason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F1A62"/>
                </a:solidFill>
                <a:latin typeface="Arial" panose="020B0604020202020204" pitchFamily="34" charset="0"/>
              </a:rPr>
              <a:t>2019-2025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12F3BC-0922-4E75-6E88-DE508B050722}"/>
              </a:ext>
            </a:extLst>
          </p:cNvPr>
          <p:cNvSpPr/>
          <p:nvPr/>
        </p:nvSpPr>
        <p:spPr>
          <a:xfrm>
            <a:off x="138546" y="428839"/>
            <a:ext cx="121296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Over the last seven years, more than half of the videos removed were for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</a:rPr>
              <a:t>child safety reasons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or due to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</a:rPr>
              <a:t>spam and scams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(i.e., bots or bad actors)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99140B8-AD46-4C43-C6D1-DCE7887FC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155738"/>
              </p:ext>
            </p:extLst>
          </p:nvPr>
        </p:nvGraphicFramePr>
        <p:xfrm>
          <a:off x="-1066800" y="2330611"/>
          <a:ext cx="12192000" cy="420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40464DD-BFD6-4179-58DC-42C29E3170E9}"/>
              </a:ext>
            </a:extLst>
          </p:cNvPr>
          <p:cNvSpPr txBox="1"/>
          <p:nvPr/>
        </p:nvSpPr>
        <p:spPr>
          <a:xfrm>
            <a:off x="472837" y="6317849"/>
            <a:ext cx="1169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 *Note: Aggregated removals by topic are estimated based on the percent of topic by total removals per quarter within the time period.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7CB4AC-7B28-B08C-B30F-CBCF16AB0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58971"/>
              </p:ext>
            </p:extLst>
          </p:nvPr>
        </p:nvGraphicFramePr>
        <p:xfrm>
          <a:off x="8031398" y="2479862"/>
          <a:ext cx="3625850" cy="334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59">
                  <a:extLst>
                    <a:ext uri="{9D8B030D-6E8A-4147-A177-3AD203B41FA5}">
                      <a16:colId xmlns:a16="http://schemas.microsoft.com/office/drawing/2014/main" val="1162625653"/>
                    </a:ext>
                  </a:extLst>
                </a:gridCol>
                <a:gridCol w="1273891">
                  <a:extLst>
                    <a:ext uri="{9D8B030D-6E8A-4147-A177-3AD203B41FA5}">
                      <a16:colId xmlns:a16="http://schemas.microsoft.com/office/drawing/2014/main" val="1196509751"/>
                    </a:ext>
                  </a:extLst>
                </a:gridCol>
              </a:tblGrid>
              <a:tr h="4642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C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Removals*</a:t>
                      </a:r>
                    </a:p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</a:rPr>
                        <a:t>(2019-2025)</a:t>
                      </a:r>
                    </a:p>
                  </a:txBody>
                  <a:tcPr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C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01987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safety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86,470,979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988985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Spam, misleading and scams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33,030,081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9040477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or graphic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25,375,854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54988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Nudity or sexual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24,759,677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182669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Harmful or dangerous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23,700,325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131681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Harassment and cyberbullying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12,012,237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1422941"/>
                  </a:ext>
                </a:extLst>
              </a:tr>
              <a:tr h="3953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 of violence and violent extremism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6,130,408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1768600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Hateful or abusive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3,961,689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1880344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2,743,295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2316765"/>
                  </a:ext>
                </a:extLst>
              </a:tr>
              <a:tr h="2756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Misinformation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1,109,653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35231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284EC7-C0BC-99AD-CD08-47BAE5E3F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1FBD60-3E2A-C537-4DFB-9A89F1B7C5C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04F2403-B3E0-1CCC-15E9-76763A9DEF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31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A8F34-150C-043E-D18E-D73F643C3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D4751F-E0E5-A393-AC26-8A01A618FF3C}"/>
              </a:ext>
            </a:extLst>
          </p:cNvPr>
          <p:cNvSpPr>
            <a:spLocks/>
          </p:cNvSpPr>
          <p:nvPr/>
        </p:nvSpPr>
        <p:spPr>
          <a:xfrm>
            <a:off x="1" y="1685014"/>
            <a:ext cx="121920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F70A4A-18AC-6A33-12BD-98AFEA223930}"/>
              </a:ext>
            </a:extLst>
          </p:cNvPr>
          <p:cNvSpPr txBox="1"/>
          <p:nvPr/>
        </p:nvSpPr>
        <p:spPr>
          <a:xfrm>
            <a:off x="1754909" y="1755448"/>
            <a:ext cx="66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 Videos Removed by Reason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F1A62"/>
                </a:solidFill>
                <a:latin typeface="Arial" panose="020B0604020202020204" pitchFamily="34" charset="0"/>
              </a:rPr>
              <a:t>2025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90509-359E-0685-CEBE-C3D5B8E6A6C1}"/>
              </a:ext>
            </a:extLst>
          </p:cNvPr>
          <p:cNvSpPr/>
          <p:nvPr/>
        </p:nvSpPr>
        <p:spPr>
          <a:xfrm>
            <a:off x="157018" y="428839"/>
            <a:ext cx="120349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Most recently in 2025, over half of the videos removed were for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</a:rPr>
              <a:t>child safety reasons,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followed by content deemed </a:t>
            </a:r>
            <a:r>
              <a:rPr lang="en-US" sz="2600" b="1" dirty="0">
                <a:solidFill>
                  <a:srgbClr val="00C4F6"/>
                </a:solidFill>
                <a:latin typeface="Arial" panose="020B0604020202020204" pitchFamily="34" charset="0"/>
              </a:rPr>
              <a:t>dangerous, violent or graphic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9A72A38-9658-67D0-B739-499D21D86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212522"/>
              </p:ext>
            </p:extLst>
          </p:nvPr>
        </p:nvGraphicFramePr>
        <p:xfrm>
          <a:off x="-281940" y="2330611"/>
          <a:ext cx="10728960" cy="420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F8DC38-C248-CA8B-5C53-70668B7AD413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Google Transparency Report,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Community Guidelines enforcement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of 4/14/26. *Note: Aggregated removals by topic are estimated based on the percent of topic by total removals per quarter within the time period.</a:t>
            </a:r>
            <a:endParaRPr lang="fr-FR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65B2FC-23E1-4E6C-8C3A-777A67E99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313197"/>
              </p:ext>
            </p:extLst>
          </p:nvPr>
        </p:nvGraphicFramePr>
        <p:xfrm>
          <a:off x="8047288" y="2468095"/>
          <a:ext cx="3625850" cy="3457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59">
                  <a:extLst>
                    <a:ext uri="{9D8B030D-6E8A-4147-A177-3AD203B41FA5}">
                      <a16:colId xmlns:a16="http://schemas.microsoft.com/office/drawing/2014/main" val="1162625653"/>
                    </a:ext>
                  </a:extLst>
                </a:gridCol>
                <a:gridCol w="1273891">
                  <a:extLst>
                    <a:ext uri="{9D8B030D-6E8A-4147-A177-3AD203B41FA5}">
                      <a16:colId xmlns:a16="http://schemas.microsoft.com/office/drawing/2014/main" val="1196509751"/>
                    </a:ext>
                  </a:extLst>
                </a:gridCol>
              </a:tblGrid>
              <a:tr h="4546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C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</a:rPr>
                        <a:t>Removals*</a:t>
                      </a:r>
                    </a:p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</a:rPr>
                        <a:t>(2025)</a:t>
                      </a:r>
                    </a:p>
                  </a:txBody>
                  <a:tcPr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C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01987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safety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24,110,514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7988985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Harmful or dangerous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4,962,437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9040477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Harassment and cyberbullying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4,017,804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54988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or graphic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2,734,785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182669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Nudity or sexual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2,041,548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513168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 of violence and violent extremism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1,360,751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1422941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Hateful or abusive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771,064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1768600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401,358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1880344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Spam, misleading and scams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260,293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2316765"/>
                  </a:ext>
                </a:extLst>
              </a:tr>
              <a:tr h="2916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Misinformation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139,356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35231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4557957-A597-67DF-37FF-A0B947371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832DFB-8902-3B43-EF14-471C07E7308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B702FC-A634-2D19-BC73-CA3D4BA1C3A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48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1464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DDA2E3-268C-46AF-B1AA-828FE2E37D9A}"/>
</file>

<file path=customXml/itemProps2.xml><?xml version="1.0" encoding="utf-8"?>
<ds:datastoreItem xmlns:ds="http://schemas.openxmlformats.org/officeDocument/2006/customXml" ds:itemID="{0BCC018A-6AEB-446E-AB4D-608C5B35E7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1EA6A9-FDEA-418E-B465-24D94F8A8A93}">
  <ds:schemaRefs>
    <ds:schemaRef ds:uri="9f6166fe-9f5b-43aa-b8a9-b4d7ad530bda"/>
    <ds:schemaRef ds:uri="a86b28e8-29a6-4ab8-af18-2a7f61acfad2"/>
    <ds:schemaRef ds:uri="c00419b3-ff22-4e92-8e74-ef4894f6b0e1"/>
    <ds:schemaRef ds:uri="c3801c2d-3f2f-44a1-8478-554d1c91a4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3543</Words>
  <Application>Microsoft Office PowerPoint</Application>
  <PresentationFormat>Widescreen</PresentationFormat>
  <Paragraphs>662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Office 2013 - 2022 Theme</vt:lpstr>
      <vt:lpstr>1_Office Theme</vt:lpstr>
      <vt:lpstr>Office Theme</vt:lpstr>
      <vt:lpstr>2_Office Theme</vt:lpstr>
      <vt:lpstr>3_Office Theme</vt:lpstr>
      <vt:lpstr>4_Office Theme</vt:lpstr>
      <vt:lpstr>Deleted Scenes Analyzing How Much ‘Unsafe’ Content YouTube Removes From Their Platform  Full Year 2025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Karolina Guillen</dc:creator>
  <cp:lastModifiedBy>Reed Kiely</cp:lastModifiedBy>
  <cp:revision>1</cp:revision>
  <dcterms:created xsi:type="dcterms:W3CDTF">2025-01-24T20:02:54Z</dcterms:created>
  <dcterms:modified xsi:type="dcterms:W3CDTF">2026-04-22T13:32:05Z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