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83" r:id="rId6"/>
    <p:sldMasterId id="2147483687" r:id="rId7"/>
  </p:sldMasterIdLst>
  <p:notesMasterIdLst>
    <p:notesMasterId r:id="rId20"/>
  </p:notesMasterIdLst>
  <p:sldIdLst>
    <p:sldId id="2144328552" r:id="rId8"/>
    <p:sldId id="2144328549" r:id="rId9"/>
    <p:sldId id="2144328537" r:id="rId10"/>
    <p:sldId id="2144327889" r:id="rId11"/>
    <p:sldId id="2144328546" r:id="rId12"/>
    <p:sldId id="2144327901" r:id="rId13"/>
    <p:sldId id="2144328542" r:id="rId14"/>
    <p:sldId id="2144328541" r:id="rId15"/>
    <p:sldId id="2144328545" r:id="rId16"/>
    <p:sldId id="2144327876" r:id="rId17"/>
    <p:sldId id="275" r:id="rId18"/>
    <p:sldId id="2144327406"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ACD09CA3-38A1-5F5B-8715-499BA24A48C7}" name="Karolina Guillen" initials="KG" userId="Karolina Guillen" providerId="None"/>
  <p188:author id="{F0141AB7-7F25-3C16-C77D-5FEA2DA4B116}" name="Karolina Guillen" initials="KG" userId="S::karolinaG@thevab.com::c1c08796-a0be-47c6-af52-5d31fd96ec50" providerId="AD"/>
  <p188:author id="{21855EDF-F9CE-3B66-C6A5-06158391F461}" name="Leah Montner Dixon" initials="LMD" userId="S::leahm@thevab.com::d5b2ae9e-9213-4442-b7df-4db8cbe51e5d" providerId="AD"/>
  <p188:author id="{FCE3F7EB-DC72-F237-D662-44918D558BC7}" name="Benjamin Vandegrift" initials="BV" userId="S::benjaminv@thevab.com::2e5c2a8a-c606-4888-a2a6-2a14dfaa97a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ah Montner Dixon" initials="LMD" lastIdx="14" clrIdx="0">
    <p:extLst>
      <p:ext uri="{19B8F6BF-5375-455C-9EA6-DF929625EA0E}">
        <p15:presenceInfo xmlns:p15="http://schemas.microsoft.com/office/powerpoint/2012/main" userId="S::leahm@thevab.com::d5b2ae9e-9213-4442-b7df-4db8cbe51e5d" providerId="AD"/>
      </p:ext>
    </p:extLst>
  </p:cmAuthor>
  <p:cmAuthor id="2" name="karolinaG@thevab.com" initials="k" lastIdx="45" clrIdx="1">
    <p:extLst>
      <p:ext uri="{19B8F6BF-5375-455C-9EA6-DF929625EA0E}">
        <p15:presenceInfo xmlns:p15="http://schemas.microsoft.com/office/powerpoint/2012/main" userId="S::karolinaG@thevab.com::c1c08796-a0be-47c6-af52-5d31fd96ec50" providerId="AD"/>
      </p:ext>
    </p:extLst>
  </p:cmAuthor>
  <p:cmAuthor id="3" name="Jason Wiese" initials="JW" lastIdx="34" clrIdx="2">
    <p:extLst>
      <p:ext uri="{19B8F6BF-5375-455C-9EA6-DF929625EA0E}">
        <p15:presenceInfo xmlns:p15="http://schemas.microsoft.com/office/powerpoint/2012/main" userId="S::jasonw@thevab.com::4bff8d5b-7de6-4655-b397-69b0afc81113" providerId="AD"/>
      </p:ext>
    </p:extLst>
  </p:cmAuthor>
  <p:cmAuthor id="4" name="Marianne Vita" initials="MV" lastIdx="48" clrIdx="3">
    <p:extLst>
      <p:ext uri="{19B8F6BF-5375-455C-9EA6-DF929625EA0E}">
        <p15:presenceInfo xmlns:p15="http://schemas.microsoft.com/office/powerpoint/2012/main" userId="S::mariannev@thevab.com::35b1102d-d340-4a85-a709-12ee727aa48b" providerId="AD"/>
      </p:ext>
    </p:extLst>
  </p:cmAuthor>
  <p:cmAuthor id="5" name="Danielle Delauro" initials="DD" lastIdx="57" clrIdx="4">
    <p:extLst>
      <p:ext uri="{19B8F6BF-5375-455C-9EA6-DF929625EA0E}">
        <p15:presenceInfo xmlns:p15="http://schemas.microsoft.com/office/powerpoint/2012/main" userId="S::danielled@thevab.com::79c3a64d-209a-45df-902b-7cba6cccfd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BEA4"/>
    <a:srgbClr val="1B1464"/>
    <a:srgbClr val="ED3C8D"/>
    <a:srgbClr val="031D2C"/>
    <a:srgbClr val="7ED2F6"/>
    <a:srgbClr val="1F1A62"/>
    <a:srgbClr val="D0D8E0"/>
    <a:srgbClr val="040326"/>
    <a:srgbClr val="6D6DE2"/>
    <a:srgbClr val="FFE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20" y="10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jamin Vandegrift" userId="S::benjaminv@thevab.com::2e5c2a8a-c606-4888-a2a6-2a14dfaa97ab" providerId="AD" clId="Web-{B6BC7FE7-CC73-C71E-7F29-667A5D53F721}"/>
    <pc:docChg chg="modSld">
      <pc:chgData name="Benjamin Vandegrift" userId="S::benjaminv@thevab.com::2e5c2a8a-c606-4888-a2a6-2a14dfaa97ab" providerId="AD" clId="Web-{B6BC7FE7-CC73-C71E-7F29-667A5D53F721}" dt="2023-03-03T14:17:05.306" v="5"/>
      <pc:docMkLst>
        <pc:docMk/>
      </pc:docMkLst>
      <pc:sldChg chg="addSp delSp modSp">
        <pc:chgData name="Benjamin Vandegrift" userId="S::benjaminv@thevab.com::2e5c2a8a-c606-4888-a2a6-2a14dfaa97ab" providerId="AD" clId="Web-{B6BC7FE7-CC73-C71E-7F29-667A5D53F721}" dt="2023-03-03T14:17:05.306" v="5"/>
        <pc:sldMkLst>
          <pc:docMk/>
          <pc:sldMk cId="452254147" sldId="2144328552"/>
        </pc:sldMkLst>
        <pc:spChg chg="add del mod">
          <ac:chgData name="Benjamin Vandegrift" userId="S::benjaminv@thevab.com::2e5c2a8a-c606-4888-a2a6-2a14dfaa97ab" providerId="AD" clId="Web-{B6BC7FE7-CC73-C71E-7F29-667A5D53F721}" dt="2023-03-03T14:17:05.306" v="5"/>
          <ac:spMkLst>
            <pc:docMk/>
            <pc:sldMk cId="452254147" sldId="2144328552"/>
            <ac:spMk id="3" creationId="{05863722-A491-4A50-A004-C1FA136C6E38}"/>
          </ac:spMkLst>
        </pc:spChg>
        <pc:picChg chg="del mod">
          <ac:chgData name="Benjamin Vandegrift" userId="S::benjaminv@thevab.com::2e5c2a8a-c606-4888-a2a6-2a14dfaa97ab" providerId="AD" clId="Web-{B6BC7FE7-CC73-C71E-7F29-667A5D53F721}" dt="2023-03-03T14:16:54.196" v="1"/>
          <ac:picMkLst>
            <pc:docMk/>
            <pc:sldMk cId="452254147" sldId="2144328552"/>
            <ac:picMk id="23" creationId="{8F7A3777-3799-8180-26F2-E4E88B02EE2D}"/>
          </ac:picMkLst>
        </pc:picChg>
      </pc:sldChg>
    </pc:docChg>
  </pc:docChgLst>
  <pc:docChgLst>
    <pc:chgData name="Reed Kiely" userId="768be38e-2fb5-40ce-925d-bd8e9d9e3c31" providerId="ADAL" clId="{8744B080-7CD5-41C7-9FE9-8F80486B0085}"/>
    <pc:docChg chg="undo custSel modSld">
      <pc:chgData name="Reed Kiely" userId="768be38e-2fb5-40ce-925d-bd8e9d9e3c31" providerId="ADAL" clId="{8744B080-7CD5-41C7-9FE9-8F80486B0085}" dt="2023-03-03T17:37:40.910" v="45" actId="1035"/>
      <pc:docMkLst>
        <pc:docMk/>
      </pc:docMkLst>
      <pc:sldChg chg="modSp mod">
        <pc:chgData name="Reed Kiely" userId="768be38e-2fb5-40ce-925d-bd8e9d9e3c31" providerId="ADAL" clId="{8744B080-7CD5-41C7-9FE9-8F80486B0085}" dt="2023-03-03T15:50:08.776" v="15" actId="20577"/>
        <pc:sldMkLst>
          <pc:docMk/>
          <pc:sldMk cId="276887206" sldId="2144327876"/>
        </pc:sldMkLst>
        <pc:spChg chg="mod">
          <ac:chgData name="Reed Kiely" userId="768be38e-2fb5-40ce-925d-bd8e9d9e3c31" providerId="ADAL" clId="{8744B080-7CD5-41C7-9FE9-8F80486B0085}" dt="2023-03-03T15:49:58.595" v="13" actId="20577"/>
          <ac:spMkLst>
            <pc:docMk/>
            <pc:sldMk cId="276887206" sldId="2144327876"/>
            <ac:spMk id="35" creationId="{BC7F04D2-8726-4568-A0A9-AEEBCCFB1D77}"/>
          </ac:spMkLst>
        </pc:spChg>
        <pc:spChg chg="mod">
          <ac:chgData name="Reed Kiely" userId="768be38e-2fb5-40ce-925d-bd8e9d9e3c31" providerId="ADAL" clId="{8744B080-7CD5-41C7-9FE9-8F80486B0085}" dt="2023-03-03T15:50:08.776" v="15" actId="20577"/>
          <ac:spMkLst>
            <pc:docMk/>
            <pc:sldMk cId="276887206" sldId="2144327876"/>
            <ac:spMk id="36" creationId="{C1AF966E-5A86-E944-B039-CE9D7B0774B6}"/>
          </ac:spMkLst>
        </pc:spChg>
      </pc:sldChg>
      <pc:sldChg chg="addSp delSp modSp mod">
        <pc:chgData name="Reed Kiely" userId="768be38e-2fb5-40ce-925d-bd8e9d9e3c31" providerId="ADAL" clId="{8744B080-7CD5-41C7-9FE9-8F80486B0085}" dt="2023-03-03T17:28:44.999" v="41" actId="478"/>
        <pc:sldMkLst>
          <pc:docMk/>
          <pc:sldMk cId="3024940865" sldId="2144327901"/>
        </pc:sldMkLst>
        <pc:spChg chg="mod">
          <ac:chgData name="Reed Kiely" userId="768be38e-2fb5-40ce-925d-bd8e9d9e3c31" providerId="ADAL" clId="{8744B080-7CD5-41C7-9FE9-8F80486B0085}" dt="2023-03-03T17:27:53.385" v="21" actId="1076"/>
          <ac:spMkLst>
            <pc:docMk/>
            <pc:sldMk cId="3024940865" sldId="2144327901"/>
            <ac:spMk id="9" creationId="{04B9E9C4-B7AD-B3FA-9E5A-167C4B5D0413}"/>
          </ac:spMkLst>
        </pc:spChg>
        <pc:spChg chg="mod">
          <ac:chgData name="Reed Kiely" userId="768be38e-2fb5-40ce-925d-bd8e9d9e3c31" providerId="ADAL" clId="{8744B080-7CD5-41C7-9FE9-8F80486B0085}" dt="2023-03-03T17:28:26.380" v="35" actId="255"/>
          <ac:spMkLst>
            <pc:docMk/>
            <pc:sldMk cId="3024940865" sldId="2144327901"/>
            <ac:spMk id="35" creationId="{89DB6ECC-2E5F-A96F-E8B9-AF8C2300A346}"/>
          </ac:spMkLst>
        </pc:spChg>
        <pc:spChg chg="add del mod">
          <ac:chgData name="Reed Kiely" userId="768be38e-2fb5-40ce-925d-bd8e9d9e3c31" providerId="ADAL" clId="{8744B080-7CD5-41C7-9FE9-8F80486B0085}" dt="2023-03-03T17:28:44.999" v="41" actId="478"/>
          <ac:spMkLst>
            <pc:docMk/>
            <pc:sldMk cId="3024940865" sldId="2144327901"/>
            <ac:spMk id="38" creationId="{122F082A-437A-B3DE-A077-AC007DDEBE16}"/>
          </ac:spMkLst>
        </pc:spChg>
      </pc:sldChg>
      <pc:sldChg chg="modSp mod">
        <pc:chgData name="Reed Kiely" userId="768be38e-2fb5-40ce-925d-bd8e9d9e3c31" providerId="ADAL" clId="{8744B080-7CD5-41C7-9FE9-8F80486B0085}" dt="2023-03-03T15:49:45.782" v="5" actId="20577"/>
        <pc:sldMkLst>
          <pc:docMk/>
          <pc:sldMk cId="1571775759" sldId="2144328542"/>
        </pc:sldMkLst>
        <pc:spChg chg="mod">
          <ac:chgData name="Reed Kiely" userId="768be38e-2fb5-40ce-925d-bd8e9d9e3c31" providerId="ADAL" clId="{8744B080-7CD5-41C7-9FE9-8F80486B0085}" dt="2023-03-03T15:49:45.782" v="5" actId="20577"/>
          <ac:spMkLst>
            <pc:docMk/>
            <pc:sldMk cId="1571775759" sldId="2144328542"/>
            <ac:spMk id="17" creationId="{81D5D5EA-D9DB-D57D-B169-ED886710B428}"/>
          </ac:spMkLst>
        </pc:spChg>
      </pc:sldChg>
      <pc:sldChg chg="modSp mod">
        <pc:chgData name="Reed Kiely" userId="768be38e-2fb5-40ce-925d-bd8e9d9e3c31" providerId="ADAL" clId="{8744B080-7CD5-41C7-9FE9-8F80486B0085}" dt="2023-03-03T17:37:40.910" v="45" actId="1035"/>
        <pc:sldMkLst>
          <pc:docMk/>
          <pc:sldMk cId="4288713316" sldId="2144328545"/>
        </pc:sldMkLst>
        <pc:spChg chg="mod">
          <ac:chgData name="Reed Kiely" userId="768be38e-2fb5-40ce-925d-bd8e9d9e3c31" providerId="ADAL" clId="{8744B080-7CD5-41C7-9FE9-8F80486B0085}" dt="2023-03-03T17:37:40.910" v="45" actId="1035"/>
          <ac:spMkLst>
            <pc:docMk/>
            <pc:sldMk cId="4288713316" sldId="2144328545"/>
            <ac:spMk id="21" creationId="{AE3C2E8C-6D42-2E4F-F947-D9371037F1E3}"/>
          </ac:spMkLst>
        </pc:spChg>
      </pc:sldChg>
      <pc:sldChg chg="modSp mod">
        <pc:chgData name="Reed Kiely" userId="768be38e-2fb5-40ce-925d-bd8e9d9e3c31" providerId="ADAL" clId="{8744B080-7CD5-41C7-9FE9-8F80486B0085}" dt="2023-03-03T15:49:33.820" v="3" actId="1037"/>
        <pc:sldMkLst>
          <pc:docMk/>
          <pc:sldMk cId="4075363425" sldId="2144328546"/>
        </pc:sldMkLst>
        <pc:cxnChg chg="mod">
          <ac:chgData name="Reed Kiely" userId="768be38e-2fb5-40ce-925d-bd8e9d9e3c31" providerId="ADAL" clId="{8744B080-7CD5-41C7-9FE9-8F80486B0085}" dt="2023-03-03T15:49:33.820" v="3" actId="1037"/>
          <ac:cxnSpMkLst>
            <pc:docMk/>
            <pc:sldMk cId="4075363425" sldId="2144328546"/>
            <ac:cxnSpMk id="118" creationId="{5A73C0A1-063F-ADB3-86B9-17F3569982D3}"/>
          </ac:cxnSpMkLst>
        </pc:cxnChg>
      </pc:sldChg>
      <pc:sldChg chg="modSp mod">
        <pc:chgData name="Reed Kiely" userId="768be38e-2fb5-40ce-925d-bd8e9d9e3c31" providerId="ADAL" clId="{8744B080-7CD5-41C7-9FE9-8F80486B0085}" dt="2023-03-03T17:37:11.921" v="42" actId="1076"/>
        <pc:sldMkLst>
          <pc:docMk/>
          <pc:sldMk cId="969273802" sldId="2144328549"/>
        </pc:sldMkLst>
        <pc:spChg chg="mod">
          <ac:chgData name="Reed Kiely" userId="768be38e-2fb5-40ce-925d-bd8e9d9e3c31" providerId="ADAL" clId="{8744B080-7CD5-41C7-9FE9-8F80486B0085}" dt="2023-03-03T17:12:52.540" v="16" actId="113"/>
          <ac:spMkLst>
            <pc:docMk/>
            <pc:sldMk cId="969273802" sldId="2144328549"/>
            <ac:spMk id="12" creationId="{40607E2C-F1B9-9B42-A11F-8FE167980E7A}"/>
          </ac:spMkLst>
        </pc:spChg>
        <pc:spChg chg="mod">
          <ac:chgData name="Reed Kiely" userId="768be38e-2fb5-40ce-925d-bd8e9d9e3c31" providerId="ADAL" clId="{8744B080-7CD5-41C7-9FE9-8F80486B0085}" dt="2023-03-03T17:37:11.921" v="42" actId="1076"/>
          <ac:spMkLst>
            <pc:docMk/>
            <pc:sldMk cId="969273802" sldId="2144328549"/>
            <ac:spMk id="19" creationId="{A86B6D49-6CEF-DC42-15CC-4CA675599C23}"/>
          </ac:spMkLst>
        </pc:spChg>
      </pc:sldChg>
      <pc:sldChg chg="modSp mod">
        <pc:chgData name="Reed Kiely" userId="768be38e-2fb5-40ce-925d-bd8e9d9e3c31" providerId="ADAL" clId="{8744B080-7CD5-41C7-9FE9-8F80486B0085}" dt="2023-03-03T15:48:27.371" v="0" actId="14100"/>
        <pc:sldMkLst>
          <pc:docMk/>
          <pc:sldMk cId="452254147" sldId="2144328552"/>
        </pc:sldMkLst>
        <pc:picChg chg="mod">
          <ac:chgData name="Reed Kiely" userId="768be38e-2fb5-40ce-925d-bd8e9d9e3c31" providerId="ADAL" clId="{8744B080-7CD5-41C7-9FE9-8F80486B0085}" dt="2023-03-03T15:48:27.371" v="0" actId="14100"/>
          <ac:picMkLst>
            <pc:docMk/>
            <pc:sldMk cId="452254147" sldId="2144328552"/>
            <ac:picMk id="5" creationId="{AB81D0E5-DE45-94F8-E523-B48966C47C4F}"/>
          </ac:picMkLst>
        </pc:picChg>
      </pc:sldChg>
    </pc:docChg>
  </pc:docChgLst>
  <pc:docChgLst>
    <pc:chgData name="Reed Kiely" userId="768be38e-2fb5-40ce-925d-bd8e9d9e3c31" providerId="ADAL" clId="{C7DE9AB4-A276-474F-A551-5823379D2B5A}"/>
    <pc:docChg chg="undo custSel modSld">
      <pc:chgData name="Reed Kiely" userId="768be38e-2fb5-40ce-925d-bd8e9d9e3c31" providerId="ADAL" clId="{C7DE9AB4-A276-474F-A551-5823379D2B5A}" dt="2023-03-06T22:02:02.153" v="16" actId="207"/>
      <pc:docMkLst>
        <pc:docMk/>
      </pc:docMkLst>
      <pc:sldChg chg="addSp modSp mod">
        <pc:chgData name="Reed Kiely" userId="768be38e-2fb5-40ce-925d-bd8e9d9e3c31" providerId="ADAL" clId="{C7DE9AB4-A276-474F-A551-5823379D2B5A}" dt="2023-03-06T22:02:02.153" v="16" actId="207"/>
        <pc:sldMkLst>
          <pc:docMk/>
          <pc:sldMk cId="452254147" sldId="2144328552"/>
        </pc:sldMkLst>
        <pc:spChg chg="add mod">
          <ac:chgData name="Reed Kiely" userId="768be38e-2fb5-40ce-925d-bd8e9d9e3c31" providerId="ADAL" clId="{C7DE9AB4-A276-474F-A551-5823379D2B5A}" dt="2023-03-06T22:02:02.153" v="16" actId="207"/>
          <ac:spMkLst>
            <pc:docMk/>
            <pc:sldMk cId="452254147" sldId="2144328552"/>
            <ac:spMk id="15" creationId="{1AC1E75B-4913-B773-493E-AB267945B432}"/>
          </ac:spMkLst>
        </pc:spChg>
        <pc:spChg chg="mod">
          <ac:chgData name="Reed Kiely" userId="768be38e-2fb5-40ce-925d-bd8e9d9e3c31" providerId="ADAL" clId="{C7DE9AB4-A276-474F-A551-5823379D2B5A}" dt="2023-03-06T22:00:59.083" v="1" actId="1076"/>
          <ac:spMkLst>
            <pc:docMk/>
            <pc:sldMk cId="452254147" sldId="2144328552"/>
            <ac:spMk id="17" creationId="{6781F72F-743F-40A3-B80E-ADB9594EADF1}"/>
          </ac:spMkLst>
        </pc:spChg>
      </pc:sldChg>
    </pc:docChg>
  </pc:docChgLst>
  <pc:docChgLst>
    <pc:chgData name="Benjamin Vandegrift" userId="S::benjaminv@thevab.com::2e5c2a8a-c606-4888-a2a6-2a14dfaa97ab" providerId="AD" clId="Web-{73BA1029-E02B-6C25-7B4B-21C0A6FFF66F}"/>
    <pc:docChg chg="modSld">
      <pc:chgData name="Benjamin Vandegrift" userId="S::benjaminv@thevab.com::2e5c2a8a-c606-4888-a2a6-2a14dfaa97ab" providerId="AD" clId="Web-{73BA1029-E02B-6C25-7B4B-21C0A6FFF66F}" dt="2023-03-02T17:24:32.074" v="0" actId="20577"/>
      <pc:docMkLst>
        <pc:docMk/>
      </pc:docMkLst>
      <pc:sldChg chg="modSp">
        <pc:chgData name="Benjamin Vandegrift" userId="S::benjaminv@thevab.com::2e5c2a8a-c606-4888-a2a6-2a14dfaa97ab" providerId="AD" clId="Web-{73BA1029-E02B-6C25-7B4B-21C0A6FFF66F}" dt="2023-03-02T17:24:32.074" v="0" actId="20577"/>
        <pc:sldMkLst>
          <pc:docMk/>
          <pc:sldMk cId="969273802" sldId="2144328549"/>
        </pc:sldMkLst>
        <pc:spChg chg="mod">
          <ac:chgData name="Benjamin Vandegrift" userId="S::benjaminv@thevab.com::2e5c2a8a-c606-4888-a2a6-2a14dfaa97ab" providerId="AD" clId="Web-{73BA1029-E02B-6C25-7B4B-21C0A6FFF66F}" dt="2023-03-02T17:24:32.074" v="0" actId="20577"/>
          <ac:spMkLst>
            <pc:docMk/>
            <pc:sldMk cId="969273802" sldId="2144328549"/>
            <ac:spMk id="16" creationId="{0AC0C5C4-3B5C-5880-29F4-2ACFD5CFDC4F}"/>
          </ac:spMkLst>
        </pc:spChg>
      </pc:sldChg>
    </pc:docChg>
  </pc:docChgLst>
  <pc:docChgLst>
    <pc:chgData name="Benjamin Vandegrift" userId="2e5c2a8a-c606-4888-a2a6-2a14dfaa97ab" providerId="ADAL" clId="{CB6E7F3D-0056-D64A-998C-3AAC7627DECF}"/>
    <pc:docChg chg="undo custSel modSld">
      <pc:chgData name="Benjamin Vandegrift" userId="2e5c2a8a-c606-4888-a2a6-2a14dfaa97ab" providerId="ADAL" clId="{CB6E7F3D-0056-D64A-998C-3AAC7627DECF}" dt="2023-03-03T16:09:48.521" v="231" actId="20577"/>
      <pc:docMkLst>
        <pc:docMk/>
      </pc:docMkLst>
      <pc:sldChg chg="modSp mod">
        <pc:chgData name="Benjamin Vandegrift" userId="2e5c2a8a-c606-4888-a2a6-2a14dfaa97ab" providerId="ADAL" clId="{CB6E7F3D-0056-D64A-998C-3AAC7627DECF}" dt="2023-03-03T16:01:57.663" v="154" actId="1035"/>
        <pc:sldMkLst>
          <pc:docMk/>
          <pc:sldMk cId="3024940865" sldId="2144327901"/>
        </pc:sldMkLst>
        <pc:spChg chg="mod">
          <ac:chgData name="Benjamin Vandegrift" userId="2e5c2a8a-c606-4888-a2a6-2a14dfaa97ab" providerId="ADAL" clId="{CB6E7F3D-0056-D64A-998C-3AAC7627DECF}" dt="2023-03-03T16:01:57.663" v="154" actId="1035"/>
          <ac:spMkLst>
            <pc:docMk/>
            <pc:sldMk cId="3024940865" sldId="2144327901"/>
            <ac:spMk id="7" creationId="{9F21120B-17A3-560C-5281-B33922E2EE76}"/>
          </ac:spMkLst>
        </pc:spChg>
        <pc:spChg chg="mod">
          <ac:chgData name="Benjamin Vandegrift" userId="2e5c2a8a-c606-4888-a2a6-2a14dfaa97ab" providerId="ADAL" clId="{CB6E7F3D-0056-D64A-998C-3AAC7627DECF}" dt="2023-03-03T16:01:45.733" v="144" actId="1076"/>
          <ac:spMkLst>
            <pc:docMk/>
            <pc:sldMk cId="3024940865" sldId="2144327901"/>
            <ac:spMk id="8" creationId="{8234BCFF-E27C-410E-6B64-84F61E489A24}"/>
          </ac:spMkLst>
        </pc:spChg>
        <pc:spChg chg="mod">
          <ac:chgData name="Benjamin Vandegrift" userId="2e5c2a8a-c606-4888-a2a6-2a14dfaa97ab" providerId="ADAL" clId="{CB6E7F3D-0056-D64A-998C-3AAC7627DECF}" dt="2023-03-03T16:01:57.663" v="154" actId="1035"/>
          <ac:spMkLst>
            <pc:docMk/>
            <pc:sldMk cId="3024940865" sldId="2144327901"/>
            <ac:spMk id="12" creationId="{EDF83F00-3073-ECA6-C7A0-1011AEC2B0D3}"/>
          </ac:spMkLst>
        </pc:spChg>
        <pc:spChg chg="mod">
          <ac:chgData name="Benjamin Vandegrift" userId="2e5c2a8a-c606-4888-a2a6-2a14dfaa97ab" providerId="ADAL" clId="{CB6E7F3D-0056-D64A-998C-3AAC7627DECF}" dt="2023-03-03T16:01:57.663" v="154" actId="1035"/>
          <ac:spMkLst>
            <pc:docMk/>
            <pc:sldMk cId="3024940865" sldId="2144327901"/>
            <ac:spMk id="15" creationId="{A657B090-F59F-8C79-4284-AF02398AA72E}"/>
          </ac:spMkLst>
        </pc:spChg>
        <pc:spChg chg="mod">
          <ac:chgData name="Benjamin Vandegrift" userId="2e5c2a8a-c606-4888-a2a6-2a14dfaa97ab" providerId="ADAL" clId="{CB6E7F3D-0056-D64A-998C-3AAC7627DECF}" dt="2023-03-03T16:01:49.643" v="149" actId="1035"/>
          <ac:spMkLst>
            <pc:docMk/>
            <pc:sldMk cId="3024940865" sldId="2144327901"/>
            <ac:spMk id="16" creationId="{97BFA598-DD41-E9D3-0F2F-C4110F03B728}"/>
          </ac:spMkLst>
        </pc:spChg>
        <pc:spChg chg="mod">
          <ac:chgData name="Benjamin Vandegrift" userId="2e5c2a8a-c606-4888-a2a6-2a14dfaa97ab" providerId="ADAL" clId="{CB6E7F3D-0056-D64A-998C-3AAC7627DECF}" dt="2023-03-03T16:01:57.663" v="154" actId="1035"/>
          <ac:spMkLst>
            <pc:docMk/>
            <pc:sldMk cId="3024940865" sldId="2144327901"/>
            <ac:spMk id="17" creationId="{9BF44771-1D9A-D9B7-A524-4288F649B6FF}"/>
          </ac:spMkLst>
        </pc:spChg>
        <pc:spChg chg="mod">
          <ac:chgData name="Benjamin Vandegrift" userId="2e5c2a8a-c606-4888-a2a6-2a14dfaa97ab" providerId="ADAL" clId="{CB6E7F3D-0056-D64A-998C-3AAC7627DECF}" dt="2023-03-03T16:01:57.663" v="154" actId="1035"/>
          <ac:spMkLst>
            <pc:docMk/>
            <pc:sldMk cId="3024940865" sldId="2144327901"/>
            <ac:spMk id="19" creationId="{27F45988-71F8-6FC3-C774-02AA3A768491}"/>
          </ac:spMkLst>
        </pc:spChg>
        <pc:spChg chg="mod">
          <ac:chgData name="Benjamin Vandegrift" userId="2e5c2a8a-c606-4888-a2a6-2a14dfaa97ab" providerId="ADAL" clId="{CB6E7F3D-0056-D64A-998C-3AAC7627DECF}" dt="2023-03-02T22:30:59.979" v="85" actId="1036"/>
          <ac:spMkLst>
            <pc:docMk/>
            <pc:sldMk cId="3024940865" sldId="2144327901"/>
            <ac:spMk id="29" creationId="{FDB7EA0E-71F6-CB9B-024C-FDE843787E8F}"/>
          </ac:spMkLst>
        </pc:spChg>
        <pc:spChg chg="mod">
          <ac:chgData name="Benjamin Vandegrift" userId="2e5c2a8a-c606-4888-a2a6-2a14dfaa97ab" providerId="ADAL" clId="{CB6E7F3D-0056-D64A-998C-3AAC7627DECF}" dt="2023-03-02T22:30:53.265" v="72" actId="20577"/>
          <ac:spMkLst>
            <pc:docMk/>
            <pc:sldMk cId="3024940865" sldId="2144327901"/>
            <ac:spMk id="35" creationId="{89DB6ECC-2E5F-A96F-E8B9-AF8C2300A346}"/>
          </ac:spMkLst>
        </pc:spChg>
      </pc:sldChg>
      <pc:sldChg chg="modSp mod">
        <pc:chgData name="Benjamin Vandegrift" userId="2e5c2a8a-c606-4888-a2a6-2a14dfaa97ab" providerId="ADAL" clId="{CB6E7F3D-0056-D64A-998C-3AAC7627DECF}" dt="2023-03-03T16:05:50.349" v="197" actId="1076"/>
        <pc:sldMkLst>
          <pc:docMk/>
          <pc:sldMk cId="788343961" sldId="2144328541"/>
        </pc:sldMkLst>
        <pc:spChg chg="mod">
          <ac:chgData name="Benjamin Vandegrift" userId="2e5c2a8a-c606-4888-a2a6-2a14dfaa97ab" providerId="ADAL" clId="{CB6E7F3D-0056-D64A-998C-3AAC7627DECF}" dt="2023-03-02T22:31:27.981" v="87" actId="14100"/>
          <ac:spMkLst>
            <pc:docMk/>
            <pc:sldMk cId="788343961" sldId="2144328541"/>
            <ac:spMk id="15" creationId="{D6003729-A524-A2FD-5C0C-BAC5240F0638}"/>
          </ac:spMkLst>
        </pc:spChg>
        <pc:spChg chg="mod">
          <ac:chgData name="Benjamin Vandegrift" userId="2e5c2a8a-c606-4888-a2a6-2a14dfaa97ab" providerId="ADAL" clId="{CB6E7F3D-0056-D64A-998C-3AAC7627DECF}" dt="2023-03-03T16:05:50.349" v="197" actId="1076"/>
          <ac:spMkLst>
            <pc:docMk/>
            <pc:sldMk cId="788343961" sldId="2144328541"/>
            <ac:spMk id="31" creationId="{43B5A563-69C6-2D65-39C5-6626C7BEF39A}"/>
          </ac:spMkLst>
        </pc:spChg>
      </pc:sldChg>
      <pc:sldChg chg="modSp mod">
        <pc:chgData name="Benjamin Vandegrift" userId="2e5c2a8a-c606-4888-a2a6-2a14dfaa97ab" providerId="ADAL" clId="{CB6E7F3D-0056-D64A-998C-3AAC7627DECF}" dt="2023-03-03T16:04:02.443" v="180" actId="20577"/>
        <pc:sldMkLst>
          <pc:docMk/>
          <pc:sldMk cId="1571775759" sldId="2144328542"/>
        </pc:sldMkLst>
        <pc:spChg chg="mod">
          <ac:chgData name="Benjamin Vandegrift" userId="2e5c2a8a-c606-4888-a2a6-2a14dfaa97ab" providerId="ADAL" clId="{CB6E7F3D-0056-D64A-998C-3AAC7627DECF}" dt="2023-03-02T22:31:11.807" v="86" actId="20577"/>
          <ac:spMkLst>
            <pc:docMk/>
            <pc:sldMk cId="1571775759" sldId="2144328542"/>
            <ac:spMk id="15" creationId="{0644B6B2-BFB5-ED65-4886-BAFCD9F98B13}"/>
          </ac:spMkLst>
        </pc:spChg>
        <pc:spChg chg="mod">
          <ac:chgData name="Benjamin Vandegrift" userId="2e5c2a8a-c606-4888-a2a6-2a14dfaa97ab" providerId="ADAL" clId="{CB6E7F3D-0056-D64A-998C-3AAC7627DECF}" dt="2023-03-03T16:03:43.272" v="176" actId="20577"/>
          <ac:spMkLst>
            <pc:docMk/>
            <pc:sldMk cId="1571775759" sldId="2144328542"/>
            <ac:spMk id="17" creationId="{81D5D5EA-D9DB-D57D-B169-ED886710B428}"/>
          </ac:spMkLst>
        </pc:spChg>
        <pc:spChg chg="mod">
          <ac:chgData name="Benjamin Vandegrift" userId="2e5c2a8a-c606-4888-a2a6-2a14dfaa97ab" providerId="ADAL" clId="{CB6E7F3D-0056-D64A-998C-3AAC7627DECF}" dt="2023-03-03T16:04:02.443" v="180" actId="20577"/>
          <ac:spMkLst>
            <pc:docMk/>
            <pc:sldMk cId="1571775759" sldId="2144328542"/>
            <ac:spMk id="85" creationId="{CEC0DDDA-ED51-FF8B-F550-8B28A05BA5C7}"/>
          </ac:spMkLst>
        </pc:spChg>
      </pc:sldChg>
      <pc:sldChg chg="modSp mod">
        <pc:chgData name="Benjamin Vandegrift" userId="2e5c2a8a-c606-4888-a2a6-2a14dfaa97ab" providerId="ADAL" clId="{CB6E7F3D-0056-D64A-998C-3AAC7627DECF}" dt="2023-03-03T16:09:48.521" v="231" actId="20577"/>
        <pc:sldMkLst>
          <pc:docMk/>
          <pc:sldMk cId="4288713316" sldId="2144328545"/>
        </pc:sldMkLst>
        <pc:spChg chg="mod">
          <ac:chgData name="Benjamin Vandegrift" userId="2e5c2a8a-c606-4888-a2a6-2a14dfaa97ab" providerId="ADAL" clId="{CB6E7F3D-0056-D64A-998C-3AAC7627DECF}" dt="2023-03-03T16:07:26.125" v="205" actId="20577"/>
          <ac:spMkLst>
            <pc:docMk/>
            <pc:sldMk cId="4288713316" sldId="2144328545"/>
            <ac:spMk id="20" creationId="{490DCF4A-61B6-0CE4-218F-D00D43C7FB7D}"/>
          </ac:spMkLst>
        </pc:spChg>
        <pc:spChg chg="mod">
          <ac:chgData name="Benjamin Vandegrift" userId="2e5c2a8a-c606-4888-a2a6-2a14dfaa97ab" providerId="ADAL" clId="{CB6E7F3D-0056-D64A-998C-3AAC7627DECF}" dt="2023-03-03T16:07:41.123" v="213" actId="1037"/>
          <ac:spMkLst>
            <pc:docMk/>
            <pc:sldMk cId="4288713316" sldId="2144328545"/>
            <ac:spMk id="21" creationId="{AE3C2E8C-6D42-2E4F-F947-D9371037F1E3}"/>
          </ac:spMkLst>
        </pc:spChg>
        <pc:spChg chg="mod">
          <ac:chgData name="Benjamin Vandegrift" userId="2e5c2a8a-c606-4888-a2a6-2a14dfaa97ab" providerId="ADAL" clId="{CB6E7F3D-0056-D64A-998C-3AAC7627DECF}" dt="2023-03-03T16:07:41.123" v="213" actId="1037"/>
          <ac:spMkLst>
            <pc:docMk/>
            <pc:sldMk cId="4288713316" sldId="2144328545"/>
            <ac:spMk id="22" creationId="{97D9C152-F4F5-7234-E859-AA69364B9512}"/>
          </ac:spMkLst>
        </pc:spChg>
        <pc:spChg chg="mod">
          <ac:chgData name="Benjamin Vandegrift" userId="2e5c2a8a-c606-4888-a2a6-2a14dfaa97ab" providerId="ADAL" clId="{CB6E7F3D-0056-D64A-998C-3AAC7627DECF}" dt="2023-03-03T16:07:41.123" v="213" actId="1037"/>
          <ac:spMkLst>
            <pc:docMk/>
            <pc:sldMk cId="4288713316" sldId="2144328545"/>
            <ac:spMk id="23" creationId="{0F781497-F01D-276A-F344-FB26CB2DEB15}"/>
          </ac:spMkLst>
        </pc:spChg>
        <pc:spChg chg="mod">
          <ac:chgData name="Benjamin Vandegrift" userId="2e5c2a8a-c606-4888-a2a6-2a14dfaa97ab" providerId="ADAL" clId="{CB6E7F3D-0056-D64A-998C-3AAC7627DECF}" dt="2023-03-03T16:09:48.521" v="231" actId="20577"/>
          <ac:spMkLst>
            <pc:docMk/>
            <pc:sldMk cId="4288713316" sldId="2144328545"/>
            <ac:spMk id="32" creationId="{96101683-2B09-74C6-A46E-30FBE1DD55D1}"/>
          </ac:spMkLst>
        </pc:spChg>
        <pc:spChg chg="mod">
          <ac:chgData name="Benjamin Vandegrift" userId="2e5c2a8a-c606-4888-a2a6-2a14dfaa97ab" providerId="ADAL" clId="{CB6E7F3D-0056-D64A-998C-3AAC7627DECF}" dt="2023-03-02T22:35:54.021" v="123" actId="1037"/>
          <ac:spMkLst>
            <pc:docMk/>
            <pc:sldMk cId="4288713316" sldId="2144328545"/>
            <ac:spMk id="51" creationId="{ABA85A29-3C61-F338-6561-DF8191BAD3F4}"/>
          </ac:spMkLst>
        </pc:spChg>
        <pc:spChg chg="mod">
          <ac:chgData name="Benjamin Vandegrift" userId="2e5c2a8a-c606-4888-a2a6-2a14dfaa97ab" providerId="ADAL" clId="{CB6E7F3D-0056-D64A-998C-3AAC7627DECF}" dt="2023-03-02T22:35:54.021" v="123" actId="1037"/>
          <ac:spMkLst>
            <pc:docMk/>
            <pc:sldMk cId="4288713316" sldId="2144328545"/>
            <ac:spMk id="52" creationId="{CA62577E-A330-E7F8-8DF3-F2DBA271BDFB}"/>
          </ac:spMkLst>
        </pc:spChg>
        <pc:picChg chg="mod">
          <ac:chgData name="Benjamin Vandegrift" userId="2e5c2a8a-c606-4888-a2a6-2a14dfaa97ab" providerId="ADAL" clId="{CB6E7F3D-0056-D64A-998C-3AAC7627DECF}" dt="2023-03-02T22:35:54.021" v="123" actId="1037"/>
          <ac:picMkLst>
            <pc:docMk/>
            <pc:sldMk cId="4288713316" sldId="2144328545"/>
            <ac:picMk id="66" creationId="{EF5FDC1C-98CD-4674-92A8-FF2903EB9F5D}"/>
          </ac:picMkLst>
        </pc:picChg>
      </pc:sldChg>
      <pc:sldChg chg="modSp mod">
        <pc:chgData name="Benjamin Vandegrift" userId="2e5c2a8a-c606-4888-a2a6-2a14dfaa97ab" providerId="ADAL" clId="{CB6E7F3D-0056-D64A-998C-3AAC7627DECF}" dt="2023-03-03T15:05:04.976" v="143" actId="20577"/>
        <pc:sldMkLst>
          <pc:docMk/>
          <pc:sldMk cId="969273802" sldId="2144328549"/>
        </pc:sldMkLst>
        <pc:spChg chg="mod">
          <ac:chgData name="Benjamin Vandegrift" userId="2e5c2a8a-c606-4888-a2a6-2a14dfaa97ab" providerId="ADAL" clId="{CB6E7F3D-0056-D64A-998C-3AAC7627DECF}" dt="2023-03-03T15:05:04.976" v="143" actId="20577"/>
          <ac:spMkLst>
            <pc:docMk/>
            <pc:sldMk cId="969273802" sldId="2144328549"/>
            <ac:spMk id="4" creationId="{266BE989-FC87-6742-2706-6F3C1333D0C1}"/>
          </ac:spMkLst>
        </pc:spChg>
      </pc:sldChg>
      <pc:sldChg chg="addSp modSp mod">
        <pc:chgData name="Benjamin Vandegrift" userId="2e5c2a8a-c606-4888-a2a6-2a14dfaa97ab" providerId="ADAL" clId="{CB6E7F3D-0056-D64A-998C-3AAC7627DECF}" dt="2023-03-03T14:48:23.463" v="139" actId="1038"/>
        <pc:sldMkLst>
          <pc:docMk/>
          <pc:sldMk cId="452254147" sldId="2144328552"/>
        </pc:sldMkLst>
        <pc:picChg chg="add mod">
          <ac:chgData name="Benjamin Vandegrift" userId="2e5c2a8a-c606-4888-a2a6-2a14dfaa97ab" providerId="ADAL" clId="{CB6E7F3D-0056-D64A-998C-3AAC7627DECF}" dt="2023-03-03T14:48:23.463" v="139" actId="1038"/>
          <ac:picMkLst>
            <pc:docMk/>
            <pc:sldMk cId="452254147" sldId="2144328552"/>
            <ac:picMk id="5" creationId="{AB81D0E5-DE45-94F8-E523-B48966C47C4F}"/>
          </ac:picMkLst>
        </pc:picChg>
      </pc:sldChg>
    </pc:docChg>
  </pc:docChgLst>
  <pc:docChgLst>
    <pc:chgData name="Benjamin Vandegrift" userId="S::benjaminv@thevab.com::2e5c2a8a-c606-4888-a2a6-2a14dfaa97ab" providerId="AD" clId="Web-{DD2D07BE-013F-4489-EA22-F511758BEB6B}"/>
    <pc:docChg chg="modSld">
      <pc:chgData name="Benjamin Vandegrift" userId="S::benjaminv@thevab.com::2e5c2a8a-c606-4888-a2a6-2a14dfaa97ab" providerId="AD" clId="Web-{DD2D07BE-013F-4489-EA22-F511758BEB6B}" dt="2023-03-02T22:28:40.479" v="7" actId="20577"/>
      <pc:docMkLst>
        <pc:docMk/>
      </pc:docMkLst>
      <pc:sldChg chg="modSp">
        <pc:chgData name="Benjamin Vandegrift" userId="S::benjaminv@thevab.com::2e5c2a8a-c606-4888-a2a6-2a14dfaa97ab" providerId="AD" clId="Web-{DD2D07BE-013F-4489-EA22-F511758BEB6B}" dt="2023-03-02T22:28:40.479" v="7" actId="20577"/>
        <pc:sldMkLst>
          <pc:docMk/>
          <pc:sldMk cId="3024940865" sldId="2144327901"/>
        </pc:sldMkLst>
        <pc:spChg chg="mod">
          <ac:chgData name="Benjamin Vandegrift" userId="S::benjaminv@thevab.com::2e5c2a8a-c606-4888-a2a6-2a14dfaa97ab" providerId="AD" clId="Web-{DD2D07BE-013F-4489-EA22-F511758BEB6B}" dt="2023-03-02T22:28:40.479" v="7" actId="20577"/>
          <ac:spMkLst>
            <pc:docMk/>
            <pc:sldMk cId="3024940865" sldId="2144327901"/>
            <ac:spMk id="35" creationId="{89DB6ECC-2E5F-A96F-E8B9-AF8C2300A346}"/>
          </ac:spMkLst>
        </pc:spChg>
      </pc:sldChg>
    </pc:docChg>
  </pc:docChgLst>
  <pc:docChgLst>
    <pc:chgData name="Jason Wiese" userId="4bff8d5b-7de6-4655-b397-69b0afc81113" providerId="ADAL" clId="{627CDFD5-F623-4E7A-82DD-64D78EB373F9}"/>
    <pc:docChg chg="undo redo custSel modSld">
      <pc:chgData name="Jason Wiese" userId="4bff8d5b-7de6-4655-b397-69b0afc81113" providerId="ADAL" clId="{627CDFD5-F623-4E7A-82DD-64D78EB373F9}" dt="2023-03-03T17:35:02.369" v="55" actId="1035"/>
      <pc:docMkLst>
        <pc:docMk/>
      </pc:docMkLst>
      <pc:sldChg chg="addSp delSp modSp mod">
        <pc:chgData name="Jason Wiese" userId="4bff8d5b-7de6-4655-b397-69b0afc81113" providerId="ADAL" clId="{627CDFD5-F623-4E7A-82DD-64D78EB373F9}" dt="2023-03-03T17:23:34.170" v="21"/>
        <pc:sldMkLst>
          <pc:docMk/>
          <pc:sldMk cId="2469683786" sldId="275"/>
        </pc:sldMkLst>
        <pc:spChg chg="add mod">
          <ac:chgData name="Jason Wiese" userId="4bff8d5b-7de6-4655-b397-69b0afc81113" providerId="ADAL" clId="{627CDFD5-F623-4E7A-82DD-64D78EB373F9}" dt="2023-03-03T17:23:34.170" v="21"/>
          <ac:spMkLst>
            <pc:docMk/>
            <pc:sldMk cId="2469683786" sldId="275"/>
            <ac:spMk id="7" creationId="{7B708B8F-5AFF-444B-2A29-905E7E2FCE67}"/>
          </ac:spMkLst>
        </pc:spChg>
        <pc:spChg chg="add mod">
          <ac:chgData name="Jason Wiese" userId="4bff8d5b-7de6-4655-b397-69b0afc81113" providerId="ADAL" clId="{627CDFD5-F623-4E7A-82DD-64D78EB373F9}" dt="2023-03-03T17:23:34.170" v="21"/>
          <ac:spMkLst>
            <pc:docMk/>
            <pc:sldMk cId="2469683786" sldId="275"/>
            <ac:spMk id="10" creationId="{983DC17F-48BD-1982-C4CC-D8B22D0D3177}"/>
          </ac:spMkLst>
        </pc:spChg>
        <pc:spChg chg="del">
          <ac:chgData name="Jason Wiese" userId="4bff8d5b-7de6-4655-b397-69b0afc81113" providerId="ADAL" clId="{627CDFD5-F623-4E7A-82DD-64D78EB373F9}" dt="2023-03-03T17:23:30.817" v="20" actId="478"/>
          <ac:spMkLst>
            <pc:docMk/>
            <pc:sldMk cId="2469683786" sldId="275"/>
            <ac:spMk id="40" creationId="{15C2F307-91E3-411B-9F9E-4E78F1FDE2C9}"/>
          </ac:spMkLst>
        </pc:spChg>
        <pc:spChg chg="del">
          <ac:chgData name="Jason Wiese" userId="4bff8d5b-7de6-4655-b397-69b0afc81113" providerId="ADAL" clId="{627CDFD5-F623-4E7A-82DD-64D78EB373F9}" dt="2023-03-03T17:23:30.817" v="20" actId="478"/>
          <ac:spMkLst>
            <pc:docMk/>
            <pc:sldMk cId="2469683786" sldId="275"/>
            <ac:spMk id="41" creationId="{A288E7DD-60DA-4CE7-BDBE-D4A75BB8AE31}"/>
          </ac:spMkLst>
        </pc:spChg>
        <pc:picChg chg="add mod">
          <ac:chgData name="Jason Wiese" userId="4bff8d5b-7de6-4655-b397-69b0afc81113" providerId="ADAL" clId="{627CDFD5-F623-4E7A-82DD-64D78EB373F9}" dt="2023-03-03T17:23:34.170" v="21"/>
          <ac:picMkLst>
            <pc:docMk/>
            <pc:sldMk cId="2469683786" sldId="275"/>
            <ac:picMk id="3" creationId="{7D46530D-96D2-B410-E4E9-EFE70749A18C}"/>
          </ac:picMkLst>
        </pc:picChg>
        <pc:picChg chg="del">
          <ac:chgData name="Jason Wiese" userId="4bff8d5b-7de6-4655-b397-69b0afc81113" providerId="ADAL" clId="{627CDFD5-F623-4E7A-82DD-64D78EB373F9}" dt="2023-03-03T17:23:30.817" v="20" actId="478"/>
          <ac:picMkLst>
            <pc:docMk/>
            <pc:sldMk cId="2469683786" sldId="275"/>
            <ac:picMk id="31" creationId="{61C54901-560B-4369-BF2E-379896F0C5A0}"/>
          </ac:picMkLst>
        </pc:picChg>
      </pc:sldChg>
      <pc:sldChg chg="addSp delSp modSp mod">
        <pc:chgData name="Jason Wiese" userId="4bff8d5b-7de6-4655-b397-69b0afc81113" providerId="ADAL" clId="{627CDFD5-F623-4E7A-82DD-64D78EB373F9}" dt="2023-03-03T17:23:44.022" v="23"/>
        <pc:sldMkLst>
          <pc:docMk/>
          <pc:sldMk cId="1885916816" sldId="2144327406"/>
        </pc:sldMkLst>
        <pc:spChg chg="add mod">
          <ac:chgData name="Jason Wiese" userId="4bff8d5b-7de6-4655-b397-69b0afc81113" providerId="ADAL" clId="{627CDFD5-F623-4E7A-82DD-64D78EB373F9}" dt="2023-03-03T17:23:44.022" v="23"/>
          <ac:spMkLst>
            <pc:docMk/>
            <pc:sldMk cId="1885916816" sldId="2144327406"/>
            <ac:spMk id="5" creationId="{5E2B8F9E-9F7B-AB89-E741-683533CB1D1B}"/>
          </ac:spMkLst>
        </pc:spChg>
        <pc:spChg chg="add mod">
          <ac:chgData name="Jason Wiese" userId="4bff8d5b-7de6-4655-b397-69b0afc81113" providerId="ADAL" clId="{627CDFD5-F623-4E7A-82DD-64D78EB373F9}" dt="2023-03-03T17:23:44.022" v="23"/>
          <ac:spMkLst>
            <pc:docMk/>
            <pc:sldMk cId="1885916816" sldId="2144327406"/>
            <ac:spMk id="6" creationId="{CB1D8C4B-A2F0-B218-1322-531FAA83E309}"/>
          </ac:spMkLst>
        </pc:spChg>
        <pc:spChg chg="del">
          <ac:chgData name="Jason Wiese" userId="4bff8d5b-7de6-4655-b397-69b0afc81113" providerId="ADAL" clId="{627CDFD5-F623-4E7A-82DD-64D78EB373F9}" dt="2023-03-03T17:23:41.837" v="22" actId="478"/>
          <ac:spMkLst>
            <pc:docMk/>
            <pc:sldMk cId="1885916816" sldId="2144327406"/>
            <ac:spMk id="20" creationId="{1AC0FF7A-3D3F-455D-99F8-6844740999D5}"/>
          </ac:spMkLst>
        </pc:spChg>
        <pc:spChg chg="del">
          <ac:chgData name="Jason Wiese" userId="4bff8d5b-7de6-4655-b397-69b0afc81113" providerId="ADAL" clId="{627CDFD5-F623-4E7A-82DD-64D78EB373F9}" dt="2023-03-03T17:23:41.837" v="22" actId="478"/>
          <ac:spMkLst>
            <pc:docMk/>
            <pc:sldMk cId="1885916816" sldId="2144327406"/>
            <ac:spMk id="21" creationId="{A20AB118-D5EC-4D78-A5C7-CE72C724036D}"/>
          </ac:spMkLst>
        </pc:spChg>
        <pc:picChg chg="add mod">
          <ac:chgData name="Jason Wiese" userId="4bff8d5b-7de6-4655-b397-69b0afc81113" providerId="ADAL" clId="{627CDFD5-F623-4E7A-82DD-64D78EB373F9}" dt="2023-03-03T17:23:44.022" v="23"/>
          <ac:picMkLst>
            <pc:docMk/>
            <pc:sldMk cId="1885916816" sldId="2144327406"/>
            <ac:picMk id="4" creationId="{A2429F26-F8AB-13E8-CA05-15C8507E7C87}"/>
          </ac:picMkLst>
        </pc:picChg>
        <pc:picChg chg="del">
          <ac:chgData name="Jason Wiese" userId="4bff8d5b-7de6-4655-b397-69b0afc81113" providerId="ADAL" clId="{627CDFD5-F623-4E7A-82DD-64D78EB373F9}" dt="2023-03-03T17:23:41.837" v="22" actId="478"/>
          <ac:picMkLst>
            <pc:docMk/>
            <pc:sldMk cId="1885916816" sldId="2144327406"/>
            <ac:picMk id="13" creationId="{2DF631D5-C4C4-4A95-9FAE-0FCB8B8673AA}"/>
          </ac:picMkLst>
        </pc:picChg>
      </pc:sldChg>
      <pc:sldChg chg="addSp delSp modSp mod">
        <pc:chgData name="Jason Wiese" userId="4bff8d5b-7de6-4655-b397-69b0afc81113" providerId="ADAL" clId="{627CDFD5-F623-4E7A-82DD-64D78EB373F9}" dt="2023-03-03T17:23:26.511" v="19"/>
        <pc:sldMkLst>
          <pc:docMk/>
          <pc:sldMk cId="276887206" sldId="2144327876"/>
        </pc:sldMkLst>
        <pc:spChg chg="add mod">
          <ac:chgData name="Jason Wiese" userId="4bff8d5b-7de6-4655-b397-69b0afc81113" providerId="ADAL" clId="{627CDFD5-F623-4E7A-82DD-64D78EB373F9}" dt="2023-03-03T17:23:26.511" v="19"/>
          <ac:spMkLst>
            <pc:docMk/>
            <pc:sldMk cId="276887206" sldId="2144327876"/>
            <ac:spMk id="7" creationId="{5875464C-F307-E4C9-73AC-8CD21F8D8885}"/>
          </ac:spMkLst>
        </pc:spChg>
        <pc:spChg chg="add mod">
          <ac:chgData name="Jason Wiese" userId="4bff8d5b-7de6-4655-b397-69b0afc81113" providerId="ADAL" clId="{627CDFD5-F623-4E7A-82DD-64D78EB373F9}" dt="2023-03-03T17:23:26.511" v="19"/>
          <ac:spMkLst>
            <pc:docMk/>
            <pc:sldMk cId="276887206" sldId="2144327876"/>
            <ac:spMk id="8" creationId="{14E9EC1B-FA56-5939-03CE-66C604D8A8F1}"/>
          </ac:spMkLst>
        </pc:spChg>
        <pc:spChg chg="del">
          <ac:chgData name="Jason Wiese" userId="4bff8d5b-7de6-4655-b397-69b0afc81113" providerId="ADAL" clId="{627CDFD5-F623-4E7A-82DD-64D78EB373F9}" dt="2023-03-03T17:23:23.566" v="18" actId="478"/>
          <ac:spMkLst>
            <pc:docMk/>
            <pc:sldMk cId="276887206" sldId="2144327876"/>
            <ac:spMk id="40" creationId="{FA4B84CC-7D08-4B5F-9DB9-9AB3959C0F32}"/>
          </ac:spMkLst>
        </pc:spChg>
        <pc:spChg chg="del">
          <ac:chgData name="Jason Wiese" userId="4bff8d5b-7de6-4655-b397-69b0afc81113" providerId="ADAL" clId="{627CDFD5-F623-4E7A-82DD-64D78EB373F9}" dt="2023-03-03T17:23:23.566" v="18" actId="478"/>
          <ac:spMkLst>
            <pc:docMk/>
            <pc:sldMk cId="276887206" sldId="2144327876"/>
            <ac:spMk id="41" creationId="{4A696472-6BB9-443A-B340-E4F0AE2DA8F2}"/>
          </ac:spMkLst>
        </pc:spChg>
        <pc:picChg chg="add mod">
          <ac:chgData name="Jason Wiese" userId="4bff8d5b-7de6-4655-b397-69b0afc81113" providerId="ADAL" clId="{627CDFD5-F623-4E7A-82DD-64D78EB373F9}" dt="2023-03-03T17:23:26.511" v="19"/>
          <ac:picMkLst>
            <pc:docMk/>
            <pc:sldMk cId="276887206" sldId="2144327876"/>
            <ac:picMk id="5" creationId="{401BAA9A-CE04-7015-44D0-9A1D75217ECB}"/>
          </ac:picMkLst>
        </pc:picChg>
        <pc:picChg chg="del">
          <ac:chgData name="Jason Wiese" userId="4bff8d5b-7de6-4655-b397-69b0afc81113" providerId="ADAL" clId="{627CDFD5-F623-4E7A-82DD-64D78EB373F9}" dt="2023-03-03T17:23:23.566" v="18" actId="478"/>
          <ac:picMkLst>
            <pc:docMk/>
            <pc:sldMk cId="276887206" sldId="2144327876"/>
            <ac:picMk id="39" creationId="{CAF802F2-900C-4522-B5A0-B137490B4814}"/>
          </ac:picMkLst>
        </pc:picChg>
      </pc:sldChg>
      <pc:sldChg chg="addSp modSp mod">
        <pc:chgData name="Jason Wiese" userId="4bff8d5b-7de6-4655-b397-69b0afc81113" providerId="ADAL" clId="{627CDFD5-F623-4E7A-82DD-64D78EB373F9}" dt="2023-03-03T17:24:31.423" v="27" actId="20577"/>
        <pc:sldMkLst>
          <pc:docMk/>
          <pc:sldMk cId="839823506" sldId="2144327889"/>
        </pc:sldMkLst>
        <pc:spChg chg="add mod">
          <ac:chgData name="Jason Wiese" userId="4bff8d5b-7de6-4655-b397-69b0afc81113" providerId="ADAL" clId="{627CDFD5-F623-4E7A-82DD-64D78EB373F9}" dt="2023-03-03T17:22:39.361" v="7"/>
          <ac:spMkLst>
            <pc:docMk/>
            <pc:sldMk cId="839823506" sldId="2144327889"/>
            <ac:spMk id="4" creationId="{DC087488-784C-A022-01E8-7FA376B62E16}"/>
          </ac:spMkLst>
        </pc:spChg>
        <pc:spChg chg="add mod">
          <ac:chgData name="Jason Wiese" userId="4bff8d5b-7de6-4655-b397-69b0afc81113" providerId="ADAL" clId="{627CDFD5-F623-4E7A-82DD-64D78EB373F9}" dt="2023-03-03T17:22:39.361" v="7"/>
          <ac:spMkLst>
            <pc:docMk/>
            <pc:sldMk cId="839823506" sldId="2144327889"/>
            <ac:spMk id="6" creationId="{2FD6FF20-ED91-8DFE-9F4B-90A873EE2754}"/>
          </ac:spMkLst>
        </pc:spChg>
        <pc:spChg chg="mod">
          <ac:chgData name="Jason Wiese" userId="4bff8d5b-7de6-4655-b397-69b0afc81113" providerId="ADAL" clId="{627CDFD5-F623-4E7A-82DD-64D78EB373F9}" dt="2023-03-03T17:24:31.423" v="27" actId="20577"/>
          <ac:spMkLst>
            <pc:docMk/>
            <pc:sldMk cId="839823506" sldId="2144327889"/>
            <ac:spMk id="7" creationId="{4FFE9C73-7487-F3A7-9EFA-1FA4642DC285}"/>
          </ac:spMkLst>
        </pc:spChg>
        <pc:picChg chg="add mod">
          <ac:chgData name="Jason Wiese" userId="4bff8d5b-7de6-4655-b397-69b0afc81113" providerId="ADAL" clId="{627CDFD5-F623-4E7A-82DD-64D78EB373F9}" dt="2023-03-03T17:22:39.361" v="7"/>
          <ac:picMkLst>
            <pc:docMk/>
            <pc:sldMk cId="839823506" sldId="2144327889"/>
            <ac:picMk id="3" creationId="{9DA38221-C4CC-FDCB-1199-3600F0B78CC5}"/>
          </ac:picMkLst>
        </pc:picChg>
      </pc:sldChg>
      <pc:sldChg chg="addSp delSp modSp mod">
        <pc:chgData name="Jason Wiese" userId="4bff8d5b-7de6-4655-b397-69b0afc81113" providerId="ADAL" clId="{627CDFD5-F623-4E7A-82DD-64D78EB373F9}" dt="2023-03-03T17:35:02.369" v="55" actId="1035"/>
        <pc:sldMkLst>
          <pc:docMk/>
          <pc:sldMk cId="3024940865" sldId="2144327901"/>
        </pc:sldMkLst>
        <pc:spChg chg="mod">
          <ac:chgData name="Jason Wiese" userId="4bff8d5b-7de6-4655-b397-69b0afc81113" providerId="ADAL" clId="{627CDFD5-F623-4E7A-82DD-64D78EB373F9}" dt="2023-03-03T17:33:13.294" v="38" actId="554"/>
          <ac:spMkLst>
            <pc:docMk/>
            <pc:sldMk cId="3024940865" sldId="2144327901"/>
            <ac:spMk id="5" creationId="{3F17414C-DF86-1AC8-70FD-B2E87DC3B4F6}"/>
          </ac:spMkLst>
        </pc:spChg>
        <pc:spChg chg="mod">
          <ac:chgData name="Jason Wiese" userId="4bff8d5b-7de6-4655-b397-69b0afc81113" providerId="ADAL" clId="{627CDFD5-F623-4E7A-82DD-64D78EB373F9}" dt="2023-03-03T17:33:57.981" v="47" actId="12788"/>
          <ac:spMkLst>
            <pc:docMk/>
            <pc:sldMk cId="3024940865" sldId="2144327901"/>
            <ac:spMk id="9" creationId="{04B9E9C4-B7AD-B3FA-9E5A-167C4B5D0413}"/>
          </ac:spMkLst>
        </pc:spChg>
        <pc:spChg chg="del">
          <ac:chgData name="Jason Wiese" userId="4bff8d5b-7de6-4655-b397-69b0afc81113" providerId="ADAL" clId="{627CDFD5-F623-4E7A-82DD-64D78EB373F9}" dt="2023-03-03T17:22:53.683" v="10" actId="478"/>
          <ac:spMkLst>
            <pc:docMk/>
            <pc:sldMk cId="3024940865" sldId="2144327901"/>
            <ac:spMk id="11" creationId="{FD72A13A-31B6-42CF-9AAF-1FA5DD597A2D}"/>
          </ac:spMkLst>
        </pc:spChg>
        <pc:spChg chg="mod">
          <ac:chgData name="Jason Wiese" userId="4bff8d5b-7de6-4655-b397-69b0afc81113" providerId="ADAL" clId="{627CDFD5-F623-4E7A-82DD-64D78EB373F9}" dt="2023-03-03T17:33:13.294" v="38" actId="554"/>
          <ac:spMkLst>
            <pc:docMk/>
            <pc:sldMk cId="3024940865" sldId="2144327901"/>
            <ac:spMk id="13" creationId="{BB8DC95D-5919-8B7E-383D-5B794BFDE4BE}"/>
          </ac:spMkLst>
        </pc:spChg>
        <pc:spChg chg="del">
          <ac:chgData name="Jason Wiese" userId="4bff8d5b-7de6-4655-b397-69b0afc81113" providerId="ADAL" clId="{627CDFD5-F623-4E7A-82DD-64D78EB373F9}" dt="2023-03-03T17:22:53.683" v="10" actId="478"/>
          <ac:spMkLst>
            <pc:docMk/>
            <pc:sldMk cId="3024940865" sldId="2144327901"/>
            <ac:spMk id="24" creationId="{6F859D63-DEF8-4918-804C-D41D714D0E85}"/>
          </ac:spMkLst>
        </pc:spChg>
        <pc:spChg chg="mod">
          <ac:chgData name="Jason Wiese" userId="4bff8d5b-7de6-4655-b397-69b0afc81113" providerId="ADAL" clId="{627CDFD5-F623-4E7A-82DD-64D78EB373F9}" dt="2023-03-03T17:35:02.369" v="55" actId="1035"/>
          <ac:spMkLst>
            <pc:docMk/>
            <pc:sldMk cId="3024940865" sldId="2144327901"/>
            <ac:spMk id="28" creationId="{2E65711C-9383-DD56-3650-ACF960CA6AF5}"/>
          </ac:spMkLst>
        </pc:spChg>
        <pc:spChg chg="mod">
          <ac:chgData name="Jason Wiese" userId="4bff8d5b-7de6-4655-b397-69b0afc81113" providerId="ADAL" clId="{627CDFD5-F623-4E7A-82DD-64D78EB373F9}" dt="2023-03-03T17:34:57.920" v="54" actId="1035"/>
          <ac:spMkLst>
            <pc:docMk/>
            <pc:sldMk cId="3024940865" sldId="2144327901"/>
            <ac:spMk id="29" creationId="{FDB7EA0E-71F6-CB9B-024C-FDE843787E8F}"/>
          </ac:spMkLst>
        </pc:spChg>
        <pc:spChg chg="add mod">
          <ac:chgData name="Jason Wiese" userId="4bff8d5b-7de6-4655-b397-69b0afc81113" providerId="ADAL" clId="{627CDFD5-F623-4E7A-82DD-64D78EB373F9}" dt="2023-03-03T17:22:55.413" v="11"/>
          <ac:spMkLst>
            <pc:docMk/>
            <pc:sldMk cId="3024940865" sldId="2144327901"/>
            <ac:spMk id="34" creationId="{42DCFA1A-FFCB-305A-30C9-0FFE2A4AF134}"/>
          </ac:spMkLst>
        </pc:spChg>
        <pc:spChg chg="mod">
          <ac:chgData name="Jason Wiese" userId="4bff8d5b-7de6-4655-b397-69b0afc81113" providerId="ADAL" clId="{627CDFD5-F623-4E7A-82DD-64D78EB373F9}" dt="2023-03-03T17:33:57.981" v="47" actId="12788"/>
          <ac:spMkLst>
            <pc:docMk/>
            <pc:sldMk cId="3024940865" sldId="2144327901"/>
            <ac:spMk id="35" creationId="{89DB6ECC-2E5F-A96F-E8B9-AF8C2300A346}"/>
          </ac:spMkLst>
        </pc:spChg>
        <pc:spChg chg="add mod">
          <ac:chgData name="Jason Wiese" userId="4bff8d5b-7de6-4655-b397-69b0afc81113" providerId="ADAL" clId="{627CDFD5-F623-4E7A-82DD-64D78EB373F9}" dt="2023-03-03T17:22:55.413" v="11"/>
          <ac:spMkLst>
            <pc:docMk/>
            <pc:sldMk cId="3024940865" sldId="2144327901"/>
            <ac:spMk id="36" creationId="{F485AAB4-E68E-FD76-0DAB-43E799FA4DB7}"/>
          </ac:spMkLst>
        </pc:spChg>
        <pc:spChg chg="mod">
          <ac:chgData name="Jason Wiese" userId="4bff8d5b-7de6-4655-b397-69b0afc81113" providerId="ADAL" clId="{627CDFD5-F623-4E7A-82DD-64D78EB373F9}" dt="2023-03-03T17:26:38.662" v="30" actId="20577"/>
          <ac:spMkLst>
            <pc:docMk/>
            <pc:sldMk cId="3024940865" sldId="2144327901"/>
            <ac:spMk id="40" creationId="{CD44D78D-3B4D-C37A-C769-9DA055F14664}"/>
          </ac:spMkLst>
        </pc:spChg>
        <pc:picChg chg="mod">
          <ac:chgData name="Jason Wiese" userId="4bff8d5b-7de6-4655-b397-69b0afc81113" providerId="ADAL" clId="{627CDFD5-F623-4E7A-82DD-64D78EB373F9}" dt="2023-03-03T17:32:53.762" v="37" actId="1076"/>
          <ac:picMkLst>
            <pc:docMk/>
            <pc:sldMk cId="3024940865" sldId="2144327901"/>
            <ac:picMk id="2" creationId="{28B1005D-64BD-00A1-427B-273E9C7E0983}"/>
          </ac:picMkLst>
        </pc:picChg>
        <pc:picChg chg="mod">
          <ac:chgData name="Jason Wiese" userId="4bff8d5b-7de6-4655-b397-69b0afc81113" providerId="ADAL" clId="{627CDFD5-F623-4E7A-82DD-64D78EB373F9}" dt="2023-03-03T17:33:21.515" v="46" actId="1035"/>
          <ac:picMkLst>
            <pc:docMk/>
            <pc:sldMk cId="3024940865" sldId="2144327901"/>
            <ac:picMk id="3" creationId="{CA0B3593-CF95-97E7-EDE1-211143B6AF4B}"/>
          </ac:picMkLst>
        </pc:picChg>
        <pc:picChg chg="del">
          <ac:chgData name="Jason Wiese" userId="4bff8d5b-7de6-4655-b397-69b0afc81113" providerId="ADAL" clId="{627CDFD5-F623-4E7A-82DD-64D78EB373F9}" dt="2023-03-03T17:22:53.683" v="10" actId="478"/>
          <ac:picMkLst>
            <pc:docMk/>
            <pc:sldMk cId="3024940865" sldId="2144327901"/>
            <ac:picMk id="25" creationId="{007C0E06-A025-6444-A897-359A6F2930CE}"/>
          </ac:picMkLst>
        </pc:picChg>
        <pc:picChg chg="add mod">
          <ac:chgData name="Jason Wiese" userId="4bff8d5b-7de6-4655-b397-69b0afc81113" providerId="ADAL" clId="{627CDFD5-F623-4E7A-82DD-64D78EB373F9}" dt="2023-03-03T17:22:55.413" v="11"/>
          <ac:picMkLst>
            <pc:docMk/>
            <pc:sldMk cId="3024940865" sldId="2144327901"/>
            <ac:picMk id="33" creationId="{599AAA7B-61ED-F30C-CBDA-20B43D5ABC44}"/>
          </ac:picMkLst>
        </pc:picChg>
      </pc:sldChg>
      <pc:sldChg chg="addSp delSp modSp mod">
        <pc:chgData name="Jason Wiese" userId="4bff8d5b-7de6-4655-b397-69b0afc81113" providerId="ADAL" clId="{627CDFD5-F623-4E7A-82DD-64D78EB373F9}" dt="2023-03-03T17:22:36.593" v="6"/>
        <pc:sldMkLst>
          <pc:docMk/>
          <pc:sldMk cId="2901628076" sldId="2144328537"/>
        </pc:sldMkLst>
        <pc:spChg chg="del">
          <ac:chgData name="Jason Wiese" userId="4bff8d5b-7de6-4655-b397-69b0afc81113" providerId="ADAL" clId="{627CDFD5-F623-4E7A-82DD-64D78EB373F9}" dt="2023-03-03T17:22:20.091" v="5" actId="478"/>
          <ac:spMkLst>
            <pc:docMk/>
            <pc:sldMk cId="2901628076" sldId="2144328537"/>
            <ac:spMk id="2" creationId="{69D8243E-DB86-E146-CE8A-38C0BD8B0DA2}"/>
          </ac:spMkLst>
        </pc:spChg>
        <pc:spChg chg="add del mod">
          <ac:chgData name="Jason Wiese" userId="4bff8d5b-7de6-4655-b397-69b0afc81113" providerId="ADAL" clId="{627CDFD5-F623-4E7A-82DD-64D78EB373F9}" dt="2023-03-03T17:22:20.091" v="5" actId="478"/>
          <ac:spMkLst>
            <pc:docMk/>
            <pc:sldMk cId="2901628076" sldId="2144328537"/>
            <ac:spMk id="4" creationId="{E1FB6405-F7AE-1DC3-CF48-CF7A51D1CB80}"/>
          </ac:spMkLst>
        </pc:spChg>
        <pc:spChg chg="del mod">
          <ac:chgData name="Jason Wiese" userId="4bff8d5b-7de6-4655-b397-69b0afc81113" providerId="ADAL" clId="{627CDFD5-F623-4E7A-82DD-64D78EB373F9}" dt="2023-03-03T17:22:20.091" v="5" actId="478"/>
          <ac:spMkLst>
            <pc:docMk/>
            <pc:sldMk cId="2901628076" sldId="2144328537"/>
            <ac:spMk id="5" creationId="{BA44D16C-CC8D-D04C-EA69-76B44CA3BCB4}"/>
          </ac:spMkLst>
        </pc:spChg>
        <pc:spChg chg="add mod">
          <ac:chgData name="Jason Wiese" userId="4bff8d5b-7de6-4655-b397-69b0afc81113" providerId="ADAL" clId="{627CDFD5-F623-4E7A-82DD-64D78EB373F9}" dt="2023-03-03T17:22:36.593" v="6"/>
          <ac:spMkLst>
            <pc:docMk/>
            <pc:sldMk cId="2901628076" sldId="2144328537"/>
            <ac:spMk id="10" creationId="{12032469-34D4-67CC-405A-97A441CBB645}"/>
          </ac:spMkLst>
        </pc:spChg>
        <pc:spChg chg="add mod">
          <ac:chgData name="Jason Wiese" userId="4bff8d5b-7de6-4655-b397-69b0afc81113" providerId="ADAL" clId="{627CDFD5-F623-4E7A-82DD-64D78EB373F9}" dt="2023-03-03T17:22:36.593" v="6"/>
          <ac:spMkLst>
            <pc:docMk/>
            <pc:sldMk cId="2901628076" sldId="2144328537"/>
            <ac:spMk id="12" creationId="{408093D4-7891-54E6-A8C3-910604F354AB}"/>
          </ac:spMkLst>
        </pc:spChg>
        <pc:picChg chg="add mod">
          <ac:chgData name="Jason Wiese" userId="4bff8d5b-7de6-4655-b397-69b0afc81113" providerId="ADAL" clId="{627CDFD5-F623-4E7A-82DD-64D78EB373F9}" dt="2023-03-03T17:22:36.593" v="6"/>
          <ac:picMkLst>
            <pc:docMk/>
            <pc:sldMk cId="2901628076" sldId="2144328537"/>
            <ac:picMk id="8" creationId="{2DBABF66-6EBD-4BB0-777C-0A7D31006350}"/>
          </ac:picMkLst>
        </pc:picChg>
        <pc:picChg chg="del">
          <ac:chgData name="Jason Wiese" userId="4bff8d5b-7de6-4655-b397-69b0afc81113" providerId="ADAL" clId="{627CDFD5-F623-4E7A-82DD-64D78EB373F9}" dt="2023-03-03T17:22:20.091" v="5" actId="478"/>
          <ac:picMkLst>
            <pc:docMk/>
            <pc:sldMk cId="2901628076" sldId="2144328537"/>
            <ac:picMk id="11" creationId="{DA180FEB-3226-7E46-642F-0927C00EFD59}"/>
          </ac:picMkLst>
        </pc:picChg>
      </pc:sldChg>
      <pc:sldChg chg="addSp delSp modSp mod">
        <pc:chgData name="Jason Wiese" userId="4bff8d5b-7de6-4655-b397-69b0afc81113" providerId="ADAL" clId="{627CDFD5-F623-4E7A-82DD-64D78EB373F9}" dt="2023-03-03T17:32:33.497" v="35" actId="14100"/>
        <pc:sldMkLst>
          <pc:docMk/>
          <pc:sldMk cId="788343961" sldId="2144328541"/>
        </pc:sldMkLst>
        <pc:spChg chg="del">
          <ac:chgData name="Jason Wiese" userId="4bff8d5b-7de6-4655-b397-69b0afc81113" providerId="ADAL" clId="{627CDFD5-F623-4E7A-82DD-64D78EB373F9}" dt="2023-03-03T17:23:11.235" v="14" actId="478"/>
          <ac:spMkLst>
            <pc:docMk/>
            <pc:sldMk cId="788343961" sldId="2144328541"/>
            <ac:spMk id="2" creationId="{69D8243E-DB86-E146-CE8A-38C0BD8B0DA2}"/>
          </ac:spMkLst>
        </pc:spChg>
        <pc:spChg chg="del">
          <ac:chgData name="Jason Wiese" userId="4bff8d5b-7de6-4655-b397-69b0afc81113" providerId="ADAL" clId="{627CDFD5-F623-4E7A-82DD-64D78EB373F9}" dt="2023-03-03T17:23:11.235" v="14" actId="478"/>
          <ac:spMkLst>
            <pc:docMk/>
            <pc:sldMk cId="788343961" sldId="2144328541"/>
            <ac:spMk id="5" creationId="{BA44D16C-CC8D-D04C-EA69-76B44CA3BCB4}"/>
          </ac:spMkLst>
        </pc:spChg>
        <pc:spChg chg="del">
          <ac:chgData name="Jason Wiese" userId="4bff8d5b-7de6-4655-b397-69b0afc81113" providerId="ADAL" clId="{627CDFD5-F623-4E7A-82DD-64D78EB373F9}" dt="2023-03-03T17:23:11.235" v="14" actId="478"/>
          <ac:spMkLst>
            <pc:docMk/>
            <pc:sldMk cId="788343961" sldId="2144328541"/>
            <ac:spMk id="11" creationId="{29E81B0B-A3A0-EDE7-076F-6674EAAAE50A}"/>
          </ac:spMkLst>
        </pc:spChg>
        <pc:spChg chg="add mod">
          <ac:chgData name="Jason Wiese" userId="4bff8d5b-7de6-4655-b397-69b0afc81113" providerId="ADAL" clId="{627CDFD5-F623-4E7A-82DD-64D78EB373F9}" dt="2023-03-03T17:23:13.514" v="15"/>
          <ac:spMkLst>
            <pc:docMk/>
            <pc:sldMk cId="788343961" sldId="2144328541"/>
            <ac:spMk id="28" creationId="{B7B3B804-9F0A-CE5D-BEC6-069FDA0F79BD}"/>
          </ac:spMkLst>
        </pc:spChg>
        <pc:spChg chg="add mod">
          <ac:chgData name="Jason Wiese" userId="4bff8d5b-7de6-4655-b397-69b0afc81113" providerId="ADAL" clId="{627CDFD5-F623-4E7A-82DD-64D78EB373F9}" dt="2023-03-03T17:23:13.514" v="15"/>
          <ac:spMkLst>
            <pc:docMk/>
            <pc:sldMk cId="788343961" sldId="2144328541"/>
            <ac:spMk id="30" creationId="{5FDFF16F-F2CB-52CF-5025-8C648DADC71E}"/>
          </ac:spMkLst>
        </pc:spChg>
        <pc:spChg chg="mod">
          <ac:chgData name="Jason Wiese" userId="4bff8d5b-7de6-4655-b397-69b0afc81113" providerId="ADAL" clId="{627CDFD5-F623-4E7A-82DD-64D78EB373F9}" dt="2023-03-03T17:32:33.497" v="35" actId="14100"/>
          <ac:spMkLst>
            <pc:docMk/>
            <pc:sldMk cId="788343961" sldId="2144328541"/>
            <ac:spMk id="32" creationId="{516E596F-8797-17FA-F547-A50AE3648AC3}"/>
          </ac:spMkLst>
        </pc:spChg>
        <pc:picChg chg="del">
          <ac:chgData name="Jason Wiese" userId="4bff8d5b-7de6-4655-b397-69b0afc81113" providerId="ADAL" clId="{627CDFD5-F623-4E7A-82DD-64D78EB373F9}" dt="2023-03-03T17:23:11.235" v="14" actId="478"/>
          <ac:picMkLst>
            <pc:docMk/>
            <pc:sldMk cId="788343961" sldId="2144328541"/>
            <ac:picMk id="20" creationId="{7E600E37-D035-62AA-0E9F-B013B20BDFA2}"/>
          </ac:picMkLst>
        </pc:picChg>
        <pc:picChg chg="add mod">
          <ac:chgData name="Jason Wiese" userId="4bff8d5b-7de6-4655-b397-69b0afc81113" providerId="ADAL" clId="{627CDFD5-F623-4E7A-82DD-64D78EB373F9}" dt="2023-03-03T17:23:13.514" v="15"/>
          <ac:picMkLst>
            <pc:docMk/>
            <pc:sldMk cId="788343961" sldId="2144328541"/>
            <ac:picMk id="24" creationId="{6DC32A3A-7DC4-DAD3-64F6-673394CC5787}"/>
          </ac:picMkLst>
        </pc:picChg>
      </pc:sldChg>
      <pc:sldChg chg="addSp delSp modSp mod">
        <pc:chgData name="Jason Wiese" userId="4bff8d5b-7de6-4655-b397-69b0afc81113" providerId="ADAL" clId="{627CDFD5-F623-4E7A-82DD-64D78EB373F9}" dt="2023-03-03T17:23:02.263" v="13"/>
        <pc:sldMkLst>
          <pc:docMk/>
          <pc:sldMk cId="1571775759" sldId="2144328542"/>
        </pc:sldMkLst>
        <pc:spChg chg="add mod">
          <ac:chgData name="Jason Wiese" userId="4bff8d5b-7de6-4655-b397-69b0afc81113" providerId="ADAL" clId="{627CDFD5-F623-4E7A-82DD-64D78EB373F9}" dt="2023-03-03T17:23:02.263" v="13"/>
          <ac:spMkLst>
            <pc:docMk/>
            <pc:sldMk cId="1571775759" sldId="2144328542"/>
            <ac:spMk id="3" creationId="{C335E557-FD8C-EFFB-3CFD-635E6386EED4}"/>
          </ac:spMkLst>
        </pc:spChg>
        <pc:spChg chg="add mod">
          <ac:chgData name="Jason Wiese" userId="4bff8d5b-7de6-4655-b397-69b0afc81113" providerId="ADAL" clId="{627CDFD5-F623-4E7A-82DD-64D78EB373F9}" dt="2023-03-03T17:23:02.263" v="13"/>
          <ac:spMkLst>
            <pc:docMk/>
            <pc:sldMk cId="1571775759" sldId="2144328542"/>
            <ac:spMk id="5" creationId="{F57FAC50-2B9B-1843-157F-5EF1DF7CA3D6}"/>
          </ac:spMkLst>
        </pc:spChg>
        <pc:spChg chg="del">
          <ac:chgData name="Jason Wiese" userId="4bff8d5b-7de6-4655-b397-69b0afc81113" providerId="ADAL" clId="{627CDFD5-F623-4E7A-82DD-64D78EB373F9}" dt="2023-03-03T17:23:00.218" v="12" actId="478"/>
          <ac:spMkLst>
            <pc:docMk/>
            <pc:sldMk cId="1571775759" sldId="2144328542"/>
            <ac:spMk id="28" creationId="{C0E30B67-CEE4-2036-22E3-554B1B931F6E}"/>
          </ac:spMkLst>
        </pc:spChg>
        <pc:spChg chg="del">
          <ac:chgData name="Jason Wiese" userId="4bff8d5b-7de6-4655-b397-69b0afc81113" providerId="ADAL" clId="{627CDFD5-F623-4E7A-82DD-64D78EB373F9}" dt="2023-03-03T17:23:00.218" v="12" actId="478"/>
          <ac:spMkLst>
            <pc:docMk/>
            <pc:sldMk cId="1571775759" sldId="2144328542"/>
            <ac:spMk id="29" creationId="{CDBBFC48-68FE-4555-C4C5-D686951400F5}"/>
          </ac:spMkLst>
        </pc:spChg>
        <pc:picChg chg="add mod">
          <ac:chgData name="Jason Wiese" userId="4bff8d5b-7de6-4655-b397-69b0afc81113" providerId="ADAL" clId="{627CDFD5-F623-4E7A-82DD-64D78EB373F9}" dt="2023-03-03T17:23:02.263" v="13"/>
          <ac:picMkLst>
            <pc:docMk/>
            <pc:sldMk cId="1571775759" sldId="2144328542"/>
            <ac:picMk id="2" creationId="{311094CF-142E-63A1-A4C3-237CA04CF91D}"/>
          </ac:picMkLst>
        </pc:picChg>
        <pc:picChg chg="del">
          <ac:chgData name="Jason Wiese" userId="4bff8d5b-7de6-4655-b397-69b0afc81113" providerId="ADAL" clId="{627CDFD5-F623-4E7A-82DD-64D78EB373F9}" dt="2023-03-03T17:23:00.218" v="12" actId="478"/>
          <ac:picMkLst>
            <pc:docMk/>
            <pc:sldMk cId="1571775759" sldId="2144328542"/>
            <ac:picMk id="27" creationId="{A1684767-F857-59D7-7E37-79A959245A09}"/>
          </ac:picMkLst>
        </pc:picChg>
      </pc:sldChg>
      <pc:sldChg chg="addSp delSp modSp mod">
        <pc:chgData name="Jason Wiese" userId="4bff8d5b-7de6-4655-b397-69b0afc81113" providerId="ADAL" clId="{627CDFD5-F623-4E7A-82DD-64D78EB373F9}" dt="2023-03-03T17:23:19.758" v="17"/>
        <pc:sldMkLst>
          <pc:docMk/>
          <pc:sldMk cId="4288713316" sldId="2144328545"/>
        </pc:sldMkLst>
        <pc:spChg chg="add mod">
          <ac:chgData name="Jason Wiese" userId="4bff8d5b-7de6-4655-b397-69b0afc81113" providerId="ADAL" clId="{627CDFD5-F623-4E7A-82DD-64D78EB373F9}" dt="2023-03-03T17:23:19.758" v="17"/>
          <ac:spMkLst>
            <pc:docMk/>
            <pc:sldMk cId="4288713316" sldId="2144328545"/>
            <ac:spMk id="3" creationId="{F0299370-72CF-17A9-0170-8276B4B50A6B}"/>
          </ac:spMkLst>
        </pc:spChg>
        <pc:spChg chg="add mod">
          <ac:chgData name="Jason Wiese" userId="4bff8d5b-7de6-4655-b397-69b0afc81113" providerId="ADAL" clId="{627CDFD5-F623-4E7A-82DD-64D78EB373F9}" dt="2023-03-03T17:23:19.758" v="17"/>
          <ac:spMkLst>
            <pc:docMk/>
            <pc:sldMk cId="4288713316" sldId="2144328545"/>
            <ac:spMk id="4" creationId="{04C8DA36-4E1D-262C-847F-39E7E1B23F59}"/>
          </ac:spMkLst>
        </pc:spChg>
        <pc:spChg chg="del">
          <ac:chgData name="Jason Wiese" userId="4bff8d5b-7de6-4655-b397-69b0afc81113" providerId="ADAL" clId="{627CDFD5-F623-4E7A-82DD-64D78EB373F9}" dt="2023-03-03T17:23:17.805" v="16" actId="478"/>
          <ac:spMkLst>
            <pc:docMk/>
            <pc:sldMk cId="4288713316" sldId="2144328545"/>
            <ac:spMk id="28" creationId="{C0E30B67-CEE4-2036-22E3-554B1B931F6E}"/>
          </ac:spMkLst>
        </pc:spChg>
        <pc:spChg chg="del">
          <ac:chgData name="Jason Wiese" userId="4bff8d5b-7de6-4655-b397-69b0afc81113" providerId="ADAL" clId="{627CDFD5-F623-4E7A-82DD-64D78EB373F9}" dt="2023-03-03T17:23:17.805" v="16" actId="478"/>
          <ac:spMkLst>
            <pc:docMk/>
            <pc:sldMk cId="4288713316" sldId="2144328545"/>
            <ac:spMk id="29" creationId="{CDBBFC48-68FE-4555-C4C5-D686951400F5}"/>
          </ac:spMkLst>
        </pc:spChg>
        <pc:picChg chg="add mod">
          <ac:chgData name="Jason Wiese" userId="4bff8d5b-7de6-4655-b397-69b0afc81113" providerId="ADAL" clId="{627CDFD5-F623-4E7A-82DD-64D78EB373F9}" dt="2023-03-03T17:23:19.758" v="17"/>
          <ac:picMkLst>
            <pc:docMk/>
            <pc:sldMk cId="4288713316" sldId="2144328545"/>
            <ac:picMk id="2" creationId="{27E4EB3D-1A2C-138B-C685-F632AAD4BF00}"/>
          </ac:picMkLst>
        </pc:picChg>
        <pc:picChg chg="del">
          <ac:chgData name="Jason Wiese" userId="4bff8d5b-7de6-4655-b397-69b0afc81113" providerId="ADAL" clId="{627CDFD5-F623-4E7A-82DD-64D78EB373F9}" dt="2023-03-03T17:23:17.805" v="16" actId="478"/>
          <ac:picMkLst>
            <pc:docMk/>
            <pc:sldMk cId="4288713316" sldId="2144328545"/>
            <ac:picMk id="27" creationId="{A1684767-F857-59D7-7E37-79A959245A09}"/>
          </ac:picMkLst>
        </pc:picChg>
      </pc:sldChg>
      <pc:sldChg chg="addSp delSp modSp mod">
        <pc:chgData name="Jason Wiese" userId="4bff8d5b-7de6-4655-b397-69b0afc81113" providerId="ADAL" clId="{627CDFD5-F623-4E7A-82DD-64D78EB373F9}" dt="2023-03-03T17:25:47.807" v="28" actId="20577"/>
        <pc:sldMkLst>
          <pc:docMk/>
          <pc:sldMk cId="4075363425" sldId="2144328546"/>
        </pc:sldMkLst>
        <pc:spChg chg="add mod">
          <ac:chgData name="Jason Wiese" userId="4bff8d5b-7de6-4655-b397-69b0afc81113" providerId="ADAL" clId="{627CDFD5-F623-4E7A-82DD-64D78EB373F9}" dt="2023-03-03T17:22:47.584" v="9"/>
          <ac:spMkLst>
            <pc:docMk/>
            <pc:sldMk cId="4075363425" sldId="2144328546"/>
            <ac:spMk id="44" creationId="{71B62E8B-B979-5108-1422-7D14820A49AE}"/>
          </ac:spMkLst>
        </pc:spChg>
        <pc:spChg chg="add mod">
          <ac:chgData name="Jason Wiese" userId="4bff8d5b-7de6-4655-b397-69b0afc81113" providerId="ADAL" clId="{627CDFD5-F623-4E7A-82DD-64D78EB373F9}" dt="2023-03-03T17:22:47.584" v="9"/>
          <ac:spMkLst>
            <pc:docMk/>
            <pc:sldMk cId="4075363425" sldId="2144328546"/>
            <ac:spMk id="51" creationId="{5CFFF162-8109-4382-F6CF-B0E2395298C0}"/>
          </ac:spMkLst>
        </pc:spChg>
        <pc:spChg chg="del">
          <ac:chgData name="Jason Wiese" userId="4bff8d5b-7de6-4655-b397-69b0afc81113" providerId="ADAL" clId="{627CDFD5-F623-4E7A-82DD-64D78EB373F9}" dt="2023-03-03T17:22:45.478" v="8" actId="478"/>
          <ac:spMkLst>
            <pc:docMk/>
            <pc:sldMk cId="4075363425" sldId="2144328546"/>
            <ac:spMk id="63" creationId="{964BD982-DC75-3D7C-A281-6F1BE01B6446}"/>
          </ac:spMkLst>
        </pc:spChg>
        <pc:spChg chg="del">
          <ac:chgData name="Jason Wiese" userId="4bff8d5b-7de6-4655-b397-69b0afc81113" providerId="ADAL" clId="{627CDFD5-F623-4E7A-82DD-64D78EB373F9}" dt="2023-03-03T17:22:45.478" v="8" actId="478"/>
          <ac:spMkLst>
            <pc:docMk/>
            <pc:sldMk cId="4075363425" sldId="2144328546"/>
            <ac:spMk id="64" creationId="{5CA66A43-3370-3A7F-E43F-86997C41091A}"/>
          </ac:spMkLst>
        </pc:spChg>
        <pc:spChg chg="mod">
          <ac:chgData name="Jason Wiese" userId="4bff8d5b-7de6-4655-b397-69b0afc81113" providerId="ADAL" clId="{627CDFD5-F623-4E7A-82DD-64D78EB373F9}" dt="2023-03-03T17:25:47.807" v="28" actId="20577"/>
          <ac:spMkLst>
            <pc:docMk/>
            <pc:sldMk cId="4075363425" sldId="2144328546"/>
            <ac:spMk id="91" creationId="{5213D981-C82D-951C-E554-41C6031B8348}"/>
          </ac:spMkLst>
        </pc:spChg>
        <pc:picChg chg="add mod">
          <ac:chgData name="Jason Wiese" userId="4bff8d5b-7de6-4655-b397-69b0afc81113" providerId="ADAL" clId="{627CDFD5-F623-4E7A-82DD-64D78EB373F9}" dt="2023-03-03T17:22:47.584" v="9"/>
          <ac:picMkLst>
            <pc:docMk/>
            <pc:sldMk cId="4075363425" sldId="2144328546"/>
            <ac:picMk id="40" creationId="{F5833F21-7CC1-5FD1-40FD-748B5CD9DE04}"/>
          </ac:picMkLst>
        </pc:picChg>
        <pc:picChg chg="del">
          <ac:chgData name="Jason Wiese" userId="4bff8d5b-7de6-4655-b397-69b0afc81113" providerId="ADAL" clId="{627CDFD5-F623-4E7A-82DD-64D78EB373F9}" dt="2023-03-03T17:22:45.478" v="8" actId="478"/>
          <ac:picMkLst>
            <pc:docMk/>
            <pc:sldMk cId="4075363425" sldId="2144328546"/>
            <ac:picMk id="62" creationId="{12AC9BA2-10A6-2B2F-7704-8B7B2AD4A03F}"/>
          </ac:picMkLst>
        </pc:picChg>
      </pc:sldChg>
      <pc:sldChg chg="modSp mod">
        <pc:chgData name="Jason Wiese" userId="4bff8d5b-7de6-4655-b397-69b0afc81113" providerId="ADAL" clId="{627CDFD5-F623-4E7A-82DD-64D78EB373F9}" dt="2023-03-03T17:21:38.646" v="2" actId="20577"/>
        <pc:sldMkLst>
          <pc:docMk/>
          <pc:sldMk cId="969273802" sldId="2144328549"/>
        </pc:sldMkLst>
        <pc:spChg chg="mod">
          <ac:chgData name="Jason Wiese" userId="4bff8d5b-7de6-4655-b397-69b0afc81113" providerId="ADAL" clId="{627CDFD5-F623-4E7A-82DD-64D78EB373F9}" dt="2023-03-03T17:21:38.646" v="2" actId="20577"/>
          <ac:spMkLst>
            <pc:docMk/>
            <pc:sldMk cId="969273802" sldId="2144328549"/>
            <ac:spMk id="4" creationId="{266BE989-FC87-6742-2706-6F3C1333D0C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3/6/2023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2</a:t>
            </a:fld>
            <a:endParaRPr lang="en-US"/>
          </a:p>
        </p:txBody>
      </p:sp>
    </p:spTree>
    <p:extLst>
      <p:ext uri="{BB962C8B-B14F-4D97-AF65-F5344CB8AC3E}">
        <p14:creationId xmlns:p14="http://schemas.microsoft.com/office/powerpoint/2010/main" val="222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3</a:t>
            </a:fld>
            <a:endParaRPr lang="en-US"/>
          </a:p>
        </p:txBody>
      </p:sp>
    </p:spTree>
    <p:extLst>
      <p:ext uri="{BB962C8B-B14F-4D97-AF65-F5344CB8AC3E}">
        <p14:creationId xmlns:p14="http://schemas.microsoft.com/office/powerpoint/2010/main" val="2049324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5</a:t>
            </a:fld>
            <a:endParaRPr lang="en-US"/>
          </a:p>
        </p:txBody>
      </p:sp>
    </p:spTree>
    <p:extLst>
      <p:ext uri="{BB962C8B-B14F-4D97-AF65-F5344CB8AC3E}">
        <p14:creationId xmlns:p14="http://schemas.microsoft.com/office/powerpoint/2010/main" val="1676531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Lato"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6</a:t>
            </a:fld>
            <a:endParaRPr lang="en-US"/>
          </a:p>
        </p:txBody>
      </p:sp>
    </p:spTree>
    <p:extLst>
      <p:ext uri="{BB962C8B-B14F-4D97-AF65-F5344CB8AC3E}">
        <p14:creationId xmlns:p14="http://schemas.microsoft.com/office/powerpoint/2010/main" val="1554936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7</a:t>
            </a:fld>
            <a:endParaRPr lang="en-US"/>
          </a:p>
        </p:txBody>
      </p:sp>
    </p:spTree>
    <p:extLst>
      <p:ext uri="{BB962C8B-B14F-4D97-AF65-F5344CB8AC3E}">
        <p14:creationId xmlns:p14="http://schemas.microsoft.com/office/powerpoint/2010/main" val="2478868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8</a:t>
            </a:fld>
            <a:endParaRPr lang="en-US"/>
          </a:p>
        </p:txBody>
      </p:sp>
    </p:spTree>
    <p:extLst>
      <p:ext uri="{BB962C8B-B14F-4D97-AF65-F5344CB8AC3E}">
        <p14:creationId xmlns:p14="http://schemas.microsoft.com/office/powerpoint/2010/main" val="1301434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9</a:t>
            </a:fld>
            <a:endParaRPr lang="en-US"/>
          </a:p>
        </p:txBody>
      </p:sp>
    </p:spTree>
    <p:extLst>
      <p:ext uri="{BB962C8B-B14F-4D97-AF65-F5344CB8AC3E}">
        <p14:creationId xmlns:p14="http://schemas.microsoft.com/office/powerpoint/2010/main" val="1858292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746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3/6/2023</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3/6/2023</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3/6/2023</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2"/>
      </p:bgRef>
    </p:bg>
    <p:spTree>
      <p:nvGrpSpPr>
        <p:cNvPr id="1" name=""/>
        <p:cNvGrpSpPr/>
        <p:nvPr/>
      </p:nvGrpSpPr>
      <p:grpSpPr>
        <a:xfrm>
          <a:off x="0" y="0"/>
          <a:ext cx="0" cy="0"/>
          <a:chOff x="0" y="0"/>
          <a:chExt cx="0" cy="0"/>
        </a:xfrm>
      </p:grpSpPr>
      <p:pic>
        <p:nvPicPr>
          <p:cNvPr id="8" name="Picture 7" descr="A picture containing dark, night sky&#10;&#10;Description automatically generated">
            <a:extLst>
              <a:ext uri="{FF2B5EF4-FFF2-40B4-BE49-F238E27FC236}">
                <a16:creationId xmlns:a16="http://schemas.microsoft.com/office/drawing/2014/main" id="{6DA7BB0A-876A-D448-A8A9-030BEBA856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867" y="-1"/>
            <a:ext cx="12201867" cy="6858001"/>
          </a:xfrm>
          <a:prstGeom prst="rect">
            <a:avLst/>
          </a:prstGeom>
        </p:spPr>
      </p:pic>
      <p:sp>
        <p:nvSpPr>
          <p:cNvPr id="9" name="Date Placeholder 3"/>
          <p:cNvSpPr txBox="1">
            <a:spLocks/>
          </p:cNvSpPr>
          <p:nvPr userDrawn="1"/>
        </p:nvSpPr>
        <p:spPr>
          <a:xfrm>
            <a:off x="660043" y="6108762"/>
            <a:ext cx="4730749" cy="486833"/>
          </a:xfrm>
          <a:prstGeom prst="rect">
            <a:avLst/>
          </a:prstGeom>
        </p:spPr>
        <p:txBody>
          <a:bodyPr vert="horz" lIns="121920" tIns="60960" rIns="121920" bIns="60960" rtlCol="0" anchor="ctr"/>
          <a:lstStyle>
            <a:defPPr>
              <a:defRPr lang="en-US"/>
            </a:defPPr>
            <a:lvl1pPr marL="0" algn="ctr" defTabSz="457200" rtl="0" eaLnBrk="1" latinLnBrk="0" hangingPunct="1">
              <a:defRPr sz="1200" kern="1200" spc="3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857208"/>
            <a:r>
              <a:rPr lang="en-US" sz="1067" b="0" i="0" spc="0">
                <a:solidFill>
                  <a:schemeClr val="tx1"/>
                </a:solidFill>
                <a:latin typeface="Montserrat Light" charset="0"/>
                <a:ea typeface="Montserrat Light" charset="0"/>
                <a:cs typeface="Montserrat Light" charset="0"/>
              </a:rPr>
              <a:t>© 2021</a:t>
            </a:r>
            <a:r>
              <a:rPr lang="en-US" sz="1067" b="0" i="0" spc="0" baseline="0">
                <a:solidFill>
                  <a:schemeClr val="tx1"/>
                </a:solidFill>
                <a:latin typeface="Montserrat Light" charset="0"/>
                <a:ea typeface="Montserrat Light" charset="0"/>
                <a:cs typeface="Montserrat Light" charset="0"/>
              </a:rPr>
              <a:t> </a:t>
            </a:r>
            <a:r>
              <a:rPr lang="en-US" sz="1067" b="0" i="0" spc="0">
                <a:solidFill>
                  <a:schemeClr val="tx1"/>
                </a:solidFill>
                <a:latin typeface="Montserrat Light" charset="0"/>
                <a:ea typeface="Montserrat Light" charset="0"/>
                <a:cs typeface="Montserrat Light" charset="0"/>
              </a:rPr>
              <a:t>TVSquared All Rights Reserved</a:t>
            </a:r>
          </a:p>
        </p:txBody>
      </p:sp>
      <p:sp>
        <p:nvSpPr>
          <p:cNvPr id="3" name="Text Placeholder 2">
            <a:extLst>
              <a:ext uri="{FF2B5EF4-FFF2-40B4-BE49-F238E27FC236}">
                <a16:creationId xmlns:a16="http://schemas.microsoft.com/office/drawing/2014/main" id="{4DBC0A82-031A-BC44-8522-E2F12AF7BB1F}"/>
              </a:ext>
            </a:extLst>
          </p:cNvPr>
          <p:cNvSpPr>
            <a:spLocks noGrp="1"/>
          </p:cNvSpPr>
          <p:nvPr>
            <p:ph type="body" sz="quarter" idx="10"/>
          </p:nvPr>
        </p:nvSpPr>
        <p:spPr>
          <a:xfrm>
            <a:off x="768351" y="2943419"/>
            <a:ext cx="4595283" cy="1368109"/>
          </a:xfrm>
          <a:prstGeom prst="rect">
            <a:avLst/>
          </a:prstGeom>
        </p:spPr>
        <p:txBody>
          <a:bodyPr/>
          <a:lstStyle>
            <a:lvl1pPr marL="0" indent="0">
              <a:buNone/>
              <a:defRPr b="0" i="0">
                <a:latin typeface="Montserrat Medium" pitchFamily="2" charset="77"/>
              </a:defRPr>
            </a:lvl1pPr>
          </a:lstStyle>
          <a:p>
            <a:pPr lvl="0"/>
            <a:r>
              <a:rPr lang="en-GB"/>
              <a:t>Click to edit Master text styles</a:t>
            </a:r>
            <a:endParaRPr lang="en-US"/>
          </a:p>
        </p:txBody>
      </p:sp>
      <p:sp>
        <p:nvSpPr>
          <p:cNvPr id="7" name="Rounded Rectangle 6">
            <a:extLst>
              <a:ext uri="{FF2B5EF4-FFF2-40B4-BE49-F238E27FC236}">
                <a16:creationId xmlns:a16="http://schemas.microsoft.com/office/drawing/2014/main" id="{BEF8C305-9EC7-454F-A2D9-EBB3A2777764}"/>
              </a:ext>
            </a:extLst>
          </p:cNvPr>
          <p:cNvSpPr/>
          <p:nvPr userDrawn="1"/>
        </p:nvSpPr>
        <p:spPr>
          <a:xfrm>
            <a:off x="232339" y="260955"/>
            <a:ext cx="11727327" cy="6336095"/>
          </a:xfrm>
          <a:prstGeom prst="roundRect">
            <a:avLst>
              <a:gd name="adj" fmla="val 0"/>
            </a:avLst>
          </a:prstGeom>
          <a:noFill/>
          <a:ln w="25400">
            <a:gradFill>
              <a:gsLst>
                <a:gs pos="0">
                  <a:schemeClr val="accent6"/>
                </a:gs>
                <a:gs pos="22000">
                  <a:schemeClr val="tx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0" name="Picture 9" descr="A black and white logo&#10;&#10;Description automatically generated with medium confidence">
            <a:extLst>
              <a:ext uri="{FF2B5EF4-FFF2-40B4-BE49-F238E27FC236}">
                <a16:creationId xmlns:a16="http://schemas.microsoft.com/office/drawing/2014/main" id="{6679B9D2-67B3-2940-BEA7-97D698C26D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6921" y="4380024"/>
            <a:ext cx="3912772" cy="893725"/>
          </a:xfrm>
          <a:prstGeom prst="rect">
            <a:avLst/>
          </a:prstGeom>
        </p:spPr>
      </p:pic>
    </p:spTree>
    <p:extLst>
      <p:ext uri="{BB962C8B-B14F-4D97-AF65-F5344CB8AC3E}">
        <p14:creationId xmlns:p14="http://schemas.microsoft.com/office/powerpoint/2010/main" val="178812555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bg>
      <p:bgRef idx="1001">
        <a:schemeClr val="bg2"/>
      </p:bgRef>
    </p:bg>
    <p:spTree>
      <p:nvGrpSpPr>
        <p:cNvPr id="1" name=""/>
        <p:cNvGrpSpPr/>
        <p:nvPr/>
      </p:nvGrpSpPr>
      <p:grpSpPr>
        <a:xfrm>
          <a:off x="0" y="0"/>
          <a:ext cx="0" cy="0"/>
          <a:chOff x="0" y="0"/>
          <a:chExt cx="0" cy="0"/>
        </a:xfrm>
      </p:grpSpPr>
      <p:pic>
        <p:nvPicPr>
          <p:cNvPr id="4" name="Picture 3" descr="A picture containing dark, outdoor, light, night&#10;&#10;Description automatically generated">
            <a:extLst>
              <a:ext uri="{FF2B5EF4-FFF2-40B4-BE49-F238E27FC236}">
                <a16:creationId xmlns:a16="http://schemas.microsoft.com/office/drawing/2014/main" id="{A4763548-6C85-BD46-B0E0-0309541094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866" y="0"/>
            <a:ext cx="12201867" cy="6858000"/>
          </a:xfrm>
          <a:prstGeom prst="rect">
            <a:avLst/>
          </a:prstGeom>
        </p:spPr>
      </p:pic>
      <p:sp>
        <p:nvSpPr>
          <p:cNvPr id="9" name="Date Placeholder 3"/>
          <p:cNvSpPr txBox="1">
            <a:spLocks/>
          </p:cNvSpPr>
          <p:nvPr userDrawn="1"/>
        </p:nvSpPr>
        <p:spPr>
          <a:xfrm>
            <a:off x="660043" y="6108762"/>
            <a:ext cx="4730749" cy="486833"/>
          </a:xfrm>
          <a:prstGeom prst="rect">
            <a:avLst/>
          </a:prstGeom>
        </p:spPr>
        <p:txBody>
          <a:bodyPr vert="horz" lIns="121920" tIns="60960" rIns="121920" bIns="60960" rtlCol="0" anchor="ctr"/>
          <a:lstStyle>
            <a:defPPr>
              <a:defRPr lang="en-US"/>
            </a:defPPr>
            <a:lvl1pPr marL="0" algn="ctr" defTabSz="457200" rtl="0" eaLnBrk="1" latinLnBrk="0" hangingPunct="1">
              <a:defRPr sz="1200" kern="1200" spc="3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857208"/>
            <a:r>
              <a:rPr lang="en-US" sz="1067" b="0" i="0" spc="0">
                <a:solidFill>
                  <a:schemeClr val="tx1"/>
                </a:solidFill>
                <a:latin typeface="Montserrat Light" charset="0"/>
                <a:ea typeface="Montserrat Light" charset="0"/>
                <a:cs typeface="Montserrat Light" charset="0"/>
              </a:rPr>
              <a:t>© 2021</a:t>
            </a:r>
            <a:r>
              <a:rPr lang="en-US" sz="1067" b="0" i="0" spc="0" baseline="0">
                <a:solidFill>
                  <a:schemeClr val="tx1"/>
                </a:solidFill>
                <a:latin typeface="Montserrat Light" charset="0"/>
                <a:ea typeface="Montserrat Light" charset="0"/>
                <a:cs typeface="Montserrat Light" charset="0"/>
              </a:rPr>
              <a:t> </a:t>
            </a:r>
            <a:r>
              <a:rPr lang="en-US" sz="1067" b="0" i="0" spc="0">
                <a:solidFill>
                  <a:schemeClr val="tx1"/>
                </a:solidFill>
                <a:latin typeface="Montserrat Light" charset="0"/>
                <a:ea typeface="Montserrat Light" charset="0"/>
                <a:cs typeface="Montserrat Light" charset="0"/>
              </a:rPr>
              <a:t>TVSquared All Rights Reserved</a:t>
            </a:r>
          </a:p>
        </p:txBody>
      </p:sp>
      <p:sp>
        <p:nvSpPr>
          <p:cNvPr id="3" name="Text Placeholder 2">
            <a:extLst>
              <a:ext uri="{FF2B5EF4-FFF2-40B4-BE49-F238E27FC236}">
                <a16:creationId xmlns:a16="http://schemas.microsoft.com/office/drawing/2014/main" id="{4DBC0A82-031A-BC44-8522-E2F12AF7BB1F}"/>
              </a:ext>
            </a:extLst>
          </p:cNvPr>
          <p:cNvSpPr>
            <a:spLocks noGrp="1"/>
          </p:cNvSpPr>
          <p:nvPr>
            <p:ph type="body" sz="quarter" idx="10"/>
          </p:nvPr>
        </p:nvSpPr>
        <p:spPr>
          <a:xfrm>
            <a:off x="768351" y="2943419"/>
            <a:ext cx="4595283" cy="1368109"/>
          </a:xfrm>
          <a:prstGeom prst="rect">
            <a:avLst/>
          </a:prstGeom>
        </p:spPr>
        <p:txBody>
          <a:bodyPr/>
          <a:lstStyle>
            <a:lvl1pPr marL="0" indent="0">
              <a:buNone/>
              <a:defRPr b="0" i="0">
                <a:latin typeface="Montserrat Medium" pitchFamily="2" charset="77"/>
              </a:defRPr>
            </a:lvl1pPr>
          </a:lstStyle>
          <a:p>
            <a:pPr lvl="0"/>
            <a:r>
              <a:rPr lang="en-GB"/>
              <a:t>Click to edit Master text styles</a:t>
            </a:r>
            <a:endParaRPr lang="en-US"/>
          </a:p>
        </p:txBody>
      </p:sp>
      <p:sp>
        <p:nvSpPr>
          <p:cNvPr id="7" name="Rounded Rectangle 6">
            <a:extLst>
              <a:ext uri="{FF2B5EF4-FFF2-40B4-BE49-F238E27FC236}">
                <a16:creationId xmlns:a16="http://schemas.microsoft.com/office/drawing/2014/main" id="{BEF8C305-9EC7-454F-A2D9-EBB3A2777764}"/>
              </a:ext>
            </a:extLst>
          </p:cNvPr>
          <p:cNvSpPr/>
          <p:nvPr userDrawn="1"/>
        </p:nvSpPr>
        <p:spPr>
          <a:xfrm>
            <a:off x="232339" y="260955"/>
            <a:ext cx="11727327" cy="6336095"/>
          </a:xfrm>
          <a:prstGeom prst="roundRect">
            <a:avLst>
              <a:gd name="adj" fmla="val 0"/>
            </a:avLst>
          </a:prstGeom>
          <a:noFill/>
          <a:ln w="25400">
            <a:gradFill>
              <a:gsLst>
                <a:gs pos="0">
                  <a:schemeClr val="accent6"/>
                </a:gs>
                <a:gs pos="22000">
                  <a:schemeClr val="tx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0" name="Picture 9" descr="A black and white logo&#10;&#10;Description automatically generated with medium confidence">
            <a:extLst>
              <a:ext uri="{FF2B5EF4-FFF2-40B4-BE49-F238E27FC236}">
                <a16:creationId xmlns:a16="http://schemas.microsoft.com/office/drawing/2014/main" id="{6679B9D2-67B3-2940-BEA7-97D698C26D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91688" y="3956979"/>
            <a:ext cx="3608624" cy="824255"/>
          </a:xfrm>
          <a:prstGeom prst="rect">
            <a:avLst/>
          </a:prstGeom>
        </p:spPr>
      </p:pic>
    </p:spTree>
    <p:extLst>
      <p:ext uri="{BB962C8B-B14F-4D97-AF65-F5344CB8AC3E}">
        <p14:creationId xmlns:p14="http://schemas.microsoft.com/office/powerpoint/2010/main" val="311226689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Slide">
    <p:bg>
      <p:bgRef idx="1001">
        <a:schemeClr val="bg2"/>
      </p:bgRef>
    </p:bg>
    <p:spTree>
      <p:nvGrpSpPr>
        <p:cNvPr id="1" name=""/>
        <p:cNvGrpSpPr/>
        <p:nvPr/>
      </p:nvGrpSpPr>
      <p:grpSpPr>
        <a:xfrm>
          <a:off x="0" y="0"/>
          <a:ext cx="0" cy="0"/>
          <a:chOff x="0" y="0"/>
          <a:chExt cx="0" cy="0"/>
        </a:xfrm>
      </p:grpSpPr>
      <p:pic>
        <p:nvPicPr>
          <p:cNvPr id="13" name="Content Placeholder 10" descr="Background pattern&#10;&#10;Description automatically generated">
            <a:extLst>
              <a:ext uri="{FF2B5EF4-FFF2-40B4-BE49-F238E27FC236}">
                <a16:creationId xmlns:a16="http://schemas.microsoft.com/office/drawing/2014/main" id="{713DBE3E-DA55-1043-9253-7BBC9A185A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8"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1"/>
                </a:solidFill>
                <a:latin typeface="Montserrat" charset="0"/>
                <a:ea typeface="Montserrat" charset="0"/>
                <a:cs typeface="Montserrat" charset="0"/>
              </a:rPr>
              <a:t>tvsquared.com</a:t>
            </a:r>
            <a:endParaRPr lang="en-US" sz="1333" b="0" i="0">
              <a:solidFill>
                <a:schemeClr val="tx1"/>
              </a:solidFill>
              <a:latin typeface="Montserrat" charset="0"/>
              <a:ea typeface="Montserrat" charset="0"/>
              <a:cs typeface="Montserrat" charset="0"/>
            </a:endParaRPr>
          </a:p>
        </p:txBody>
      </p:sp>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cxnSp>
        <p:nvCxnSpPr>
          <p:cNvPr id="11" name="Straight Connector 10">
            <a:extLst>
              <a:ext uri="{FF2B5EF4-FFF2-40B4-BE49-F238E27FC236}">
                <a16:creationId xmlns:a16="http://schemas.microsoft.com/office/drawing/2014/main" id="{7F8509A6-D74F-1D4E-B425-1BAF38247FE7}"/>
              </a:ext>
            </a:extLst>
          </p:cNvPr>
          <p:cNvCxnSpPr>
            <a:cxnSpLocks/>
          </p:cNvCxnSpPr>
          <p:nvPr userDrawn="1"/>
        </p:nvCxnSpPr>
        <p:spPr>
          <a:xfrm>
            <a:off x="496729" y="3899516"/>
            <a:ext cx="5599273" cy="0"/>
          </a:xfrm>
          <a:prstGeom prst="line">
            <a:avLst/>
          </a:prstGeom>
          <a:ln w="25400" cmpd="sng">
            <a:gradFill flip="none" rotWithShape="1">
              <a:gsLst>
                <a:gs pos="0">
                  <a:schemeClr val="accent1"/>
                </a:gs>
                <a:gs pos="45000">
                  <a:schemeClr val="accent3"/>
                </a:gs>
                <a:gs pos="79000">
                  <a:schemeClr val="accent5"/>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2975671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Slide">
    <p:bg>
      <p:bgRef idx="1001">
        <a:schemeClr val="bg2"/>
      </p:bgRef>
    </p:bg>
    <p:spTree>
      <p:nvGrpSpPr>
        <p:cNvPr id="1" name=""/>
        <p:cNvGrpSpPr/>
        <p:nvPr/>
      </p:nvGrpSpPr>
      <p:grpSpPr>
        <a:xfrm>
          <a:off x="0" y="0"/>
          <a:ext cx="0" cy="0"/>
          <a:chOff x="0" y="0"/>
          <a:chExt cx="0" cy="0"/>
        </a:xfrm>
      </p:grpSpPr>
      <p:pic>
        <p:nvPicPr>
          <p:cNvPr id="13" name="Content Placeholder 10" descr="Background pattern&#10;&#10;Description automatically generated">
            <a:extLst>
              <a:ext uri="{FF2B5EF4-FFF2-40B4-BE49-F238E27FC236}">
                <a16:creationId xmlns:a16="http://schemas.microsoft.com/office/drawing/2014/main" id="{713DBE3E-DA55-1043-9253-7BBC9A185A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spTree>
    <p:extLst>
      <p:ext uri="{BB962C8B-B14F-4D97-AF65-F5344CB8AC3E}">
        <p14:creationId xmlns:p14="http://schemas.microsoft.com/office/powerpoint/2010/main" val="66714630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109A9C33-70C1-D34D-B5E0-1DB3C10A17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6087"/>
          <a:stretch/>
        </p:blipFill>
        <p:spPr>
          <a:xfrm>
            <a:off x="0" y="1"/>
            <a:ext cx="12192000" cy="6858000"/>
          </a:xfrm>
          <a:prstGeom prst="rect">
            <a:avLst/>
          </a:prstGeom>
        </p:spPr>
      </p:pic>
      <p:sp>
        <p:nvSpPr>
          <p:cNvPr id="8"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1"/>
                </a:solidFill>
                <a:latin typeface="Montserrat" charset="0"/>
                <a:ea typeface="Montserrat" charset="0"/>
                <a:cs typeface="Montserrat" charset="0"/>
              </a:rPr>
              <a:t>tvsquared.com</a:t>
            </a:r>
            <a:endParaRPr lang="en-US" sz="1333" b="0" i="0">
              <a:solidFill>
                <a:schemeClr val="tx1"/>
              </a:solidFill>
              <a:latin typeface="Montserrat" charset="0"/>
              <a:ea typeface="Montserrat" charset="0"/>
              <a:cs typeface="Montserrat" charset="0"/>
            </a:endParaRPr>
          </a:p>
        </p:txBody>
      </p:sp>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cxnSp>
        <p:nvCxnSpPr>
          <p:cNvPr id="11" name="Straight Connector 10">
            <a:extLst>
              <a:ext uri="{FF2B5EF4-FFF2-40B4-BE49-F238E27FC236}">
                <a16:creationId xmlns:a16="http://schemas.microsoft.com/office/drawing/2014/main" id="{7F8509A6-D74F-1D4E-B425-1BAF38247FE7}"/>
              </a:ext>
            </a:extLst>
          </p:cNvPr>
          <p:cNvCxnSpPr>
            <a:cxnSpLocks/>
          </p:cNvCxnSpPr>
          <p:nvPr userDrawn="1"/>
        </p:nvCxnSpPr>
        <p:spPr>
          <a:xfrm>
            <a:off x="496729" y="3899516"/>
            <a:ext cx="5599273" cy="0"/>
          </a:xfrm>
          <a:prstGeom prst="line">
            <a:avLst/>
          </a:prstGeom>
          <a:ln w="25400" cmpd="sng">
            <a:gradFill flip="none" rotWithShape="1">
              <a:gsLst>
                <a:gs pos="0">
                  <a:schemeClr val="accent1"/>
                </a:gs>
                <a:gs pos="45000">
                  <a:schemeClr val="accent3"/>
                </a:gs>
                <a:gs pos="79000">
                  <a:schemeClr val="accent5"/>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5103449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tx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109A9C33-70C1-D34D-B5E0-1DB3C10A17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6087"/>
          <a:stretch/>
        </p:blipFill>
        <p:spPr>
          <a:xfrm>
            <a:off x="0" y="1"/>
            <a:ext cx="12192000" cy="6858000"/>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spTree>
    <p:extLst>
      <p:ext uri="{BB962C8B-B14F-4D97-AF65-F5344CB8AC3E}">
        <p14:creationId xmlns:p14="http://schemas.microsoft.com/office/powerpoint/2010/main" val="388610779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711491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431329" y="1750019"/>
            <a:ext cx="5599273"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129757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3/6/2023</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96727" y="1539756"/>
            <a:ext cx="2893652"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1627364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576935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36809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13" name="Straight Connector 12">
            <a:extLst>
              <a:ext uri="{FF2B5EF4-FFF2-40B4-BE49-F238E27FC236}">
                <a16:creationId xmlns:a16="http://schemas.microsoft.com/office/drawing/2014/main" id="{671C36BB-DFC3-864C-8432-05AD3813823F}"/>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1" name="Shape 30">
            <a:extLst>
              <a:ext uri="{FF2B5EF4-FFF2-40B4-BE49-F238E27FC236}">
                <a16:creationId xmlns:a16="http://schemas.microsoft.com/office/drawing/2014/main" id="{66DD2C20-4013-5549-98C3-BE1FD73BA50E}"/>
              </a:ext>
            </a:extLst>
          </p:cNvPr>
          <p:cNvSpPr txBox="1">
            <a:spLocks noGrp="1"/>
          </p:cNvSpPr>
          <p:nvPr>
            <p:ph type="body" idx="18" hasCustomPrompt="1"/>
          </p:nvPr>
        </p:nvSpPr>
        <p:spPr>
          <a:xfrm>
            <a:off x="338674" y="1724783"/>
            <a:ext cx="5506239"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sp>
        <p:nvSpPr>
          <p:cNvPr id="16" name="Shape 30">
            <a:extLst>
              <a:ext uri="{FF2B5EF4-FFF2-40B4-BE49-F238E27FC236}">
                <a16:creationId xmlns:a16="http://schemas.microsoft.com/office/drawing/2014/main" id="{F7266F63-2C28-1549-AB5B-A7507E111AEA}"/>
              </a:ext>
            </a:extLst>
          </p:cNvPr>
          <p:cNvSpPr txBox="1">
            <a:spLocks noGrp="1"/>
          </p:cNvSpPr>
          <p:nvPr>
            <p:ph type="body" idx="19" hasCustomPrompt="1"/>
          </p:nvPr>
        </p:nvSpPr>
        <p:spPr>
          <a:xfrm>
            <a:off x="6195614" y="1724783"/>
            <a:ext cx="5506239"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spTree>
    <p:extLst>
      <p:ext uri="{BB962C8B-B14F-4D97-AF65-F5344CB8AC3E}">
        <p14:creationId xmlns:p14="http://schemas.microsoft.com/office/powerpoint/2010/main" val="2913994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431329" y="1750019"/>
            <a:ext cx="5599273"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8" name="Rounded Rectangle 7">
            <a:extLst>
              <a:ext uri="{FF2B5EF4-FFF2-40B4-BE49-F238E27FC236}">
                <a16:creationId xmlns:a16="http://schemas.microsoft.com/office/drawing/2014/main" id="{BC31FEA5-821A-584D-8AAC-4C86EEF0E5AB}"/>
              </a:ext>
            </a:extLst>
          </p:cNvPr>
          <p:cNvSpPr/>
          <p:nvPr userDrawn="1"/>
        </p:nvSpPr>
        <p:spPr>
          <a:xfrm>
            <a:off x="490681" y="2057931"/>
            <a:ext cx="2742139" cy="2742139"/>
          </a:xfrm>
          <a:prstGeom prst="roundRect">
            <a:avLst>
              <a:gd name="adj" fmla="val 4544"/>
            </a:avLst>
          </a:prstGeom>
          <a:solidFill>
            <a:schemeClr val="tx2"/>
          </a:solidFill>
          <a:ln w="25400">
            <a:gradFill>
              <a:gsLst>
                <a:gs pos="0">
                  <a:schemeClr val="accent5"/>
                </a:gs>
                <a:gs pos="22000">
                  <a:schemeClr val="bg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1" name="Picture 10">
            <a:extLst>
              <a:ext uri="{FF2B5EF4-FFF2-40B4-BE49-F238E27FC236}">
                <a16:creationId xmlns:a16="http://schemas.microsoft.com/office/drawing/2014/main" id="{FD4808D3-FC63-7F4A-9582-81D85E6E7642}"/>
              </a:ext>
            </a:extLst>
          </p:cNvPr>
          <p:cNvPicPr>
            <a:picLocks noChangeAspect="1"/>
          </p:cNvPicPr>
          <p:nvPr userDrawn="1"/>
        </p:nvPicPr>
        <p:blipFill>
          <a:blip r:embed="rId3"/>
          <a:stretch>
            <a:fillRect/>
          </a:stretch>
        </p:blipFill>
        <p:spPr>
          <a:xfrm>
            <a:off x="804463" y="3247703"/>
            <a:ext cx="2141669" cy="498063"/>
          </a:xfrm>
          <a:prstGeom prst="rect">
            <a:avLst/>
          </a:prstGeom>
        </p:spPr>
      </p:pic>
    </p:spTree>
    <p:extLst>
      <p:ext uri="{BB962C8B-B14F-4D97-AF65-F5344CB8AC3E}">
        <p14:creationId xmlns:p14="http://schemas.microsoft.com/office/powerpoint/2010/main" val="253782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meline">
    <p:bg>
      <p:bgPr>
        <a:solidFill>
          <a:srgbClr val="003764"/>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7C3AE3-F330-9249-A4F0-8B9FD02A12C3}"/>
              </a:ext>
            </a:extLst>
          </p:cNvPr>
          <p:cNvSpPr/>
          <p:nvPr userDrawn="1"/>
        </p:nvSpPr>
        <p:spPr>
          <a:xfrm flipV="1">
            <a:off x="47767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01937A6-9B8D-934A-97E7-1978CA3DF8BF}"/>
              </a:ext>
            </a:extLst>
          </p:cNvPr>
          <p:cNvSpPr/>
          <p:nvPr userDrawn="1"/>
        </p:nvSpPr>
        <p:spPr>
          <a:xfrm flipV="1">
            <a:off x="435164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96F7760-C696-144D-97B0-944F41B7F863}"/>
              </a:ext>
            </a:extLst>
          </p:cNvPr>
          <p:cNvSpPr/>
          <p:nvPr userDrawn="1"/>
        </p:nvSpPr>
        <p:spPr>
          <a:xfrm flipV="1">
            <a:off x="8240738"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solidFill>
                  <a:schemeClr val="bg1"/>
                </a:solidFill>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bg1"/>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bg1"/>
                </a:solidFill>
                <a:latin typeface="Montserrat" charset="0"/>
                <a:ea typeface="Montserrat" charset="0"/>
                <a:cs typeface="Montserrat" charset="0"/>
              </a:rPr>
              <a:t>tvsquared.com</a:t>
            </a:r>
            <a:endParaRPr lang="en-US" sz="1333" b="0" i="0">
              <a:solidFill>
                <a:schemeClr val="bg1"/>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42" name="Shape 30">
            <a:extLst>
              <a:ext uri="{FF2B5EF4-FFF2-40B4-BE49-F238E27FC236}">
                <a16:creationId xmlns:a16="http://schemas.microsoft.com/office/drawing/2014/main" id="{A9108F10-9B08-1C48-B183-F48B5B8DEC25}"/>
              </a:ext>
            </a:extLst>
          </p:cNvPr>
          <p:cNvSpPr txBox="1">
            <a:spLocks noGrp="1"/>
          </p:cNvSpPr>
          <p:nvPr>
            <p:ph type="body" idx="18" hasCustomPrompt="1"/>
          </p:nvPr>
        </p:nvSpPr>
        <p:spPr>
          <a:xfrm>
            <a:off x="790049"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4" name="Shape 30">
            <a:extLst>
              <a:ext uri="{FF2B5EF4-FFF2-40B4-BE49-F238E27FC236}">
                <a16:creationId xmlns:a16="http://schemas.microsoft.com/office/drawing/2014/main" id="{B458893C-44D6-B248-AE9A-2A25EABF9E38}"/>
              </a:ext>
            </a:extLst>
          </p:cNvPr>
          <p:cNvSpPr txBox="1">
            <a:spLocks noGrp="1"/>
          </p:cNvSpPr>
          <p:nvPr>
            <p:ph type="body" idx="19" hasCustomPrompt="1"/>
          </p:nvPr>
        </p:nvSpPr>
        <p:spPr>
          <a:xfrm>
            <a:off x="4725443"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6" name="Shape 30">
            <a:extLst>
              <a:ext uri="{FF2B5EF4-FFF2-40B4-BE49-F238E27FC236}">
                <a16:creationId xmlns:a16="http://schemas.microsoft.com/office/drawing/2014/main" id="{27A97681-5093-7944-A3EB-3D58810E1D9F}"/>
              </a:ext>
            </a:extLst>
          </p:cNvPr>
          <p:cNvSpPr txBox="1">
            <a:spLocks noGrp="1"/>
          </p:cNvSpPr>
          <p:nvPr>
            <p:ph type="body" idx="20" hasCustomPrompt="1"/>
          </p:nvPr>
        </p:nvSpPr>
        <p:spPr>
          <a:xfrm>
            <a:off x="8506505"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8" name="Text Placeholder 2">
            <a:extLst>
              <a:ext uri="{FF2B5EF4-FFF2-40B4-BE49-F238E27FC236}">
                <a16:creationId xmlns:a16="http://schemas.microsoft.com/office/drawing/2014/main" id="{C107A5DE-5F6B-C349-B43E-4D8C826700CF}"/>
              </a:ext>
            </a:extLst>
          </p:cNvPr>
          <p:cNvSpPr>
            <a:spLocks noGrp="1"/>
          </p:cNvSpPr>
          <p:nvPr>
            <p:ph type="body" sz="quarter" idx="21"/>
          </p:nvPr>
        </p:nvSpPr>
        <p:spPr>
          <a:xfrm>
            <a:off x="674198"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0" name="Text Placeholder 2">
            <a:extLst>
              <a:ext uri="{FF2B5EF4-FFF2-40B4-BE49-F238E27FC236}">
                <a16:creationId xmlns:a16="http://schemas.microsoft.com/office/drawing/2014/main" id="{0516C21F-D3C0-1F4D-8E16-5889BF375618}"/>
              </a:ext>
            </a:extLst>
          </p:cNvPr>
          <p:cNvSpPr>
            <a:spLocks noGrp="1"/>
          </p:cNvSpPr>
          <p:nvPr>
            <p:ph type="body" sz="quarter" idx="22"/>
          </p:nvPr>
        </p:nvSpPr>
        <p:spPr>
          <a:xfrm>
            <a:off x="4625024"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2" name="Text Placeholder 2">
            <a:extLst>
              <a:ext uri="{FF2B5EF4-FFF2-40B4-BE49-F238E27FC236}">
                <a16:creationId xmlns:a16="http://schemas.microsoft.com/office/drawing/2014/main" id="{7C5FE5B0-263D-DC4C-8379-6243282C515F}"/>
              </a:ext>
            </a:extLst>
          </p:cNvPr>
          <p:cNvSpPr>
            <a:spLocks noGrp="1"/>
          </p:cNvSpPr>
          <p:nvPr>
            <p:ph type="body" sz="quarter" idx="23"/>
          </p:nvPr>
        </p:nvSpPr>
        <p:spPr>
          <a:xfrm>
            <a:off x="8421520"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pic>
        <p:nvPicPr>
          <p:cNvPr id="30" name="Picture 29">
            <a:extLst>
              <a:ext uri="{FF2B5EF4-FFF2-40B4-BE49-F238E27FC236}">
                <a16:creationId xmlns:a16="http://schemas.microsoft.com/office/drawing/2014/main" id="{B98D05A7-4006-A24D-B3E6-B517F9511C9A}"/>
              </a:ext>
            </a:extLst>
          </p:cNvPr>
          <p:cNvPicPr>
            <a:picLocks noChangeAspect="1"/>
          </p:cNvPicPr>
          <p:nvPr userDrawn="1"/>
        </p:nvPicPr>
        <p:blipFill>
          <a:blip r:embed="rId2"/>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3087712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meline">
    <p:bg>
      <p:bgPr>
        <a:solidFill>
          <a:schemeClr val="tx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7C3AE3-F330-9249-A4F0-8B9FD02A12C3}"/>
              </a:ext>
            </a:extLst>
          </p:cNvPr>
          <p:cNvSpPr/>
          <p:nvPr userDrawn="1"/>
        </p:nvSpPr>
        <p:spPr>
          <a:xfrm flipV="1">
            <a:off x="47767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01937A6-9B8D-934A-97E7-1978CA3DF8BF}"/>
              </a:ext>
            </a:extLst>
          </p:cNvPr>
          <p:cNvSpPr/>
          <p:nvPr userDrawn="1"/>
        </p:nvSpPr>
        <p:spPr>
          <a:xfrm flipV="1">
            <a:off x="435164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96F7760-C696-144D-97B0-944F41B7F863}"/>
              </a:ext>
            </a:extLst>
          </p:cNvPr>
          <p:cNvSpPr/>
          <p:nvPr userDrawn="1"/>
        </p:nvSpPr>
        <p:spPr>
          <a:xfrm flipV="1">
            <a:off x="8240738"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solidFill>
                  <a:schemeClr val="bg1"/>
                </a:solidFill>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bg1"/>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bg1"/>
                </a:solidFill>
                <a:latin typeface="Montserrat" charset="0"/>
                <a:ea typeface="Montserrat" charset="0"/>
                <a:cs typeface="Montserrat" charset="0"/>
              </a:rPr>
              <a:t>tvsquared.com</a:t>
            </a:r>
            <a:endParaRPr lang="en-US" sz="1333" b="0" i="0">
              <a:solidFill>
                <a:schemeClr val="bg1"/>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42" name="Shape 30">
            <a:extLst>
              <a:ext uri="{FF2B5EF4-FFF2-40B4-BE49-F238E27FC236}">
                <a16:creationId xmlns:a16="http://schemas.microsoft.com/office/drawing/2014/main" id="{A9108F10-9B08-1C48-B183-F48B5B8DEC25}"/>
              </a:ext>
            </a:extLst>
          </p:cNvPr>
          <p:cNvSpPr txBox="1">
            <a:spLocks noGrp="1"/>
          </p:cNvSpPr>
          <p:nvPr>
            <p:ph type="body" idx="18" hasCustomPrompt="1"/>
          </p:nvPr>
        </p:nvSpPr>
        <p:spPr>
          <a:xfrm>
            <a:off x="790049"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4" name="Shape 30">
            <a:extLst>
              <a:ext uri="{FF2B5EF4-FFF2-40B4-BE49-F238E27FC236}">
                <a16:creationId xmlns:a16="http://schemas.microsoft.com/office/drawing/2014/main" id="{B458893C-44D6-B248-AE9A-2A25EABF9E38}"/>
              </a:ext>
            </a:extLst>
          </p:cNvPr>
          <p:cNvSpPr txBox="1">
            <a:spLocks noGrp="1"/>
          </p:cNvSpPr>
          <p:nvPr>
            <p:ph type="body" idx="19" hasCustomPrompt="1"/>
          </p:nvPr>
        </p:nvSpPr>
        <p:spPr>
          <a:xfrm>
            <a:off x="4725443"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6" name="Shape 30">
            <a:extLst>
              <a:ext uri="{FF2B5EF4-FFF2-40B4-BE49-F238E27FC236}">
                <a16:creationId xmlns:a16="http://schemas.microsoft.com/office/drawing/2014/main" id="{27A97681-5093-7944-A3EB-3D58810E1D9F}"/>
              </a:ext>
            </a:extLst>
          </p:cNvPr>
          <p:cNvSpPr txBox="1">
            <a:spLocks noGrp="1"/>
          </p:cNvSpPr>
          <p:nvPr>
            <p:ph type="body" idx="20" hasCustomPrompt="1"/>
          </p:nvPr>
        </p:nvSpPr>
        <p:spPr>
          <a:xfrm>
            <a:off x="8506505"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8" name="Text Placeholder 2">
            <a:extLst>
              <a:ext uri="{FF2B5EF4-FFF2-40B4-BE49-F238E27FC236}">
                <a16:creationId xmlns:a16="http://schemas.microsoft.com/office/drawing/2014/main" id="{C107A5DE-5F6B-C349-B43E-4D8C826700CF}"/>
              </a:ext>
            </a:extLst>
          </p:cNvPr>
          <p:cNvSpPr>
            <a:spLocks noGrp="1"/>
          </p:cNvSpPr>
          <p:nvPr>
            <p:ph type="body" sz="quarter" idx="21"/>
          </p:nvPr>
        </p:nvSpPr>
        <p:spPr>
          <a:xfrm>
            <a:off x="674198"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0" name="Text Placeholder 2">
            <a:extLst>
              <a:ext uri="{FF2B5EF4-FFF2-40B4-BE49-F238E27FC236}">
                <a16:creationId xmlns:a16="http://schemas.microsoft.com/office/drawing/2014/main" id="{0516C21F-D3C0-1F4D-8E16-5889BF375618}"/>
              </a:ext>
            </a:extLst>
          </p:cNvPr>
          <p:cNvSpPr>
            <a:spLocks noGrp="1"/>
          </p:cNvSpPr>
          <p:nvPr>
            <p:ph type="body" sz="quarter" idx="22"/>
          </p:nvPr>
        </p:nvSpPr>
        <p:spPr>
          <a:xfrm>
            <a:off x="4625024"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2" name="Text Placeholder 2">
            <a:extLst>
              <a:ext uri="{FF2B5EF4-FFF2-40B4-BE49-F238E27FC236}">
                <a16:creationId xmlns:a16="http://schemas.microsoft.com/office/drawing/2014/main" id="{7C5FE5B0-263D-DC4C-8379-6243282C515F}"/>
              </a:ext>
            </a:extLst>
          </p:cNvPr>
          <p:cNvSpPr>
            <a:spLocks noGrp="1"/>
          </p:cNvSpPr>
          <p:nvPr>
            <p:ph type="body" sz="quarter" idx="23"/>
          </p:nvPr>
        </p:nvSpPr>
        <p:spPr>
          <a:xfrm>
            <a:off x="8421520"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pic>
        <p:nvPicPr>
          <p:cNvPr id="30" name="Picture 29">
            <a:extLst>
              <a:ext uri="{FF2B5EF4-FFF2-40B4-BE49-F238E27FC236}">
                <a16:creationId xmlns:a16="http://schemas.microsoft.com/office/drawing/2014/main" id="{B98D05A7-4006-A24D-B3E6-B517F9511C9A}"/>
              </a:ext>
            </a:extLst>
          </p:cNvPr>
          <p:cNvPicPr>
            <a:picLocks noChangeAspect="1"/>
          </p:cNvPicPr>
          <p:nvPr userDrawn="1"/>
        </p:nvPicPr>
        <p:blipFill>
          <a:blip r:embed="rId2"/>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3922207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3 boxes">
    <p:spTree>
      <p:nvGrpSpPr>
        <p:cNvPr id="1" name=""/>
        <p:cNvGrpSpPr/>
        <p:nvPr/>
      </p:nvGrpSpPr>
      <p:grpSpPr>
        <a:xfrm>
          <a:off x="0" y="0"/>
          <a:ext cx="0" cy="0"/>
          <a:chOff x="0" y="0"/>
          <a:chExt cx="0" cy="0"/>
        </a:xfrm>
      </p:grpSpPr>
      <p:sp>
        <p:nvSpPr>
          <p:cNvPr id="2" name="Rectangle 1"/>
          <p:cNvSpPr/>
          <p:nvPr userDrawn="1"/>
        </p:nvSpPr>
        <p:spPr>
          <a:xfrm>
            <a:off x="477677" y="2341645"/>
            <a:ext cx="3360000" cy="3568089"/>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44" name="Rectangle 43"/>
          <p:cNvSpPr/>
          <p:nvPr userDrawn="1"/>
        </p:nvSpPr>
        <p:spPr>
          <a:xfrm>
            <a:off x="4352943" y="2341643"/>
            <a:ext cx="3360000" cy="3568091"/>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45" name="Rectangle 44"/>
          <p:cNvSpPr/>
          <p:nvPr userDrawn="1"/>
        </p:nvSpPr>
        <p:spPr>
          <a:xfrm>
            <a:off x="8228208" y="1845733"/>
            <a:ext cx="3360000" cy="4064000"/>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8"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12"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13"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Picture Placeholder 10"/>
          <p:cNvSpPr>
            <a:spLocks noGrp="1"/>
          </p:cNvSpPr>
          <p:nvPr>
            <p:ph type="pic" sz="quarter" idx="11"/>
          </p:nvPr>
        </p:nvSpPr>
        <p:spPr>
          <a:xfrm>
            <a:off x="957679"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15" name="Picture Placeholder 10"/>
          <p:cNvSpPr>
            <a:spLocks noGrp="1"/>
          </p:cNvSpPr>
          <p:nvPr>
            <p:ph type="pic" sz="quarter" idx="12"/>
          </p:nvPr>
        </p:nvSpPr>
        <p:spPr>
          <a:xfrm>
            <a:off x="4832944"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16" name="Picture Placeholder 10"/>
          <p:cNvSpPr>
            <a:spLocks noGrp="1"/>
          </p:cNvSpPr>
          <p:nvPr>
            <p:ph type="pic" sz="quarter" idx="13"/>
          </p:nvPr>
        </p:nvSpPr>
        <p:spPr>
          <a:xfrm>
            <a:off x="8708209"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53" name="Rectangle 52"/>
          <p:cNvSpPr/>
          <p:nvPr userDrawn="1"/>
        </p:nvSpPr>
        <p:spPr>
          <a:xfrm>
            <a:off x="477679" y="1845735"/>
            <a:ext cx="3360000" cy="5083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4" name="Rectangle 53"/>
          <p:cNvSpPr/>
          <p:nvPr userDrawn="1"/>
        </p:nvSpPr>
        <p:spPr>
          <a:xfrm>
            <a:off x="4352944" y="1845735"/>
            <a:ext cx="3360000" cy="5083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5" name="Rectangle 54"/>
          <p:cNvSpPr/>
          <p:nvPr userDrawn="1"/>
        </p:nvSpPr>
        <p:spPr>
          <a:xfrm>
            <a:off x="8228209" y="1845735"/>
            <a:ext cx="3360000" cy="508389"/>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6" name="Text Placeholder 8"/>
          <p:cNvSpPr>
            <a:spLocks noGrp="1"/>
          </p:cNvSpPr>
          <p:nvPr>
            <p:ph type="body" sz="quarter" idx="23" hasCustomPrompt="1"/>
          </p:nvPr>
        </p:nvSpPr>
        <p:spPr>
          <a:xfrm>
            <a:off x="477680"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sp>
        <p:nvSpPr>
          <p:cNvPr id="71" name="Text Placeholder 8"/>
          <p:cNvSpPr>
            <a:spLocks noGrp="1"/>
          </p:cNvSpPr>
          <p:nvPr>
            <p:ph type="body" sz="quarter" idx="26" hasCustomPrompt="1"/>
          </p:nvPr>
        </p:nvSpPr>
        <p:spPr>
          <a:xfrm>
            <a:off x="4352945"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sp>
        <p:nvSpPr>
          <p:cNvPr id="72" name="Text Placeholder 8"/>
          <p:cNvSpPr>
            <a:spLocks noGrp="1"/>
          </p:cNvSpPr>
          <p:nvPr>
            <p:ph type="body" sz="quarter" idx="27" hasCustomPrompt="1"/>
          </p:nvPr>
        </p:nvSpPr>
        <p:spPr>
          <a:xfrm>
            <a:off x="8228210"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cxnSp>
        <p:nvCxnSpPr>
          <p:cNvPr id="23" name="Straight Connector 22">
            <a:extLst>
              <a:ext uri="{FF2B5EF4-FFF2-40B4-BE49-F238E27FC236}">
                <a16:creationId xmlns:a16="http://schemas.microsoft.com/office/drawing/2014/main" id="{B3A062A6-F942-9744-9D48-AFC4AB8D823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9" name="Text Placeholder 8"/>
          <p:cNvSpPr>
            <a:spLocks noGrp="1"/>
          </p:cNvSpPr>
          <p:nvPr>
            <p:ph type="body" sz="quarter" idx="20" hasCustomPrompt="1"/>
          </p:nvPr>
        </p:nvSpPr>
        <p:spPr>
          <a:xfrm>
            <a:off x="477679" y="1911098"/>
            <a:ext cx="3360000"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
        <p:nvSpPr>
          <p:cNvPr id="69" name="Text Placeholder 8"/>
          <p:cNvSpPr>
            <a:spLocks noGrp="1"/>
          </p:cNvSpPr>
          <p:nvPr>
            <p:ph type="body" sz="quarter" idx="24" hasCustomPrompt="1"/>
          </p:nvPr>
        </p:nvSpPr>
        <p:spPr>
          <a:xfrm>
            <a:off x="4352945" y="1911098"/>
            <a:ext cx="3359999"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
        <p:nvSpPr>
          <p:cNvPr id="70" name="Text Placeholder 8"/>
          <p:cNvSpPr>
            <a:spLocks noGrp="1"/>
          </p:cNvSpPr>
          <p:nvPr>
            <p:ph type="body" sz="quarter" idx="25" hasCustomPrompt="1"/>
          </p:nvPr>
        </p:nvSpPr>
        <p:spPr>
          <a:xfrm>
            <a:off x="8228209" y="1911098"/>
            <a:ext cx="3360000"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Tree>
    <p:extLst>
      <p:ext uri="{BB962C8B-B14F-4D97-AF65-F5344CB8AC3E}">
        <p14:creationId xmlns:p14="http://schemas.microsoft.com/office/powerpoint/2010/main" val="1384581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6" name="Shape 30">
            <a:extLst>
              <a:ext uri="{FF2B5EF4-FFF2-40B4-BE49-F238E27FC236}">
                <a16:creationId xmlns:a16="http://schemas.microsoft.com/office/drawing/2014/main" id="{C3A93305-9405-A14E-8D01-A3A351EB1DFC}"/>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5" name="Straight Connector 14">
            <a:extLst>
              <a:ext uri="{FF2B5EF4-FFF2-40B4-BE49-F238E27FC236}">
                <a16:creationId xmlns:a16="http://schemas.microsoft.com/office/drawing/2014/main" id="{04028A04-018C-7342-AA2C-E0FB50FD585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A3F034C5-3A70-5843-8306-AFB56606C044}"/>
              </a:ext>
            </a:extLst>
          </p:cNvPr>
          <p:cNvPicPr>
            <a:picLocks noChangeAspect="1"/>
          </p:cNvPicPr>
          <p:nvPr userDrawn="1"/>
        </p:nvPicPr>
        <p:blipFill>
          <a:blip r:embed="rId2"/>
          <a:stretch>
            <a:fillRect/>
          </a:stretch>
        </p:blipFill>
        <p:spPr>
          <a:xfrm>
            <a:off x="10505112" y="396867"/>
            <a:ext cx="1171744" cy="272499"/>
          </a:xfrm>
          <a:prstGeom prst="rect">
            <a:avLst/>
          </a:prstGeom>
        </p:spPr>
      </p:pic>
      <p:grpSp>
        <p:nvGrpSpPr>
          <p:cNvPr id="6" name="Group 5">
            <a:extLst>
              <a:ext uri="{FF2B5EF4-FFF2-40B4-BE49-F238E27FC236}">
                <a16:creationId xmlns:a16="http://schemas.microsoft.com/office/drawing/2014/main" id="{FD35BEBD-9256-9B40-AB80-C7ADA5310665}"/>
              </a:ext>
            </a:extLst>
          </p:cNvPr>
          <p:cNvGrpSpPr/>
          <p:nvPr userDrawn="1"/>
        </p:nvGrpSpPr>
        <p:grpSpPr>
          <a:xfrm>
            <a:off x="6611143" y="1493276"/>
            <a:ext cx="5065716" cy="4421616"/>
            <a:chOff x="4958356" y="1119957"/>
            <a:chExt cx="3799287" cy="3316212"/>
          </a:xfrm>
        </p:grpSpPr>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8357" y="1123667"/>
              <a:ext cx="3799286" cy="3312502"/>
            </a:xfrm>
            <a:prstGeom prst="rect">
              <a:avLst/>
            </a:prstGeom>
            <a:effectLst/>
          </p:spPr>
        </p:pic>
        <p:sp>
          <p:nvSpPr>
            <p:cNvPr id="5" name="Rounded Rectangle 4">
              <a:extLst>
                <a:ext uri="{FF2B5EF4-FFF2-40B4-BE49-F238E27FC236}">
                  <a16:creationId xmlns:a16="http://schemas.microsoft.com/office/drawing/2014/main" id="{8996D7B3-9F19-C24C-9B97-27F17A6F4C68}"/>
                </a:ext>
              </a:extLst>
            </p:cNvPr>
            <p:cNvSpPr/>
            <p:nvPr userDrawn="1"/>
          </p:nvSpPr>
          <p:spPr>
            <a:xfrm>
              <a:off x="4958356" y="1119957"/>
              <a:ext cx="3799285" cy="2736609"/>
            </a:xfrm>
            <a:prstGeom prst="roundRect">
              <a:avLst>
                <a:gd name="adj" fmla="val 5254"/>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grpSp>
      <p:sp>
        <p:nvSpPr>
          <p:cNvPr id="2" name="TextBox 1">
            <a:extLst>
              <a:ext uri="{FF2B5EF4-FFF2-40B4-BE49-F238E27FC236}">
                <a16:creationId xmlns:a16="http://schemas.microsoft.com/office/drawing/2014/main" id="{FD8D35C6-890D-F44C-B7F6-87275F496ECF}"/>
              </a:ext>
            </a:extLst>
          </p:cNvPr>
          <p:cNvSpPr txBox="1"/>
          <p:nvPr userDrawn="1"/>
        </p:nvSpPr>
        <p:spPr>
          <a:xfrm>
            <a:off x="11437228" y="-870857"/>
            <a:ext cx="65" cy="287323"/>
          </a:xfrm>
          <a:prstGeom prst="rect">
            <a:avLst/>
          </a:prstGeom>
          <a:noFill/>
        </p:spPr>
        <p:txBody>
          <a:bodyPr wrap="none" lIns="0" tIns="0" rIns="0" bIns="0" rtlCol="0">
            <a:spAutoFit/>
          </a:bodyPr>
          <a:lstStyle/>
          <a:p>
            <a:pPr algn="ctr"/>
            <a:endParaRPr lang="en-US" sz="1867" b="1">
              <a:solidFill>
                <a:schemeClr val="tx2"/>
              </a:solidFill>
              <a:latin typeface="Montserrat Semi" charset="0"/>
              <a:ea typeface="Montserrat Semi" charset="0"/>
              <a:cs typeface="Montserrat Semi" charset="0"/>
            </a:endParaRPr>
          </a:p>
        </p:txBody>
      </p:sp>
      <p:sp>
        <p:nvSpPr>
          <p:cNvPr id="11" name="Picture Placeholder 10"/>
          <p:cNvSpPr>
            <a:spLocks noGrp="1"/>
          </p:cNvSpPr>
          <p:nvPr>
            <p:ph type="pic" sz="quarter" idx="10"/>
          </p:nvPr>
        </p:nvSpPr>
        <p:spPr>
          <a:xfrm>
            <a:off x="6819483" y="1749643"/>
            <a:ext cx="4649037"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83175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6" name="Shape 30">
            <a:extLst>
              <a:ext uri="{FF2B5EF4-FFF2-40B4-BE49-F238E27FC236}">
                <a16:creationId xmlns:a16="http://schemas.microsoft.com/office/drawing/2014/main" id="{C3A93305-9405-A14E-8D01-A3A351EB1DFC}"/>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5" name="Straight Connector 14">
            <a:extLst>
              <a:ext uri="{FF2B5EF4-FFF2-40B4-BE49-F238E27FC236}">
                <a16:creationId xmlns:a16="http://schemas.microsoft.com/office/drawing/2014/main" id="{04028A04-018C-7342-AA2C-E0FB50FD585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A3F034C5-3A70-5843-8306-AFB56606C044}"/>
              </a:ext>
            </a:extLst>
          </p:cNvPr>
          <p:cNvPicPr>
            <a:picLocks noChangeAspect="1"/>
          </p:cNvPicPr>
          <p:nvPr userDrawn="1"/>
        </p:nvPicPr>
        <p:blipFill>
          <a:blip r:embed="rId2"/>
          <a:stretch>
            <a:fillRect/>
          </a:stretch>
        </p:blipFill>
        <p:spPr>
          <a:xfrm>
            <a:off x="10505112" y="396867"/>
            <a:ext cx="1171744" cy="272499"/>
          </a:xfrm>
          <a:prstGeom prst="rect">
            <a:avLst/>
          </a:prstGeom>
        </p:spPr>
      </p:pic>
      <p:grpSp>
        <p:nvGrpSpPr>
          <p:cNvPr id="6" name="Group 5">
            <a:extLst>
              <a:ext uri="{FF2B5EF4-FFF2-40B4-BE49-F238E27FC236}">
                <a16:creationId xmlns:a16="http://schemas.microsoft.com/office/drawing/2014/main" id="{FD35BEBD-9256-9B40-AB80-C7ADA5310665}"/>
              </a:ext>
            </a:extLst>
          </p:cNvPr>
          <p:cNvGrpSpPr/>
          <p:nvPr userDrawn="1"/>
        </p:nvGrpSpPr>
        <p:grpSpPr>
          <a:xfrm>
            <a:off x="6611143" y="1493276"/>
            <a:ext cx="5065716" cy="4421616"/>
            <a:chOff x="4958356" y="1119957"/>
            <a:chExt cx="3799287" cy="3316212"/>
          </a:xfrm>
        </p:grpSpPr>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8357" y="1123667"/>
              <a:ext cx="3799286" cy="3312502"/>
            </a:xfrm>
            <a:prstGeom prst="rect">
              <a:avLst/>
            </a:prstGeom>
            <a:effectLst/>
          </p:spPr>
        </p:pic>
        <p:sp>
          <p:nvSpPr>
            <p:cNvPr id="5" name="Rounded Rectangle 4">
              <a:extLst>
                <a:ext uri="{FF2B5EF4-FFF2-40B4-BE49-F238E27FC236}">
                  <a16:creationId xmlns:a16="http://schemas.microsoft.com/office/drawing/2014/main" id="{8996D7B3-9F19-C24C-9B97-27F17A6F4C68}"/>
                </a:ext>
              </a:extLst>
            </p:cNvPr>
            <p:cNvSpPr/>
            <p:nvPr userDrawn="1"/>
          </p:nvSpPr>
          <p:spPr>
            <a:xfrm>
              <a:off x="4958356" y="1119957"/>
              <a:ext cx="3799285" cy="2736609"/>
            </a:xfrm>
            <a:prstGeom prst="roundRect">
              <a:avLst>
                <a:gd name="adj" fmla="val 5254"/>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grpSp>
      <p:sp>
        <p:nvSpPr>
          <p:cNvPr id="2" name="TextBox 1">
            <a:extLst>
              <a:ext uri="{FF2B5EF4-FFF2-40B4-BE49-F238E27FC236}">
                <a16:creationId xmlns:a16="http://schemas.microsoft.com/office/drawing/2014/main" id="{FD8D35C6-890D-F44C-B7F6-87275F496ECF}"/>
              </a:ext>
            </a:extLst>
          </p:cNvPr>
          <p:cNvSpPr txBox="1"/>
          <p:nvPr userDrawn="1"/>
        </p:nvSpPr>
        <p:spPr>
          <a:xfrm>
            <a:off x="11437228" y="-870857"/>
            <a:ext cx="65" cy="287323"/>
          </a:xfrm>
          <a:prstGeom prst="rect">
            <a:avLst/>
          </a:prstGeom>
          <a:noFill/>
        </p:spPr>
        <p:txBody>
          <a:bodyPr wrap="none" lIns="0" tIns="0" rIns="0" bIns="0" rtlCol="0">
            <a:spAutoFit/>
          </a:bodyPr>
          <a:lstStyle/>
          <a:p>
            <a:pPr algn="ctr"/>
            <a:endParaRPr lang="en-US" sz="1867" b="1">
              <a:solidFill>
                <a:schemeClr val="tx2"/>
              </a:solidFill>
              <a:latin typeface="Montserrat Semi" charset="0"/>
              <a:ea typeface="Montserrat Semi" charset="0"/>
              <a:cs typeface="Montserrat Semi" charset="0"/>
            </a:endParaRPr>
          </a:p>
        </p:txBody>
      </p:sp>
      <p:sp>
        <p:nvSpPr>
          <p:cNvPr id="11" name="Picture Placeholder 10"/>
          <p:cNvSpPr>
            <a:spLocks noGrp="1"/>
          </p:cNvSpPr>
          <p:nvPr>
            <p:ph type="pic" sz="quarter" idx="10"/>
          </p:nvPr>
        </p:nvSpPr>
        <p:spPr>
          <a:xfrm>
            <a:off x="6819483" y="1749643"/>
            <a:ext cx="4649037"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228109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3/6/2023</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7101" y="1233166"/>
            <a:ext cx="6094899" cy="3985125"/>
          </a:xfrm>
          <a:prstGeom prst="rect">
            <a:avLst/>
          </a:prstGeom>
        </p:spPr>
      </p:pic>
      <p:sp>
        <p:nvSpPr>
          <p:cNvPr id="15" name="Picture Placeholder 10"/>
          <p:cNvSpPr>
            <a:spLocks noGrp="1"/>
          </p:cNvSpPr>
          <p:nvPr>
            <p:ph type="pic" sz="quarter" idx="10"/>
          </p:nvPr>
        </p:nvSpPr>
        <p:spPr>
          <a:xfrm>
            <a:off x="7007051" y="1749643"/>
            <a:ext cx="4287296"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
        <p:nvSpPr>
          <p:cNvPr id="17" name="Shape 30">
            <a:extLst>
              <a:ext uri="{FF2B5EF4-FFF2-40B4-BE49-F238E27FC236}">
                <a16:creationId xmlns:a16="http://schemas.microsoft.com/office/drawing/2014/main" id="{982A79E8-A694-E942-BDE1-1A8D47E7EE85}"/>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8" name="Straight Connector 17">
            <a:extLst>
              <a:ext uri="{FF2B5EF4-FFF2-40B4-BE49-F238E27FC236}">
                <a16:creationId xmlns:a16="http://schemas.microsoft.com/office/drawing/2014/main" id="{BC6B65B3-A932-D540-9CBA-9E3D708242A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A39B2641-5494-294F-A7FE-E5D9D654D469}"/>
              </a:ext>
            </a:extLst>
          </p:cNvPr>
          <p:cNvPicPr>
            <a:picLocks noChangeAspect="1"/>
          </p:cNvPicPr>
          <p:nvPr userDrawn="1"/>
        </p:nvPicPr>
        <p:blipFill>
          <a:blip r:embed="rId3"/>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2275571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7101" y="1233166"/>
            <a:ext cx="6094899" cy="3985125"/>
          </a:xfrm>
          <a:prstGeom prst="rect">
            <a:avLst/>
          </a:prstGeom>
        </p:spPr>
      </p:pic>
      <p:sp>
        <p:nvSpPr>
          <p:cNvPr id="15" name="Picture Placeholder 10"/>
          <p:cNvSpPr>
            <a:spLocks noGrp="1"/>
          </p:cNvSpPr>
          <p:nvPr>
            <p:ph type="pic" sz="quarter" idx="10"/>
          </p:nvPr>
        </p:nvSpPr>
        <p:spPr>
          <a:xfrm>
            <a:off x="7007051" y="1749643"/>
            <a:ext cx="4287296"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
        <p:nvSpPr>
          <p:cNvPr id="17" name="Shape 30">
            <a:extLst>
              <a:ext uri="{FF2B5EF4-FFF2-40B4-BE49-F238E27FC236}">
                <a16:creationId xmlns:a16="http://schemas.microsoft.com/office/drawing/2014/main" id="{982A79E8-A694-E942-BDE1-1A8D47E7EE85}"/>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8" name="Straight Connector 17">
            <a:extLst>
              <a:ext uri="{FF2B5EF4-FFF2-40B4-BE49-F238E27FC236}">
                <a16:creationId xmlns:a16="http://schemas.microsoft.com/office/drawing/2014/main" id="{BC6B65B3-A932-D540-9CBA-9E3D708242A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A39B2641-5494-294F-A7FE-E5D9D654D469}"/>
              </a:ext>
            </a:extLst>
          </p:cNvPr>
          <p:cNvPicPr>
            <a:picLocks noChangeAspect="1"/>
          </p:cNvPicPr>
          <p:nvPr userDrawn="1"/>
        </p:nvPicPr>
        <p:blipFill>
          <a:blip r:embed="rId3"/>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2119496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5198AD5B-B330-0748-8AC8-24CA9A18D182}"/>
              </a:ext>
            </a:extLst>
          </p:cNvPr>
          <p:cNvCxnSpPr>
            <a:cxnSpLocks/>
            <a:stCxn id="40" idx="1"/>
          </p:cNvCxnSpPr>
          <p:nvPr userDrawn="1"/>
        </p:nvCxnSpPr>
        <p:spPr>
          <a:xfrm>
            <a:off x="532485" y="3453861"/>
            <a:ext cx="8112643" cy="11945"/>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7" name="Text Placeholder 12"/>
          <p:cNvSpPr>
            <a:spLocks noGrp="1"/>
          </p:cNvSpPr>
          <p:nvPr>
            <p:ph type="body" sz="quarter" idx="10"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31" name="Oval 30">
            <a:extLst>
              <a:ext uri="{FF2B5EF4-FFF2-40B4-BE49-F238E27FC236}">
                <a16:creationId xmlns:a16="http://schemas.microsoft.com/office/drawing/2014/main" id="{9150BC26-9C62-6241-8397-9FA4EDD9DF9C}"/>
              </a:ext>
            </a:extLst>
          </p:cNvPr>
          <p:cNvSpPr/>
          <p:nvPr userDrawn="1"/>
        </p:nvSpPr>
        <p:spPr>
          <a:xfrm>
            <a:off x="478367"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2" name="Oval 31">
            <a:extLst>
              <a:ext uri="{FF2B5EF4-FFF2-40B4-BE49-F238E27FC236}">
                <a16:creationId xmlns:a16="http://schemas.microsoft.com/office/drawing/2014/main" id="{211C5EB9-6065-764A-B124-8113BA86CDD6}"/>
              </a:ext>
            </a:extLst>
          </p:cNvPr>
          <p:cNvSpPr/>
          <p:nvPr userDrawn="1"/>
        </p:nvSpPr>
        <p:spPr>
          <a:xfrm>
            <a:off x="3084857"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3" name="Oval 32">
            <a:extLst>
              <a:ext uri="{FF2B5EF4-FFF2-40B4-BE49-F238E27FC236}">
                <a16:creationId xmlns:a16="http://schemas.microsoft.com/office/drawing/2014/main" id="{93D7ABA1-B7F2-D349-8393-A3F96066CF9B}"/>
              </a:ext>
            </a:extLst>
          </p:cNvPr>
          <p:cNvSpPr/>
          <p:nvPr userDrawn="1"/>
        </p:nvSpPr>
        <p:spPr>
          <a:xfrm>
            <a:off x="5691348"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4" name="Oval 33">
            <a:extLst>
              <a:ext uri="{FF2B5EF4-FFF2-40B4-BE49-F238E27FC236}">
                <a16:creationId xmlns:a16="http://schemas.microsoft.com/office/drawing/2014/main" id="{99A86AC1-7C60-2E44-86F7-AAB83CBCED85}"/>
              </a:ext>
            </a:extLst>
          </p:cNvPr>
          <p:cNvSpPr/>
          <p:nvPr userDrawn="1"/>
        </p:nvSpPr>
        <p:spPr>
          <a:xfrm>
            <a:off x="8297839"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5" name="TextBox 34">
            <a:extLst>
              <a:ext uri="{FF2B5EF4-FFF2-40B4-BE49-F238E27FC236}">
                <a16:creationId xmlns:a16="http://schemas.microsoft.com/office/drawing/2014/main" id="{BF298114-C8CC-2C42-97D4-19F71CD04068}"/>
              </a:ext>
            </a:extLst>
          </p:cNvPr>
          <p:cNvSpPr txBox="1"/>
          <p:nvPr userDrawn="1"/>
        </p:nvSpPr>
        <p:spPr>
          <a:xfrm>
            <a:off x="2122896" y="3913217"/>
            <a:ext cx="381581" cy="287323"/>
          </a:xfrm>
          <a:prstGeom prst="rect">
            <a:avLst/>
          </a:prstGeom>
          <a:noFill/>
        </p:spPr>
        <p:txBody>
          <a:bodyPr wrap="square" lIns="0" tIns="0" rIns="0" bIns="0" rtlCol="0" anchor="ctr">
            <a:spAutoFit/>
          </a:bodyPr>
          <a:lstStyle/>
          <a:p>
            <a:pPr algn="ctr"/>
            <a:r>
              <a:rPr lang="en-US" sz="1867" b="1">
                <a:solidFill>
                  <a:schemeClr val="bg1"/>
                </a:solidFill>
                <a:latin typeface="Montserrat Semi" charset="0"/>
                <a:ea typeface="Montserrat Semi" charset="0"/>
                <a:cs typeface="Montserrat Semi" charset="0"/>
              </a:rPr>
              <a:t>1</a:t>
            </a:r>
            <a:endParaRPr lang="en-GB" sz="1867" b="1">
              <a:solidFill>
                <a:schemeClr val="bg1"/>
              </a:solidFill>
              <a:latin typeface="Montserrat Semi" charset="0"/>
              <a:ea typeface="Montserrat Semi" charset="0"/>
              <a:cs typeface="Montserrat Semi" charset="0"/>
            </a:endParaRPr>
          </a:p>
        </p:txBody>
      </p:sp>
      <p:sp>
        <p:nvSpPr>
          <p:cNvPr id="40" name="TextBox 39">
            <a:extLst>
              <a:ext uri="{FF2B5EF4-FFF2-40B4-BE49-F238E27FC236}">
                <a16:creationId xmlns:a16="http://schemas.microsoft.com/office/drawing/2014/main" id="{8C82FE63-638C-9E49-8F44-312773D69EFD}"/>
              </a:ext>
            </a:extLst>
          </p:cNvPr>
          <p:cNvSpPr txBox="1"/>
          <p:nvPr userDrawn="1"/>
        </p:nvSpPr>
        <p:spPr>
          <a:xfrm>
            <a:off x="532485" y="3310199"/>
            <a:ext cx="282568"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1</a:t>
            </a:r>
            <a:endParaRPr lang="en-GB" sz="1867" b="0" i="0">
              <a:solidFill>
                <a:schemeClr val="bg1"/>
              </a:solidFill>
              <a:latin typeface="Montserrat Light" pitchFamily="2" charset="77"/>
              <a:ea typeface="Montserrat Semi" charset="0"/>
              <a:cs typeface="Montserrat Semi" charset="0"/>
            </a:endParaRPr>
          </a:p>
        </p:txBody>
      </p:sp>
      <p:sp>
        <p:nvSpPr>
          <p:cNvPr id="41" name="TextBox 40">
            <a:extLst>
              <a:ext uri="{FF2B5EF4-FFF2-40B4-BE49-F238E27FC236}">
                <a16:creationId xmlns:a16="http://schemas.microsoft.com/office/drawing/2014/main" id="{D6F349DC-7B22-6546-84FF-75E8926E69E2}"/>
              </a:ext>
            </a:extLst>
          </p:cNvPr>
          <p:cNvSpPr txBox="1"/>
          <p:nvPr userDrawn="1"/>
        </p:nvSpPr>
        <p:spPr>
          <a:xfrm>
            <a:off x="3129066"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2</a:t>
            </a:r>
            <a:endParaRPr lang="en-GB" sz="1867" b="0" i="0">
              <a:solidFill>
                <a:schemeClr val="bg1"/>
              </a:solidFill>
              <a:latin typeface="Montserrat Light" pitchFamily="2" charset="77"/>
              <a:ea typeface="Montserrat Semi" charset="0"/>
              <a:cs typeface="Montserrat Semi" charset="0"/>
            </a:endParaRPr>
          </a:p>
        </p:txBody>
      </p:sp>
      <p:sp>
        <p:nvSpPr>
          <p:cNvPr id="42" name="TextBox 41">
            <a:extLst>
              <a:ext uri="{FF2B5EF4-FFF2-40B4-BE49-F238E27FC236}">
                <a16:creationId xmlns:a16="http://schemas.microsoft.com/office/drawing/2014/main" id="{CA998916-8579-7A44-9E3C-9D72749A64FE}"/>
              </a:ext>
            </a:extLst>
          </p:cNvPr>
          <p:cNvSpPr txBox="1"/>
          <p:nvPr userDrawn="1"/>
        </p:nvSpPr>
        <p:spPr>
          <a:xfrm>
            <a:off x="5725645"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3</a:t>
            </a:r>
            <a:endParaRPr lang="en-GB" sz="1867" b="0" i="0">
              <a:solidFill>
                <a:schemeClr val="bg1"/>
              </a:solidFill>
              <a:latin typeface="Montserrat Light" pitchFamily="2" charset="77"/>
              <a:ea typeface="Montserrat Semi" charset="0"/>
              <a:cs typeface="Montserrat Semi" charset="0"/>
            </a:endParaRPr>
          </a:p>
        </p:txBody>
      </p:sp>
      <p:sp>
        <p:nvSpPr>
          <p:cNvPr id="43" name="TextBox 42">
            <a:extLst>
              <a:ext uri="{FF2B5EF4-FFF2-40B4-BE49-F238E27FC236}">
                <a16:creationId xmlns:a16="http://schemas.microsoft.com/office/drawing/2014/main" id="{D5AAA662-1804-E54C-980E-1526F9188F96}"/>
              </a:ext>
            </a:extLst>
          </p:cNvPr>
          <p:cNvSpPr txBox="1"/>
          <p:nvPr userDrawn="1"/>
        </p:nvSpPr>
        <p:spPr>
          <a:xfrm>
            <a:off x="8342653"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4</a:t>
            </a:r>
            <a:endParaRPr lang="en-GB" sz="1867" b="0" i="0">
              <a:solidFill>
                <a:schemeClr val="bg1"/>
              </a:solidFill>
              <a:latin typeface="Montserrat Light" pitchFamily="2" charset="77"/>
              <a:ea typeface="Montserrat Semi" charset="0"/>
              <a:cs typeface="Montserrat Semi" charset="0"/>
            </a:endParaRPr>
          </a:p>
        </p:txBody>
      </p:sp>
      <p:sp>
        <p:nvSpPr>
          <p:cNvPr id="3" name="Text Placeholder 2">
            <a:extLst>
              <a:ext uri="{FF2B5EF4-FFF2-40B4-BE49-F238E27FC236}">
                <a16:creationId xmlns:a16="http://schemas.microsoft.com/office/drawing/2014/main" id="{11E82745-0A21-D34C-865A-80A6DEC524C0}"/>
              </a:ext>
            </a:extLst>
          </p:cNvPr>
          <p:cNvSpPr>
            <a:spLocks noGrp="1"/>
          </p:cNvSpPr>
          <p:nvPr>
            <p:ph type="body" sz="quarter" idx="11"/>
          </p:nvPr>
        </p:nvSpPr>
        <p:spPr>
          <a:xfrm>
            <a:off x="36945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7" name="Text Placeholder 2">
            <a:extLst>
              <a:ext uri="{FF2B5EF4-FFF2-40B4-BE49-F238E27FC236}">
                <a16:creationId xmlns:a16="http://schemas.microsoft.com/office/drawing/2014/main" id="{677DFA3C-8D64-7245-921C-2256D858183C}"/>
              </a:ext>
            </a:extLst>
          </p:cNvPr>
          <p:cNvSpPr>
            <a:spLocks noGrp="1"/>
          </p:cNvSpPr>
          <p:nvPr>
            <p:ph type="body" sz="quarter" idx="12"/>
          </p:nvPr>
        </p:nvSpPr>
        <p:spPr>
          <a:xfrm>
            <a:off x="3084857"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8" name="Text Placeholder 2">
            <a:extLst>
              <a:ext uri="{FF2B5EF4-FFF2-40B4-BE49-F238E27FC236}">
                <a16:creationId xmlns:a16="http://schemas.microsoft.com/office/drawing/2014/main" id="{D94DA16A-9136-914E-AF78-BED41BE6A199}"/>
              </a:ext>
            </a:extLst>
          </p:cNvPr>
          <p:cNvSpPr>
            <a:spLocks noGrp="1"/>
          </p:cNvSpPr>
          <p:nvPr>
            <p:ph type="body" sz="quarter" idx="13"/>
          </p:nvPr>
        </p:nvSpPr>
        <p:spPr>
          <a:xfrm>
            <a:off x="569134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9" name="Text Placeholder 2">
            <a:extLst>
              <a:ext uri="{FF2B5EF4-FFF2-40B4-BE49-F238E27FC236}">
                <a16:creationId xmlns:a16="http://schemas.microsoft.com/office/drawing/2014/main" id="{EDCC0069-BD82-7A43-8C0E-0C780051E00B}"/>
              </a:ext>
            </a:extLst>
          </p:cNvPr>
          <p:cNvSpPr>
            <a:spLocks noGrp="1"/>
          </p:cNvSpPr>
          <p:nvPr>
            <p:ph type="body" sz="quarter" idx="14"/>
          </p:nvPr>
        </p:nvSpPr>
        <p:spPr>
          <a:xfrm>
            <a:off x="8297839"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cxnSp>
        <p:nvCxnSpPr>
          <p:cNvPr id="27" name="Straight Connector 26">
            <a:extLst>
              <a:ext uri="{FF2B5EF4-FFF2-40B4-BE49-F238E27FC236}">
                <a16:creationId xmlns:a16="http://schemas.microsoft.com/office/drawing/2014/main" id="{A382C63F-7DE6-2149-AF01-EA821090464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36" name="Shape 30">
            <a:extLst>
              <a:ext uri="{FF2B5EF4-FFF2-40B4-BE49-F238E27FC236}">
                <a16:creationId xmlns:a16="http://schemas.microsoft.com/office/drawing/2014/main" id="{A4519A10-3C66-8840-AFFE-B4D5E24B084A}"/>
              </a:ext>
            </a:extLst>
          </p:cNvPr>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37" name="Picture 36">
            <a:extLst>
              <a:ext uri="{FF2B5EF4-FFF2-40B4-BE49-F238E27FC236}">
                <a16:creationId xmlns:a16="http://schemas.microsoft.com/office/drawing/2014/main" id="{A3EFB44A-EFF2-144C-BBCE-5BD0561EE8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Tree>
    <p:extLst>
      <p:ext uri="{BB962C8B-B14F-4D97-AF65-F5344CB8AC3E}">
        <p14:creationId xmlns:p14="http://schemas.microsoft.com/office/powerpoint/2010/main" val="2043169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melin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5198AD5B-B330-0748-8AC8-24CA9A18D182}"/>
              </a:ext>
            </a:extLst>
          </p:cNvPr>
          <p:cNvCxnSpPr>
            <a:cxnSpLocks/>
          </p:cNvCxnSpPr>
          <p:nvPr userDrawn="1"/>
        </p:nvCxnSpPr>
        <p:spPr>
          <a:xfrm>
            <a:off x="532488" y="3453857"/>
            <a:ext cx="8112641" cy="11947"/>
          </a:xfrm>
          <a:prstGeom prst="line">
            <a:avLst/>
          </a:prstGeom>
          <a:ln w="25400" cmpd="sng">
            <a:solidFill>
              <a:schemeClr val="accent1"/>
            </a:solidFill>
          </a:ln>
          <a:effectLst/>
        </p:spPr>
        <p:style>
          <a:lnRef idx="2">
            <a:schemeClr val="dk1"/>
          </a:lnRef>
          <a:fillRef idx="0">
            <a:schemeClr val="dk1"/>
          </a:fillRef>
          <a:effectRef idx="1">
            <a:schemeClr val="dk1"/>
          </a:effectRef>
          <a:fontRef idx="minor">
            <a:schemeClr val="tx1"/>
          </a:fontRef>
        </p:style>
      </p:cxn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7" name="Text Placeholder 12"/>
          <p:cNvSpPr>
            <a:spLocks noGrp="1"/>
          </p:cNvSpPr>
          <p:nvPr>
            <p:ph type="body" sz="quarter" idx="10"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31" name="Oval 30">
            <a:extLst>
              <a:ext uri="{FF2B5EF4-FFF2-40B4-BE49-F238E27FC236}">
                <a16:creationId xmlns:a16="http://schemas.microsoft.com/office/drawing/2014/main" id="{9150BC26-9C62-6241-8397-9FA4EDD9DF9C}"/>
              </a:ext>
            </a:extLst>
          </p:cNvPr>
          <p:cNvSpPr/>
          <p:nvPr userDrawn="1"/>
        </p:nvSpPr>
        <p:spPr>
          <a:xfrm>
            <a:off x="478367"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2" name="Oval 31">
            <a:extLst>
              <a:ext uri="{FF2B5EF4-FFF2-40B4-BE49-F238E27FC236}">
                <a16:creationId xmlns:a16="http://schemas.microsoft.com/office/drawing/2014/main" id="{211C5EB9-6065-764A-B124-8113BA86CDD6}"/>
              </a:ext>
            </a:extLst>
          </p:cNvPr>
          <p:cNvSpPr/>
          <p:nvPr userDrawn="1"/>
        </p:nvSpPr>
        <p:spPr>
          <a:xfrm>
            <a:off x="3084857"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3" name="Oval 32">
            <a:extLst>
              <a:ext uri="{FF2B5EF4-FFF2-40B4-BE49-F238E27FC236}">
                <a16:creationId xmlns:a16="http://schemas.microsoft.com/office/drawing/2014/main" id="{93D7ABA1-B7F2-D349-8393-A3F96066CF9B}"/>
              </a:ext>
            </a:extLst>
          </p:cNvPr>
          <p:cNvSpPr/>
          <p:nvPr userDrawn="1"/>
        </p:nvSpPr>
        <p:spPr>
          <a:xfrm>
            <a:off x="5691348"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4" name="Oval 33">
            <a:extLst>
              <a:ext uri="{FF2B5EF4-FFF2-40B4-BE49-F238E27FC236}">
                <a16:creationId xmlns:a16="http://schemas.microsoft.com/office/drawing/2014/main" id="{99A86AC1-7C60-2E44-86F7-AAB83CBCED85}"/>
              </a:ext>
            </a:extLst>
          </p:cNvPr>
          <p:cNvSpPr/>
          <p:nvPr userDrawn="1"/>
        </p:nvSpPr>
        <p:spPr>
          <a:xfrm>
            <a:off x="8297839"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5" name="TextBox 34">
            <a:extLst>
              <a:ext uri="{FF2B5EF4-FFF2-40B4-BE49-F238E27FC236}">
                <a16:creationId xmlns:a16="http://schemas.microsoft.com/office/drawing/2014/main" id="{BF298114-C8CC-2C42-97D4-19F71CD04068}"/>
              </a:ext>
            </a:extLst>
          </p:cNvPr>
          <p:cNvSpPr txBox="1"/>
          <p:nvPr userDrawn="1"/>
        </p:nvSpPr>
        <p:spPr>
          <a:xfrm>
            <a:off x="2122896" y="3913217"/>
            <a:ext cx="381581" cy="287323"/>
          </a:xfrm>
          <a:prstGeom prst="rect">
            <a:avLst/>
          </a:prstGeom>
          <a:noFill/>
        </p:spPr>
        <p:txBody>
          <a:bodyPr wrap="square" lIns="0" tIns="0" rIns="0" bIns="0" rtlCol="0" anchor="ctr">
            <a:spAutoFit/>
          </a:bodyPr>
          <a:lstStyle/>
          <a:p>
            <a:pPr algn="ctr"/>
            <a:r>
              <a:rPr lang="en-US" sz="1867" b="1">
                <a:solidFill>
                  <a:schemeClr val="bg1"/>
                </a:solidFill>
                <a:latin typeface="Montserrat Semi" charset="0"/>
                <a:ea typeface="Montserrat Semi" charset="0"/>
                <a:cs typeface="Montserrat Semi" charset="0"/>
              </a:rPr>
              <a:t>1</a:t>
            </a:r>
            <a:endParaRPr lang="en-GB" sz="1867" b="1">
              <a:solidFill>
                <a:schemeClr val="bg1"/>
              </a:solidFill>
              <a:latin typeface="Montserrat Semi" charset="0"/>
              <a:ea typeface="Montserrat Semi" charset="0"/>
              <a:cs typeface="Montserrat Semi" charset="0"/>
            </a:endParaRPr>
          </a:p>
        </p:txBody>
      </p:sp>
      <p:sp>
        <p:nvSpPr>
          <p:cNvPr id="3" name="Text Placeholder 2">
            <a:extLst>
              <a:ext uri="{FF2B5EF4-FFF2-40B4-BE49-F238E27FC236}">
                <a16:creationId xmlns:a16="http://schemas.microsoft.com/office/drawing/2014/main" id="{11E82745-0A21-D34C-865A-80A6DEC524C0}"/>
              </a:ext>
            </a:extLst>
          </p:cNvPr>
          <p:cNvSpPr>
            <a:spLocks noGrp="1"/>
          </p:cNvSpPr>
          <p:nvPr>
            <p:ph type="body" sz="quarter" idx="11"/>
          </p:nvPr>
        </p:nvSpPr>
        <p:spPr>
          <a:xfrm>
            <a:off x="36945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7" name="Text Placeholder 2">
            <a:extLst>
              <a:ext uri="{FF2B5EF4-FFF2-40B4-BE49-F238E27FC236}">
                <a16:creationId xmlns:a16="http://schemas.microsoft.com/office/drawing/2014/main" id="{677DFA3C-8D64-7245-921C-2256D858183C}"/>
              </a:ext>
            </a:extLst>
          </p:cNvPr>
          <p:cNvSpPr>
            <a:spLocks noGrp="1"/>
          </p:cNvSpPr>
          <p:nvPr>
            <p:ph type="body" sz="quarter" idx="12"/>
          </p:nvPr>
        </p:nvSpPr>
        <p:spPr>
          <a:xfrm>
            <a:off x="3084857"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8" name="Text Placeholder 2">
            <a:extLst>
              <a:ext uri="{FF2B5EF4-FFF2-40B4-BE49-F238E27FC236}">
                <a16:creationId xmlns:a16="http://schemas.microsoft.com/office/drawing/2014/main" id="{D94DA16A-9136-914E-AF78-BED41BE6A199}"/>
              </a:ext>
            </a:extLst>
          </p:cNvPr>
          <p:cNvSpPr>
            <a:spLocks noGrp="1"/>
          </p:cNvSpPr>
          <p:nvPr>
            <p:ph type="body" sz="quarter" idx="13"/>
          </p:nvPr>
        </p:nvSpPr>
        <p:spPr>
          <a:xfrm>
            <a:off x="569134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9" name="Text Placeholder 2">
            <a:extLst>
              <a:ext uri="{FF2B5EF4-FFF2-40B4-BE49-F238E27FC236}">
                <a16:creationId xmlns:a16="http://schemas.microsoft.com/office/drawing/2014/main" id="{EDCC0069-BD82-7A43-8C0E-0C780051E00B}"/>
              </a:ext>
            </a:extLst>
          </p:cNvPr>
          <p:cNvSpPr>
            <a:spLocks noGrp="1"/>
          </p:cNvSpPr>
          <p:nvPr>
            <p:ph type="body" sz="quarter" idx="14"/>
          </p:nvPr>
        </p:nvSpPr>
        <p:spPr>
          <a:xfrm>
            <a:off x="8297839"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cxnSp>
        <p:nvCxnSpPr>
          <p:cNvPr id="27" name="Straight Connector 26">
            <a:extLst>
              <a:ext uri="{FF2B5EF4-FFF2-40B4-BE49-F238E27FC236}">
                <a16:creationId xmlns:a16="http://schemas.microsoft.com/office/drawing/2014/main" id="{A382C63F-7DE6-2149-AF01-EA821090464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36" name="Shape 30">
            <a:extLst>
              <a:ext uri="{FF2B5EF4-FFF2-40B4-BE49-F238E27FC236}">
                <a16:creationId xmlns:a16="http://schemas.microsoft.com/office/drawing/2014/main" id="{A4519A10-3C66-8840-AFFE-B4D5E24B084A}"/>
              </a:ext>
            </a:extLst>
          </p:cNvPr>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37" name="Picture 36">
            <a:extLst>
              <a:ext uri="{FF2B5EF4-FFF2-40B4-BE49-F238E27FC236}">
                <a16:creationId xmlns:a16="http://schemas.microsoft.com/office/drawing/2014/main" id="{A3EFB44A-EFF2-144C-BBCE-5BD0561EE8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3" name="TextBox 22">
            <a:extLst>
              <a:ext uri="{FF2B5EF4-FFF2-40B4-BE49-F238E27FC236}">
                <a16:creationId xmlns:a16="http://schemas.microsoft.com/office/drawing/2014/main" id="{F3DFC3D9-BBAC-3E43-83D4-2C72DBCEAFE7}"/>
              </a:ext>
            </a:extLst>
          </p:cNvPr>
          <p:cNvSpPr txBox="1"/>
          <p:nvPr userDrawn="1"/>
        </p:nvSpPr>
        <p:spPr>
          <a:xfrm>
            <a:off x="532485" y="3310199"/>
            <a:ext cx="282568"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1</a:t>
            </a:r>
            <a:endParaRPr lang="en-GB" sz="1867" b="0" i="0">
              <a:solidFill>
                <a:schemeClr val="bg1"/>
              </a:solidFill>
              <a:latin typeface="Montserrat Light" pitchFamily="2" charset="77"/>
              <a:ea typeface="Montserrat Semi" charset="0"/>
              <a:cs typeface="Montserrat Semi" charset="0"/>
            </a:endParaRPr>
          </a:p>
        </p:txBody>
      </p:sp>
      <p:sp>
        <p:nvSpPr>
          <p:cNvPr id="24" name="TextBox 23">
            <a:extLst>
              <a:ext uri="{FF2B5EF4-FFF2-40B4-BE49-F238E27FC236}">
                <a16:creationId xmlns:a16="http://schemas.microsoft.com/office/drawing/2014/main" id="{01ECEF8F-2ECE-9F47-8C92-CC1DDB86EA33}"/>
              </a:ext>
            </a:extLst>
          </p:cNvPr>
          <p:cNvSpPr txBox="1"/>
          <p:nvPr userDrawn="1"/>
        </p:nvSpPr>
        <p:spPr>
          <a:xfrm>
            <a:off x="3129066"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2</a:t>
            </a:r>
            <a:endParaRPr lang="en-GB" sz="1867" b="0" i="0">
              <a:solidFill>
                <a:schemeClr val="bg1"/>
              </a:solidFill>
              <a:latin typeface="Montserrat Light" pitchFamily="2" charset="77"/>
              <a:ea typeface="Montserrat Semi" charset="0"/>
              <a:cs typeface="Montserrat Semi" charset="0"/>
            </a:endParaRPr>
          </a:p>
        </p:txBody>
      </p:sp>
      <p:sp>
        <p:nvSpPr>
          <p:cNvPr id="25" name="TextBox 24">
            <a:extLst>
              <a:ext uri="{FF2B5EF4-FFF2-40B4-BE49-F238E27FC236}">
                <a16:creationId xmlns:a16="http://schemas.microsoft.com/office/drawing/2014/main" id="{B2800777-BD38-604A-8DA2-1625EE1DFD24}"/>
              </a:ext>
            </a:extLst>
          </p:cNvPr>
          <p:cNvSpPr txBox="1"/>
          <p:nvPr userDrawn="1"/>
        </p:nvSpPr>
        <p:spPr>
          <a:xfrm>
            <a:off x="5725645"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3</a:t>
            </a:r>
            <a:endParaRPr lang="en-GB" sz="1867" b="0" i="0">
              <a:solidFill>
                <a:schemeClr val="bg1"/>
              </a:solidFill>
              <a:latin typeface="Montserrat Light" pitchFamily="2" charset="77"/>
              <a:ea typeface="Montserrat Semi" charset="0"/>
              <a:cs typeface="Montserrat Semi" charset="0"/>
            </a:endParaRPr>
          </a:p>
        </p:txBody>
      </p:sp>
      <p:sp>
        <p:nvSpPr>
          <p:cNvPr id="26" name="TextBox 25">
            <a:extLst>
              <a:ext uri="{FF2B5EF4-FFF2-40B4-BE49-F238E27FC236}">
                <a16:creationId xmlns:a16="http://schemas.microsoft.com/office/drawing/2014/main" id="{76EAA304-121F-E04A-924D-6382EB6443D8}"/>
              </a:ext>
            </a:extLst>
          </p:cNvPr>
          <p:cNvSpPr txBox="1"/>
          <p:nvPr userDrawn="1"/>
        </p:nvSpPr>
        <p:spPr>
          <a:xfrm>
            <a:off x="8342653"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4</a:t>
            </a:r>
            <a:endParaRPr lang="en-GB" sz="1867" b="0" i="0">
              <a:solidFill>
                <a:schemeClr val="bg1"/>
              </a:solidFill>
              <a:latin typeface="Montserrat Light" pitchFamily="2" charset="77"/>
              <a:ea typeface="Montserrat Semi" charset="0"/>
              <a:cs typeface="Montserrat Semi" charset="0"/>
            </a:endParaRPr>
          </a:p>
        </p:txBody>
      </p:sp>
    </p:spTree>
    <p:extLst>
      <p:ext uri="{BB962C8B-B14F-4D97-AF65-F5344CB8AC3E}">
        <p14:creationId xmlns:p14="http://schemas.microsoft.com/office/powerpoint/2010/main" val="2089607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793061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65636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554568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4246990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8646"/>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4258641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327772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3/6/2023</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7975352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25834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894519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1741432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30883520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011612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313095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307645917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845117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6701932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3/6/2023</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07480925"/>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312045940"/>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72533901"/>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42244264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16120942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124597785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52388934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02836483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89640920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41499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3/6/2023</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284452758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50860281"/>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7163750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62800506"/>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959449914"/>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19520654"/>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98744198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413834567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190966636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61950797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3/6/2023</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03581155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22685613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3/6/2023</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84470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3/6/2023</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3/6/2023</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1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3/6/2023</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14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1219170" rtl="0" eaLnBrk="1" latinLnBrk="0" hangingPunct="1">
        <a:lnSpc>
          <a:spcPts val="2800"/>
        </a:lnSpc>
        <a:spcBef>
          <a:spcPct val="0"/>
        </a:spcBef>
        <a:buNone/>
        <a:defRPr sz="2400" b="0" i="0" kern="1200">
          <a:solidFill>
            <a:schemeClr val="tx1"/>
          </a:solidFill>
          <a:latin typeface="Montserrat Medium" charset="0"/>
          <a:ea typeface="Montserrat Medium" charset="0"/>
          <a:cs typeface="Montserrat Medium" charset="0"/>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3">
          <p15:clr>
            <a:srgbClr val="F26B43"/>
          </p15:clr>
        </p15:guide>
        <p15:guide id="2" pos="22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783568"/>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358572367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688" r:id="rId4"/>
    <p:sldLayoutId id="2147483689" r:id="rId5"/>
    <p:sldLayoutId id="2147483690" r:id="rId6"/>
    <p:sldLayoutId id="2147483691" r:id="rId7"/>
    <p:sldLayoutId id="2147483692" r:id="rId8"/>
    <p:sldLayoutId id="2147483693" r:id="rId9"/>
    <p:sldLayoutId id="2147483694"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9" r:id="rId37"/>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44.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sv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8" Type="http://schemas.openxmlformats.org/officeDocument/2006/relationships/hyperlink" Target="https://thevab.com/" TargetMode="External"/><Relationship Id="rId13" Type="http://schemas.openxmlformats.org/officeDocument/2006/relationships/hyperlink" Target="https://thevab.com/team-board" TargetMode="External"/><Relationship Id="rId18" Type="http://schemas.openxmlformats.org/officeDocument/2006/relationships/image" Target="../media/image87.png"/><Relationship Id="rId3" Type="http://schemas.openxmlformats.org/officeDocument/2006/relationships/image" Target="../media/image84.jpeg"/><Relationship Id="rId21" Type="http://schemas.openxmlformats.org/officeDocument/2006/relationships/image" Target="../media/image25.png"/><Relationship Id="rId7" Type="http://schemas.openxmlformats.org/officeDocument/2006/relationships/image" Target="../media/image86.png"/><Relationship Id="rId12" Type="http://schemas.openxmlformats.org/officeDocument/2006/relationships/hyperlink" Target="https://thevab.com/measurement" TargetMode="External"/><Relationship Id="rId17" Type="http://schemas.openxmlformats.org/officeDocument/2006/relationships/hyperlink" Target="https://thevab.com/insight/you-oughta-know" TargetMode="External"/><Relationship Id="rId2" Type="http://schemas.openxmlformats.org/officeDocument/2006/relationships/hyperlink" Target="https://thevab.com/insight/convergent-tv-case-studies" TargetMode="External"/><Relationship Id="rId16" Type="http://schemas.openxmlformats.org/officeDocument/2006/relationships/hyperlink" Target="https://thevab.com/insight/stream-on-case-studies" TargetMode="External"/><Relationship Id="rId20"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42.png"/><Relationship Id="rId5" Type="http://schemas.openxmlformats.org/officeDocument/2006/relationships/hyperlink" Target="https://thevab.com/insight/proven-strategies-tactics-audience-based-tv-buying" TargetMode="External"/><Relationship Id="rId15" Type="http://schemas.openxmlformats.org/officeDocument/2006/relationships/image" Target="../media/image61.png"/><Relationship Id="rId10" Type="http://schemas.openxmlformats.org/officeDocument/2006/relationships/hyperlink" Target="https://thevab.com/insight/simplifying-common-video-measurement-terminology" TargetMode="External"/><Relationship Id="rId19" Type="http://schemas.openxmlformats.org/officeDocument/2006/relationships/hyperlink" Target="https://thevab.com/insight/todays-innovations-measurement-q4-2022" TargetMode="External"/><Relationship Id="rId4" Type="http://schemas.openxmlformats.org/officeDocument/2006/relationships/image" Target="../media/image43.jpeg"/><Relationship Id="rId9" Type="http://schemas.openxmlformats.org/officeDocument/2006/relationships/hyperlink" Target="https://thevab.com/insight/todays-innovations-measurement-q1-2022" TargetMode="External"/><Relationship Id="rId14" Type="http://schemas.openxmlformats.org/officeDocument/2006/relationships/hyperlink" Target="https://thevab.com/insight/what-is-us-censu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2.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jpe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25.png"/><Relationship Id="rId3" Type="http://schemas.openxmlformats.org/officeDocument/2006/relationships/image" Target="../media/image36.png"/><Relationship Id="rId21" Type="http://schemas.openxmlformats.org/officeDocument/2006/relationships/image" Target="../media/image52.png"/><Relationship Id="rId7" Type="http://schemas.openxmlformats.org/officeDocument/2006/relationships/image" Target="../media/image40.png"/><Relationship Id="rId12" Type="http://schemas.openxmlformats.org/officeDocument/2006/relationships/image" Target="../media/image43.jpe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3.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71.xml"/><Relationship Id="rId6" Type="http://schemas.openxmlformats.org/officeDocument/2006/relationships/image" Target="../media/image39.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8.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hyperlink" Target="https://thevab.com/insight/simplifying-common-video-measurement-terminology" TargetMode="External"/><Relationship Id="rId19" Type="http://schemas.openxmlformats.org/officeDocument/2006/relationships/image" Target="../media/image50.png"/><Relationship Id="rId4" Type="http://schemas.openxmlformats.org/officeDocument/2006/relationships/image" Target="../media/image37.png"/><Relationship Id="rId9" Type="http://schemas.openxmlformats.org/officeDocument/2006/relationships/hyperlink" Target="https://thevab.com/insight/holiday-shopping-2022" TargetMode="External"/><Relationship Id="rId14" Type="http://schemas.openxmlformats.org/officeDocument/2006/relationships/image" Target="../media/image45.png"/><Relationship Id="rId22"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hyperlink" Target="https://thevab.com/insight/what-is-us-census" TargetMode="External"/><Relationship Id="rId2" Type="http://schemas.openxmlformats.org/officeDocument/2006/relationships/notesSlide" Target="../notesSlides/notesSlide4.xml"/><Relationship Id="rId1" Type="http://schemas.openxmlformats.org/officeDocument/2006/relationships/slideLayout" Target="../slideLayouts/slideLayout7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25.png"/><Relationship Id="rId4" Type="http://schemas.openxmlformats.org/officeDocument/2006/relationships/image" Target="../media/image58.svg"/><Relationship Id="rId9" Type="http://schemas.openxmlformats.org/officeDocument/2006/relationships/image" Target="../media/image43.jpeg"/></Relationships>
</file>

<file path=ppt/slides/_rels/slide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thevab.com/insight/convergent-tv-case-studies" TargetMode="External"/><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image" Target="../media/image63.png"/><Relationship Id="rId11" Type="http://schemas.openxmlformats.org/officeDocument/2006/relationships/image" Target="../media/image25.png"/><Relationship Id="rId5" Type="http://schemas.openxmlformats.org/officeDocument/2006/relationships/image" Target="../media/image43.jpeg"/><Relationship Id="rId10" Type="http://schemas.openxmlformats.org/officeDocument/2006/relationships/image" Target="../media/image67.png"/><Relationship Id="rId4" Type="http://schemas.openxmlformats.org/officeDocument/2006/relationships/image" Target="../media/image62.jpeg"/><Relationship Id="rId9" Type="http://schemas.openxmlformats.org/officeDocument/2006/relationships/image" Target="../media/image66.png"/></Relationships>
</file>

<file path=ppt/slides/_rels/slide8.xml.rels><?xml version="1.0" encoding="UTF-8" standalone="yes"?>
<Relationships xmlns="http://schemas.openxmlformats.org/package/2006/relationships"><Relationship Id="rId8" Type="http://schemas.openxmlformats.org/officeDocument/2006/relationships/hyperlink" Target="https://thevab.com/insight/proven-strategies-tactics-audience-based-tv-buying" TargetMode="External"/><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71.xml"/><Relationship Id="rId6" Type="http://schemas.openxmlformats.org/officeDocument/2006/relationships/image" Target="../media/image71.png"/><Relationship Id="rId11" Type="http://schemas.openxmlformats.org/officeDocument/2006/relationships/image" Target="../media/image25.png"/><Relationship Id="rId5" Type="http://schemas.openxmlformats.org/officeDocument/2006/relationships/image" Target="../media/image70.png"/><Relationship Id="rId10" Type="http://schemas.openxmlformats.org/officeDocument/2006/relationships/image" Target="../media/image43.jpeg"/><Relationship Id="rId4" Type="http://schemas.openxmlformats.org/officeDocument/2006/relationships/image" Target="../media/image69.png"/><Relationship Id="rId9" Type="http://schemas.openxmlformats.org/officeDocument/2006/relationships/image" Target="../media/image73.pn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thevab.com/insight/todays-innovations-measurement-q4-2022" TargetMode="External"/><Relationship Id="rId7"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71.xml"/><Relationship Id="rId6" Type="http://schemas.openxmlformats.org/officeDocument/2006/relationships/image" Target="../media/image75.png"/><Relationship Id="rId11" Type="http://schemas.openxmlformats.org/officeDocument/2006/relationships/image" Target="../media/image25.png"/><Relationship Id="rId5" Type="http://schemas.openxmlformats.org/officeDocument/2006/relationships/image" Target="../media/image43.jpe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laser, night sky&#10;&#10;Description automatically generated">
            <a:extLst>
              <a:ext uri="{FF2B5EF4-FFF2-40B4-BE49-F238E27FC236}">
                <a16:creationId xmlns:a16="http://schemas.microsoft.com/office/drawing/2014/main" id="{CCBEC6B6-A38C-BAAA-094B-5AD61194E2E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1892" r="22571"/>
          <a:stretch/>
        </p:blipFill>
        <p:spPr>
          <a:xfrm>
            <a:off x="0" y="-27031"/>
            <a:ext cx="12192000" cy="6885031"/>
          </a:xfrm>
          <a:prstGeom prst="rect">
            <a:avLst/>
          </a:prstGeom>
        </p:spPr>
      </p:pic>
      <p:pic>
        <p:nvPicPr>
          <p:cNvPr id="6" name="Graphic 5">
            <a:extLst>
              <a:ext uri="{FF2B5EF4-FFF2-40B4-BE49-F238E27FC236}">
                <a16:creationId xmlns:a16="http://schemas.microsoft.com/office/drawing/2014/main" id="{A1E83233-F738-492E-A010-C56E805C77D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7688" t="55828" r="8703" b="13044"/>
          <a:stretch/>
        </p:blipFill>
        <p:spPr>
          <a:xfrm>
            <a:off x="0" y="338118"/>
            <a:ext cx="9875520" cy="6519882"/>
          </a:xfrm>
          <a:prstGeom prst="rect">
            <a:avLst/>
          </a:prstGeom>
        </p:spPr>
      </p:pic>
      <p:grpSp>
        <p:nvGrpSpPr>
          <p:cNvPr id="7" name="Group 6">
            <a:extLst>
              <a:ext uri="{FF2B5EF4-FFF2-40B4-BE49-F238E27FC236}">
                <a16:creationId xmlns:a16="http://schemas.microsoft.com/office/drawing/2014/main" id="{23698F84-AC9F-4996-9059-68760160E258}"/>
              </a:ext>
            </a:extLst>
          </p:cNvPr>
          <p:cNvGrpSpPr/>
          <p:nvPr/>
        </p:nvGrpSpPr>
        <p:grpSpPr>
          <a:xfrm>
            <a:off x="379475" y="5720081"/>
            <a:ext cx="2107496" cy="904633"/>
            <a:chOff x="2777007" y="5689600"/>
            <a:chExt cx="2107496" cy="904633"/>
          </a:xfrm>
        </p:grpSpPr>
        <p:pic>
          <p:nvPicPr>
            <p:cNvPr id="8" name="Picture 7" descr="Logo&#10;&#10;Description automatically generated with medium confidence">
              <a:extLst>
                <a:ext uri="{FF2B5EF4-FFF2-40B4-BE49-F238E27FC236}">
                  <a16:creationId xmlns:a16="http://schemas.microsoft.com/office/drawing/2014/main" id="{D8B18117-653F-4785-BDFF-8B4D2848941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l="58646"/>
            <a:stretch/>
          </p:blipFill>
          <p:spPr>
            <a:xfrm>
              <a:off x="3977185" y="5689600"/>
              <a:ext cx="907318" cy="904633"/>
            </a:xfrm>
            <a:prstGeom prst="rect">
              <a:avLst/>
            </a:prstGeom>
          </p:spPr>
        </p:pic>
        <p:grpSp>
          <p:nvGrpSpPr>
            <p:cNvPr id="9" name="Group 8">
              <a:extLst>
                <a:ext uri="{FF2B5EF4-FFF2-40B4-BE49-F238E27FC236}">
                  <a16:creationId xmlns:a16="http://schemas.microsoft.com/office/drawing/2014/main" id="{E8B55B6F-F5EC-4849-9A22-4ED34DCB7A2E}"/>
                </a:ext>
              </a:extLst>
            </p:cNvPr>
            <p:cNvGrpSpPr/>
            <p:nvPr userDrawn="1"/>
          </p:nvGrpSpPr>
          <p:grpSpPr>
            <a:xfrm>
              <a:off x="2777007" y="5866153"/>
              <a:ext cx="1179028" cy="522582"/>
              <a:chOff x="2378209" y="5233339"/>
              <a:chExt cx="1179028" cy="522582"/>
            </a:xfrm>
            <a:solidFill>
              <a:schemeClr val="bg2"/>
            </a:solidFill>
          </p:grpSpPr>
          <p:sp>
            <p:nvSpPr>
              <p:cNvPr id="10" name="Freeform: Shape 9">
                <a:extLst>
                  <a:ext uri="{FF2B5EF4-FFF2-40B4-BE49-F238E27FC236}">
                    <a16:creationId xmlns:a16="http://schemas.microsoft.com/office/drawing/2014/main" id="{8861F72C-FAD3-4BEF-90C9-54F849770967}"/>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32EC1ED-F08C-4E34-A5E3-58A4E0D81304}"/>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7D0A23C-1A37-42B1-A85C-A8911B464AA8}"/>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82C2444-E695-4ADC-970D-E0E9C42DF06C}"/>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a:p>
            </p:txBody>
          </p:sp>
        </p:grpSp>
      </p:grpSp>
      <p:sp>
        <p:nvSpPr>
          <p:cNvPr id="17" name="Title 16">
            <a:extLst>
              <a:ext uri="{FF2B5EF4-FFF2-40B4-BE49-F238E27FC236}">
                <a16:creationId xmlns:a16="http://schemas.microsoft.com/office/drawing/2014/main" id="{6781F72F-743F-40A3-B80E-ADB9594EADF1}"/>
              </a:ext>
            </a:extLst>
          </p:cNvPr>
          <p:cNvSpPr>
            <a:spLocks noGrp="1"/>
          </p:cNvSpPr>
          <p:nvPr>
            <p:ph type="title"/>
          </p:nvPr>
        </p:nvSpPr>
        <p:spPr>
          <a:xfrm>
            <a:off x="236800" y="3598059"/>
            <a:ext cx="4974175" cy="1941401"/>
          </a:xfrm>
        </p:spPr>
        <p:txBody>
          <a:bodyPr/>
          <a:lstStyle/>
          <a:p>
            <a:r>
              <a:rPr lang="en-US" sz="4000" b="1" i="1" dirty="0"/>
              <a:t>What’s the Deal with </a:t>
            </a:r>
            <a:r>
              <a:rPr lang="en-US" sz="4000" b="1" dirty="0">
                <a:solidFill>
                  <a:schemeClr val="accent2"/>
                </a:solidFill>
                <a:ea typeface="+mn-ea"/>
                <a:cs typeface="+mn-cs"/>
              </a:rPr>
              <a:t>Viewership Data Collection?</a:t>
            </a:r>
            <a:endParaRPr lang="en-US" sz="1420" b="1" dirty="0">
              <a:solidFill>
                <a:schemeClr val="accent2"/>
              </a:solidFill>
              <a:ea typeface="+mn-ea"/>
              <a:cs typeface="+mn-cs"/>
            </a:endParaRPr>
          </a:p>
        </p:txBody>
      </p:sp>
      <p:sp>
        <p:nvSpPr>
          <p:cNvPr id="18" name="Text Placeholder 17">
            <a:extLst>
              <a:ext uri="{FF2B5EF4-FFF2-40B4-BE49-F238E27FC236}">
                <a16:creationId xmlns:a16="http://schemas.microsoft.com/office/drawing/2014/main" id="{E292DAC7-18EB-4E2A-9395-147A47BA2E98}"/>
              </a:ext>
            </a:extLst>
          </p:cNvPr>
          <p:cNvSpPr>
            <a:spLocks noGrp="1"/>
          </p:cNvSpPr>
          <p:nvPr>
            <p:ph type="body" sz="quarter" idx="14"/>
          </p:nvPr>
        </p:nvSpPr>
        <p:spPr>
          <a:xfrm>
            <a:off x="250221" y="3360376"/>
            <a:ext cx="1845377" cy="315912"/>
          </a:xfrm>
        </p:spPr>
        <p:txBody>
          <a:bodyPr/>
          <a:lstStyle/>
          <a:p>
            <a:r>
              <a:rPr lang="en-US">
                <a:solidFill>
                  <a:srgbClr val="00BFF2"/>
                </a:solidFill>
              </a:rPr>
              <a:t>March 2023</a:t>
            </a:r>
          </a:p>
        </p:txBody>
      </p:sp>
      <p:cxnSp>
        <p:nvCxnSpPr>
          <p:cNvPr id="4" name="Straight Connector 3">
            <a:extLst>
              <a:ext uri="{FF2B5EF4-FFF2-40B4-BE49-F238E27FC236}">
                <a16:creationId xmlns:a16="http://schemas.microsoft.com/office/drawing/2014/main" id="{1B9CA715-B70F-4FFA-8866-3DEF0935A2A6}"/>
              </a:ext>
            </a:extLst>
          </p:cNvPr>
          <p:cNvCxnSpPr>
            <a:cxnSpLocks/>
          </p:cNvCxnSpPr>
          <p:nvPr/>
        </p:nvCxnSpPr>
        <p:spPr>
          <a:xfrm>
            <a:off x="358238" y="3258376"/>
            <a:ext cx="483870"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CC5467C-C89A-25BB-08C3-8ABD573E4F04}"/>
              </a:ext>
            </a:extLst>
          </p:cNvPr>
          <p:cNvPicPr>
            <a:picLocks noChangeAspect="1"/>
          </p:cNvPicPr>
          <p:nvPr/>
        </p:nvPicPr>
        <p:blipFill>
          <a:blip r:embed="rId6"/>
          <a:stretch>
            <a:fillRect/>
          </a:stretch>
        </p:blipFill>
        <p:spPr>
          <a:xfrm>
            <a:off x="72121" y="146645"/>
            <a:ext cx="1787849" cy="463829"/>
          </a:xfrm>
          <a:prstGeom prst="rect">
            <a:avLst/>
          </a:prstGeom>
        </p:spPr>
      </p:pic>
      <p:pic>
        <p:nvPicPr>
          <p:cNvPr id="5" name="Picture 4" descr="Text&#10;&#10;Description automatically generated">
            <a:extLst>
              <a:ext uri="{FF2B5EF4-FFF2-40B4-BE49-F238E27FC236}">
                <a16:creationId xmlns:a16="http://schemas.microsoft.com/office/drawing/2014/main" id="{AB81D0E5-DE45-94F8-E523-B48966C47C4F}"/>
              </a:ext>
            </a:extLst>
          </p:cNvPr>
          <p:cNvPicPr>
            <a:picLocks noChangeAspect="1"/>
          </p:cNvPicPr>
          <p:nvPr/>
        </p:nvPicPr>
        <p:blipFill>
          <a:blip r:embed="rId7"/>
          <a:stretch>
            <a:fillRect/>
          </a:stretch>
        </p:blipFill>
        <p:spPr>
          <a:xfrm>
            <a:off x="2415107" y="5787499"/>
            <a:ext cx="3715183" cy="698093"/>
          </a:xfrm>
          <a:prstGeom prst="rect">
            <a:avLst/>
          </a:prstGeom>
        </p:spPr>
      </p:pic>
      <p:sp>
        <p:nvSpPr>
          <p:cNvPr id="15" name="TextBox 14">
            <a:extLst>
              <a:ext uri="{FF2B5EF4-FFF2-40B4-BE49-F238E27FC236}">
                <a16:creationId xmlns:a16="http://schemas.microsoft.com/office/drawing/2014/main" id="{1AC1E75B-4913-B773-493E-AB267945B432}"/>
              </a:ext>
            </a:extLst>
          </p:cNvPr>
          <p:cNvSpPr txBox="1"/>
          <p:nvPr/>
        </p:nvSpPr>
        <p:spPr>
          <a:xfrm>
            <a:off x="273215" y="5452675"/>
            <a:ext cx="3957409" cy="307777"/>
          </a:xfrm>
          <a:prstGeom prst="rect">
            <a:avLst/>
          </a:prstGeom>
          <a:noFill/>
        </p:spPr>
        <p:txBody>
          <a:bodyPr wrap="square">
            <a:spAutoFit/>
          </a:bodyPr>
          <a:lstStyle/>
          <a:p>
            <a:r>
              <a:rPr lang="en-US" sz="1400" dirty="0">
                <a:solidFill>
                  <a:srgbClr val="4EBEA4"/>
                </a:solidFill>
                <a:effectLst/>
                <a:latin typeface="Helvetica" panose="020B0403020202020204" pitchFamily="34" charset="0"/>
                <a:ea typeface="Calibri" panose="020F0502020204030204" pitchFamily="34" charset="0"/>
              </a:rPr>
              <a:t>Part 1 of a 5-part series on Video </a:t>
            </a:r>
            <a:r>
              <a:rPr lang="en-US" sz="1400" dirty="0">
                <a:solidFill>
                  <a:srgbClr val="4EBEA4"/>
                </a:solidFill>
                <a:latin typeface="Helvetica" panose="020B0403020202020204" pitchFamily="34" charset="0"/>
                <a:ea typeface="Calibri" panose="020F0502020204030204" pitchFamily="34" charset="0"/>
              </a:rPr>
              <a:t>M</a:t>
            </a:r>
            <a:r>
              <a:rPr lang="en-US" sz="1400" dirty="0">
                <a:solidFill>
                  <a:srgbClr val="4EBEA4"/>
                </a:solidFill>
                <a:effectLst/>
                <a:latin typeface="Helvetica" panose="020B0403020202020204" pitchFamily="34" charset="0"/>
                <a:ea typeface="Calibri" panose="020F0502020204030204" pitchFamily="34" charset="0"/>
              </a:rPr>
              <a:t>easurement</a:t>
            </a:r>
            <a:endParaRPr lang="en-US" sz="1400" dirty="0">
              <a:solidFill>
                <a:srgbClr val="4EBEA4"/>
              </a:solidFill>
            </a:endParaRPr>
          </a:p>
        </p:txBody>
      </p:sp>
    </p:spTree>
    <p:extLst>
      <p:ext uri="{BB962C8B-B14F-4D97-AF65-F5344CB8AC3E}">
        <p14:creationId xmlns:p14="http://schemas.microsoft.com/office/powerpoint/2010/main" val="452254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75355A-045E-4AA1-9711-3B199BD99F03}"/>
              </a:ext>
            </a:extLst>
          </p:cNvPr>
          <p:cNvSpPr/>
          <p:nvPr/>
        </p:nvSpPr>
        <p:spPr>
          <a:xfrm>
            <a:off x="1" y="1687284"/>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51520" y="391163"/>
            <a:ext cx="1170495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Best Practices for Marketers</a:t>
            </a:r>
          </a:p>
        </p:txBody>
      </p:sp>
      <p:sp>
        <p:nvSpPr>
          <p:cNvPr id="2" name="Rectangle 1">
            <a:extLst>
              <a:ext uri="{FF2B5EF4-FFF2-40B4-BE49-F238E27FC236}">
                <a16:creationId xmlns:a16="http://schemas.microsoft.com/office/drawing/2014/main" id="{892812D1-C2E7-6145-8C2A-95A25EFCD80C}"/>
              </a:ext>
            </a:extLst>
          </p:cNvPr>
          <p:cNvSpPr/>
          <p:nvPr/>
        </p:nvSpPr>
        <p:spPr>
          <a:xfrm>
            <a:off x="170327" y="3106173"/>
            <a:ext cx="2917050" cy="2271313"/>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E1F46B-70E6-5C48-A3D3-CAA938A36A27}"/>
              </a:ext>
            </a:extLst>
          </p:cNvPr>
          <p:cNvSpPr/>
          <p:nvPr/>
        </p:nvSpPr>
        <p:spPr>
          <a:xfrm>
            <a:off x="47625" y="3797391"/>
            <a:ext cx="313024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Helvetica" pitchFamily="2" charset="0"/>
              </a:rPr>
              <a:t>Know where your viewership data is coming from</a:t>
            </a:r>
            <a:endParaRPr kumimoji="0" lang="en-US" sz="16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611A2BD2-28EE-844C-ABD0-1BBA2351FC49}"/>
              </a:ext>
            </a:extLst>
          </p:cNvPr>
          <p:cNvSpPr/>
          <p:nvPr/>
        </p:nvSpPr>
        <p:spPr>
          <a:xfrm>
            <a:off x="3269747" y="3082498"/>
            <a:ext cx="2823185" cy="228594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34CC8CE6-CBBB-9148-9480-ABF797D19659}"/>
              </a:ext>
            </a:extLst>
          </p:cNvPr>
          <p:cNvSpPr/>
          <p:nvPr/>
        </p:nvSpPr>
        <p:spPr>
          <a:xfrm>
            <a:off x="3450289" y="3603436"/>
            <a:ext cx="2429981"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Helvetica" pitchFamily="2" charset="0"/>
              </a:rPr>
              <a:t>Ask for table-stakes cross-platform viewership metrics to be included in your reporting</a:t>
            </a:r>
            <a:endParaRPr kumimoji="0" lang="en-US" sz="1600" b="1" i="0" u="none" strike="noStrike" kern="1200" cap="none" spc="0" normalizeH="0" baseline="0" noProof="0">
              <a:ln>
                <a:noFill/>
              </a:ln>
              <a:solidFill>
                <a:schemeClr val="bg1"/>
              </a:solidFill>
              <a:effectLst/>
              <a:uLnTx/>
              <a:uFillTx/>
              <a:latin typeface="Helvetica" pitchFamily="2" charset="0"/>
              <a:ea typeface="+mn-ea"/>
              <a:cs typeface="+mn-cs"/>
            </a:endParaRPr>
          </a:p>
        </p:txBody>
      </p:sp>
      <p:pic>
        <p:nvPicPr>
          <p:cNvPr id="9" name="Picture 8" descr="A picture containing text, sign&#10;&#10;Description automatically generated">
            <a:extLst>
              <a:ext uri="{FF2B5EF4-FFF2-40B4-BE49-F238E27FC236}">
                <a16:creationId xmlns:a16="http://schemas.microsoft.com/office/drawing/2014/main" id="{7678AC2B-AB8D-4E0A-A2A3-1A34262361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80299" y="2073435"/>
            <a:ext cx="759190" cy="759190"/>
          </a:xfrm>
          <a:prstGeom prst="rect">
            <a:avLst/>
          </a:prstGeom>
        </p:spPr>
      </p:pic>
      <p:sp>
        <p:nvSpPr>
          <p:cNvPr id="29" name="Rectangle 28">
            <a:extLst>
              <a:ext uri="{FF2B5EF4-FFF2-40B4-BE49-F238E27FC236}">
                <a16:creationId xmlns:a16="http://schemas.microsoft.com/office/drawing/2014/main" id="{BE7A67A6-9B9E-EC45-BEF3-59FAC4400EEB}"/>
              </a:ext>
            </a:extLst>
          </p:cNvPr>
          <p:cNvSpPr/>
          <p:nvPr/>
        </p:nvSpPr>
        <p:spPr>
          <a:xfrm>
            <a:off x="6275214" y="3083151"/>
            <a:ext cx="2823185" cy="2290148"/>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1AF966E-5A86-E944-B039-CE9D7B0774B6}"/>
              </a:ext>
            </a:extLst>
          </p:cNvPr>
          <p:cNvSpPr/>
          <p:nvPr/>
        </p:nvSpPr>
        <p:spPr>
          <a:xfrm>
            <a:off x="6337603" y="3362279"/>
            <a:ext cx="2737594" cy="1815882"/>
          </a:xfrm>
          <a:prstGeom prst="rect">
            <a:avLst/>
          </a:prstGeom>
        </p:spPr>
        <p:txBody>
          <a:bodyPr wrap="square" lIns="91440" tIns="45720" rIns="91440" bIns="45720" anchor="t">
            <a:spAutoFit/>
          </a:bodyPr>
          <a:lstStyle/>
          <a:p>
            <a:pPr algn="ctr">
              <a:defRPr/>
            </a:pPr>
            <a:r>
              <a:rPr lang="en-US" sz="1600" b="1">
                <a:solidFill>
                  <a:schemeClr val="bg1"/>
                </a:solidFill>
                <a:latin typeface="Helvetica"/>
                <a:cs typeface="Helvetica"/>
              </a:rPr>
              <a:t>TV is data driven. Leverage advancements in viewership data collection to drive customer targeting, acquisition and engagement.</a:t>
            </a:r>
            <a:endParaRPr kumimoji="0" lang="en-US" sz="16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5A89DA6F-6C53-4CA9-8C79-2F5032B2325F}"/>
              </a:ext>
            </a:extLst>
          </p:cNvPr>
          <p:cNvSpPr/>
          <p:nvPr/>
        </p:nvSpPr>
        <p:spPr>
          <a:xfrm>
            <a:off x="9306868" y="3049864"/>
            <a:ext cx="2823185" cy="2290148"/>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C7F04D2-8726-4568-A0A9-AEEBCCFB1D77}"/>
              </a:ext>
            </a:extLst>
          </p:cNvPr>
          <p:cNvSpPr/>
          <p:nvPr/>
        </p:nvSpPr>
        <p:spPr>
          <a:xfrm>
            <a:off x="9241383" y="3688257"/>
            <a:ext cx="282318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Helvetica" pitchFamily="2" charset="0"/>
                <a:ea typeface="+mn-ea"/>
                <a:cs typeface="+mn-cs"/>
              </a:rPr>
              <a:t>Prioritize the future.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Helvetica" pitchFamily="2" charset="0"/>
              </a:rPr>
              <a:t>Take</a:t>
            </a:r>
            <a:r>
              <a:rPr kumimoji="0" lang="en-US" sz="1600" b="1" i="0" u="none" strike="noStrike" kern="1200" cap="none" spc="0" normalizeH="0" baseline="0" noProof="0">
                <a:ln>
                  <a:noFill/>
                </a:ln>
                <a:solidFill>
                  <a:schemeClr val="bg1"/>
                </a:solidFill>
                <a:effectLst/>
                <a:uLnTx/>
                <a:uFillTx/>
                <a:latin typeface="Helvetica" pitchFamily="2" charset="0"/>
                <a:ea typeface="+mn-ea"/>
                <a:cs typeface="+mn-cs"/>
              </a:rPr>
              <a:t> steps now to</a:t>
            </a:r>
            <a:br>
              <a:rPr kumimoji="0" lang="en-US" sz="1600" b="1" i="0" u="none" strike="noStrike" kern="1200" cap="none" spc="0" normalizeH="0" baseline="0" noProof="0">
                <a:ln>
                  <a:noFill/>
                </a:ln>
                <a:solidFill>
                  <a:schemeClr val="bg1"/>
                </a:solidFill>
                <a:effectLst/>
                <a:uLnTx/>
                <a:uFillTx/>
                <a:latin typeface="Helvetica" pitchFamily="2" charset="0"/>
                <a:ea typeface="+mn-ea"/>
                <a:cs typeface="+mn-cs"/>
              </a:rPr>
            </a:br>
            <a:r>
              <a:rPr kumimoji="0" lang="en-US" sz="1600" b="1" i="0" u="none" strike="noStrike" kern="1200" cap="none" spc="0" normalizeH="0" baseline="0" noProof="0">
                <a:ln>
                  <a:noFill/>
                </a:ln>
                <a:solidFill>
                  <a:schemeClr val="bg1"/>
                </a:solidFill>
                <a:effectLst/>
                <a:uLnTx/>
                <a:uFillTx/>
                <a:latin typeface="Helvetica" pitchFamily="2" charset="0"/>
                <a:ea typeface="+mn-ea"/>
                <a:cs typeface="+mn-cs"/>
              </a:rPr>
              <a:t>set yourself up for measurement success</a:t>
            </a:r>
          </a:p>
        </p:txBody>
      </p:sp>
      <p:pic>
        <p:nvPicPr>
          <p:cNvPr id="14" name="Picture 13" descr="A picture containing text&#10;&#10;Description automatically generated">
            <a:extLst>
              <a:ext uri="{FF2B5EF4-FFF2-40B4-BE49-F238E27FC236}">
                <a16:creationId xmlns:a16="http://schemas.microsoft.com/office/drawing/2014/main" id="{4BCC83BA-619C-435E-9F6D-3787452DED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50262" y="1971794"/>
            <a:ext cx="962472" cy="962472"/>
          </a:xfrm>
          <a:prstGeom prst="rect">
            <a:avLst/>
          </a:prstGeom>
        </p:spPr>
      </p:pic>
      <p:pic>
        <p:nvPicPr>
          <p:cNvPr id="6" name="Picture 5" descr="Icon&#10;&#10;Description automatically generated">
            <a:extLst>
              <a:ext uri="{FF2B5EF4-FFF2-40B4-BE49-F238E27FC236}">
                <a16:creationId xmlns:a16="http://schemas.microsoft.com/office/drawing/2014/main" id="{23D54CA1-A54B-4515-A645-139A0FA9CD0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49752" y="2005708"/>
            <a:ext cx="925987" cy="925987"/>
          </a:xfrm>
          <a:prstGeom prst="rect">
            <a:avLst/>
          </a:prstGeom>
        </p:spPr>
      </p:pic>
      <p:pic>
        <p:nvPicPr>
          <p:cNvPr id="10" name="Picture 9" descr="Icon&#10;&#10;Description automatically generated">
            <a:extLst>
              <a:ext uri="{FF2B5EF4-FFF2-40B4-BE49-F238E27FC236}">
                <a16:creationId xmlns:a16="http://schemas.microsoft.com/office/drawing/2014/main" id="{63ACEE88-4D21-4C7F-BAEB-2CCDDC4C0C9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223814" y="1947732"/>
            <a:ext cx="925987" cy="925987"/>
          </a:xfrm>
          <a:prstGeom prst="rect">
            <a:avLst/>
          </a:prstGeom>
        </p:spPr>
      </p:pic>
      <p:pic>
        <p:nvPicPr>
          <p:cNvPr id="20" name="Picture 19">
            <a:extLst>
              <a:ext uri="{FF2B5EF4-FFF2-40B4-BE49-F238E27FC236}">
                <a16:creationId xmlns:a16="http://schemas.microsoft.com/office/drawing/2014/main" id="{6FBA7D1B-8BA0-8A43-A132-D4FB2E5A2B14}"/>
              </a:ext>
            </a:extLst>
          </p:cNvPr>
          <p:cNvPicPr>
            <a:picLocks noChangeAspect="1"/>
          </p:cNvPicPr>
          <p:nvPr/>
        </p:nvPicPr>
        <p:blipFill>
          <a:blip r:embed="rId7" cstate="hqprint">
            <a:clrChange>
              <a:clrFrom>
                <a:srgbClr val="201A62"/>
              </a:clrFrom>
              <a:clrTo>
                <a:srgbClr val="201A62">
                  <a:alpha val="0"/>
                </a:srgbClr>
              </a:clrTo>
            </a:clrChange>
            <a:extLst>
              <a:ext uri="{28A0092B-C50C-407E-A947-70E740481C1C}">
                <a14:useLocalDpi xmlns:a14="http://schemas.microsoft.com/office/drawing/2010/main"/>
              </a:ext>
            </a:extLst>
          </a:blip>
          <a:stretch>
            <a:fillRect/>
          </a:stretch>
        </p:blipFill>
        <p:spPr>
          <a:xfrm>
            <a:off x="9805802" y="0"/>
            <a:ext cx="2379847" cy="1385571"/>
          </a:xfrm>
          <a:prstGeom prst="rect">
            <a:avLst/>
          </a:prstGeom>
          <a:solidFill>
            <a:schemeClr val="bg1"/>
          </a:solidFill>
        </p:spPr>
      </p:pic>
      <p:pic>
        <p:nvPicPr>
          <p:cNvPr id="5" name="Picture 4">
            <a:extLst>
              <a:ext uri="{FF2B5EF4-FFF2-40B4-BE49-F238E27FC236}">
                <a16:creationId xmlns:a16="http://schemas.microsoft.com/office/drawing/2014/main" id="{401BAA9A-CE04-7015-44D0-9A1D75217EC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5875464C-F307-E4C9-73AC-8CD21F8D888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14E9EC1B-FA56-5939-03CE-66C604D8A8F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6887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1FD8F100-BECA-CBD6-8096-A4B605CDDE8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73133" y="2424606"/>
            <a:ext cx="2311124" cy="1300189"/>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pic>
        <p:nvPicPr>
          <p:cNvPr id="11" name="Picture 10">
            <a:hlinkClick r:id="rId5"/>
            <a:extLst>
              <a:ext uri="{FF2B5EF4-FFF2-40B4-BE49-F238E27FC236}">
                <a16:creationId xmlns:a16="http://schemas.microsoft.com/office/drawing/2014/main" id="{49338802-FC29-AEB5-BBBD-4E71E3D830A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43939" y="2424606"/>
            <a:ext cx="2333358" cy="1312666"/>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pic>
        <p:nvPicPr>
          <p:cNvPr id="38" name="Picture 37">
            <a:extLst>
              <a:ext uri="{FF2B5EF4-FFF2-40B4-BE49-F238E27FC236}">
                <a16:creationId xmlns:a16="http://schemas.microsoft.com/office/drawing/2014/main" id="{08D3A7C3-9423-4DEA-8167-5DB6C292661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942320" y="0"/>
            <a:ext cx="1249679" cy="727685"/>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55150" y="2188364"/>
            <a:ext cx="57857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itchFamily="2" charset="0"/>
                <a:ea typeface="+mn-ea"/>
                <a:cs typeface="+mn-cs"/>
              </a:rPr>
              <a:t>Looking for more data, insights and takeaways? Check out this related VAB content</a:t>
            </a:r>
          </a:p>
        </p:txBody>
      </p:sp>
      <p:sp>
        <p:nvSpPr>
          <p:cNvPr id="17" name="Rectangle 16">
            <a:extLst>
              <a:ext uri="{FF2B5EF4-FFF2-40B4-BE49-F238E27FC236}">
                <a16:creationId xmlns:a16="http://schemas.microsoft.com/office/drawing/2014/main" id="{233B3C66-BB54-4899-9837-0457B0BFA117}"/>
              </a:ext>
            </a:extLst>
          </p:cNvPr>
          <p:cNvSpPr/>
          <p:nvPr/>
        </p:nvSpPr>
        <p:spPr>
          <a:xfrm>
            <a:off x="305054" y="6007647"/>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chemeClr val="bg1"/>
                </a:solidFill>
                <a:effectLst/>
                <a:uLnTx/>
                <a:uFillTx/>
                <a:latin typeface="Helvetica" pitchFamily="2" charset="0"/>
                <a:ea typeface="+mn-ea"/>
                <a:cs typeface="+mn-cs"/>
              </a:rPr>
              <a:t> </a:t>
            </a:r>
            <a:r>
              <a:rPr kumimoji="0" lang="en-US" sz="1200" b="1" i="0" u="none" strike="noStrike" kern="1200" cap="none" spc="0" normalizeH="0" baseline="0" noProof="0">
                <a:ln>
                  <a:noFill/>
                </a:ln>
                <a:solidFill>
                  <a:schemeClr val="bg1"/>
                </a:solidFill>
                <a:effectLst/>
                <a:uLnTx/>
                <a:uFillTx/>
                <a:latin typeface="Helvetica" pitchFamily="2" charset="0"/>
                <a:ea typeface="+mn-ea"/>
                <a:cs typeface="+mn-cs"/>
                <a:hlinkClick r:id="rId8">
                  <a:extLst>
                    <a:ext uri="{A12FA001-AC4F-418D-AE19-62706E023703}">
                      <ahyp:hlinkClr xmlns:ahyp="http://schemas.microsoft.com/office/drawing/2018/hyperlinkcolor" val="tx"/>
                    </a:ext>
                  </a:extLst>
                </a:hlinkClick>
              </a:rPr>
              <a:t>theVAB.com</a:t>
            </a:r>
            <a:endParaRPr kumimoji="0" lang="en-US" sz="12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39" name="TextBox 38">
            <a:hlinkClick r:id="rId9"/>
            <a:extLst>
              <a:ext uri="{FF2B5EF4-FFF2-40B4-BE49-F238E27FC236}">
                <a16:creationId xmlns:a16="http://schemas.microsoft.com/office/drawing/2014/main" id="{6103E57D-518A-4E1D-9143-658131064F98}"/>
              </a:ext>
            </a:extLst>
          </p:cNvPr>
          <p:cNvSpPr txBox="1"/>
          <p:nvPr/>
        </p:nvSpPr>
        <p:spPr>
          <a:xfrm>
            <a:off x="6206732" y="3739673"/>
            <a:ext cx="3043925"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How can a Convergent TV advertising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strategy drive business results for brands?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10 real-world case studies highlighting brand successes</a:t>
            </a:r>
          </a:p>
        </p:txBody>
      </p:sp>
      <p:sp>
        <p:nvSpPr>
          <p:cNvPr id="5" name="TextBox 4">
            <a:hlinkClick r:id="rId10"/>
            <a:extLst>
              <a:ext uri="{FF2B5EF4-FFF2-40B4-BE49-F238E27FC236}">
                <a16:creationId xmlns:a16="http://schemas.microsoft.com/office/drawing/2014/main" id="{2CC78D28-3EFF-3EDA-9943-C3D0097A1843}"/>
              </a:ext>
            </a:extLst>
          </p:cNvPr>
          <p:cNvSpPr txBox="1"/>
          <p:nvPr/>
        </p:nvSpPr>
        <p:spPr>
          <a:xfrm>
            <a:off x="6646403" y="1870749"/>
            <a:ext cx="21645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4EBEA4"/>
                </a:solidFill>
                <a:latin typeface="Helvetica" panose="020B0403020202020204" pitchFamily="34" charset="0"/>
              </a:rPr>
              <a:t>Untangling Terminology</a:t>
            </a:r>
            <a:br>
              <a:rPr lang="en-US" sz="1000" b="1">
                <a:solidFill>
                  <a:srgbClr val="4EBEA4"/>
                </a:solidFill>
                <a:latin typeface="Helvetica" panose="020B0403020202020204" pitchFamily="34" charset="0"/>
              </a:rPr>
            </a:br>
            <a:r>
              <a:rPr lang="en-US" sz="1000" b="1">
                <a:solidFill>
                  <a:srgbClr val="4EBEA4"/>
                </a:solidFill>
                <a:latin typeface="Helvetica" panose="020B0403020202020204" pitchFamily="34" charset="0"/>
              </a:rPr>
              <a:t>Within Video Measurement </a:t>
            </a:r>
          </a:p>
        </p:txBody>
      </p:sp>
      <p:pic>
        <p:nvPicPr>
          <p:cNvPr id="8" name="Picture 7">
            <a:hlinkClick r:id="rId10"/>
            <a:extLst>
              <a:ext uri="{FF2B5EF4-FFF2-40B4-BE49-F238E27FC236}">
                <a16:creationId xmlns:a16="http://schemas.microsoft.com/office/drawing/2014/main" id="{6CA6107E-1057-8F72-1A69-0F073317FC4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573132" y="545654"/>
            <a:ext cx="2236863" cy="1300189"/>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sp>
        <p:nvSpPr>
          <p:cNvPr id="9" name="TextBox 8">
            <a:hlinkClick r:id="rId5"/>
            <a:extLst>
              <a:ext uri="{FF2B5EF4-FFF2-40B4-BE49-F238E27FC236}">
                <a16:creationId xmlns:a16="http://schemas.microsoft.com/office/drawing/2014/main" id="{EFE11859-910B-4308-DB9D-E34217CBEABD}"/>
              </a:ext>
            </a:extLst>
          </p:cNvPr>
          <p:cNvSpPr txBox="1"/>
          <p:nvPr/>
        </p:nvSpPr>
        <p:spPr>
          <a:xfrm>
            <a:off x="9277287" y="3737272"/>
            <a:ext cx="2666663" cy="677108"/>
          </a:xfrm>
          <a:prstGeom prst="rect">
            <a:avLst/>
          </a:prstGeom>
          <a:noFill/>
        </p:spPr>
        <p:txBody>
          <a:bodyPr wrap="square" rtlCol="0">
            <a:spAutoFit/>
          </a:bodyPr>
          <a:lstStyle/>
          <a:p>
            <a:pPr algn="ctr">
              <a:defRPr/>
            </a:pPr>
            <a:r>
              <a:rPr lang="en-US" sz="1000" b="1">
                <a:solidFill>
                  <a:srgbClr val="4EBEA4"/>
                </a:solidFill>
                <a:latin typeface="Helvetica" panose="020B0403020202020204" pitchFamily="34" charset="0"/>
              </a:rPr>
              <a:t>Proven Strategies &amp; Tactics In Audience-Based TV Buying</a:t>
            </a:r>
          </a:p>
          <a:p>
            <a:pPr algn="ctr">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Success Stories Highlighted Through</a:t>
            </a:r>
            <a:b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Real-World Case Studies</a:t>
            </a:r>
          </a:p>
        </p:txBody>
      </p:sp>
      <p:sp>
        <p:nvSpPr>
          <p:cNvPr id="12" name="TextBox 11">
            <a:extLst>
              <a:ext uri="{FF2B5EF4-FFF2-40B4-BE49-F238E27FC236}">
                <a16:creationId xmlns:a16="http://schemas.microsoft.com/office/drawing/2014/main" id="{A03A1BBD-F6BC-1B31-8DDE-5E72E98C5ED0}"/>
              </a:ext>
            </a:extLst>
          </p:cNvPr>
          <p:cNvSpPr txBox="1"/>
          <p:nvPr/>
        </p:nvSpPr>
        <p:spPr>
          <a:xfrm>
            <a:off x="196733" y="3980370"/>
            <a:ext cx="528732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F2"/>
                </a:solidFill>
                <a:effectLst/>
                <a:uLnTx/>
                <a:uFillTx/>
                <a:latin typeface="Helvetica" pitchFamily="2" charset="0"/>
                <a:ea typeface="+mn-ea"/>
                <a:cs typeface="+mn-cs"/>
              </a:rPr>
              <a:t>We believe in modern TV measurement. </a:t>
            </a:r>
            <a:b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800" b="1" i="0" u="none" strike="noStrike" kern="1200" cap="none" spc="0" normalizeH="0" baseline="0" noProof="0">
                <a:ln>
                  <a:noFill/>
                </a:ln>
                <a:solidFill>
                  <a:srgbClr val="FFE600"/>
                </a:solidFill>
                <a:effectLst/>
                <a:uLnTx/>
                <a:uFillTx/>
                <a:latin typeface="Helvetica" pitchFamily="2" charset="0"/>
                <a:ea typeface="+mn-ea"/>
                <a:cs typeface="+mn-cs"/>
              </a:rPr>
              <a:t>Let us be your guide. </a:t>
            </a:r>
            <a:b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800" i="0" u="none" strike="noStrike" kern="1200" cap="none" spc="0" normalizeH="0" baseline="0" noProof="0">
                <a:ln>
                  <a:noFill/>
                </a:ln>
                <a:solidFill>
                  <a:prstClr val="white"/>
                </a:solidFill>
                <a:effectLst/>
                <a:uLnTx/>
                <a:uFillTx/>
                <a:latin typeface="Helvetica" pitchFamily="2" charset="0"/>
                <a:ea typeface="+mn-ea"/>
                <a:cs typeface="+mn-cs"/>
              </a:rPr>
              <a:t>V</a:t>
            </a:r>
            <a: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t>isit the VAB’s </a:t>
            </a:r>
            <a:r>
              <a:rPr kumimoji="0" lang="en-US" sz="1800" b="1" i="0" u="none" strike="noStrike" kern="1200" cap="none" spc="0" normalizeH="0" baseline="0" noProof="0">
                <a:ln>
                  <a:noFill/>
                </a:ln>
                <a:solidFill>
                  <a:srgbClr val="ED3C8D"/>
                </a:solidFill>
                <a:effectLst/>
                <a:uLnTx/>
                <a:uFillTx/>
                <a:latin typeface="Helvetica" pitchFamily="2" charset="0"/>
                <a:ea typeface="+mn-ea"/>
                <a:cs typeface="+mn-cs"/>
                <a:hlinkClick r:id="rId12">
                  <a:extLst>
                    <a:ext uri="{A12FA001-AC4F-418D-AE19-62706E023703}">
                      <ahyp:hlinkClr xmlns:ahyp="http://schemas.microsoft.com/office/drawing/2018/hyperlinkcolor" val="tx"/>
                    </a:ext>
                  </a:extLst>
                </a:hlinkClick>
              </a:rPr>
              <a:t>Measurement Resource Center</a:t>
            </a:r>
            <a:r>
              <a:rPr kumimoji="0" lang="en-US" sz="1800" b="1" i="0" u="none" strike="noStrike" kern="1200" cap="none" spc="0" normalizeH="0" baseline="0" noProof="0">
                <a:ln>
                  <a:noFill/>
                </a:ln>
                <a:solidFill>
                  <a:srgbClr val="ED3C8D"/>
                </a:solidFill>
                <a:effectLst/>
                <a:uLnTx/>
                <a:uFillTx/>
                <a:latin typeface="Helvetica" pitchFamily="2" charset="0"/>
                <a:ea typeface="+mn-ea"/>
                <a:cs typeface="+mn-cs"/>
              </a:rPr>
              <a:t> </a:t>
            </a:r>
            <a:r>
              <a:rPr kumimoji="0" lang="en-US" sz="1800" i="0" u="none" strike="noStrike" kern="1200" cap="none" spc="0" normalizeH="0" baseline="0" noProof="0">
                <a:ln>
                  <a:noFill/>
                </a:ln>
                <a:solidFill>
                  <a:schemeClr val="bg1"/>
                </a:solidFill>
                <a:effectLst/>
                <a:uLnTx/>
                <a:uFillTx/>
                <a:latin typeface="Helvetica" pitchFamily="2" charset="0"/>
                <a:ea typeface="+mn-ea"/>
                <a:cs typeface="+mn-cs"/>
              </a:rPr>
              <a:t>to get clear answers to questions our industry is asking about TV measurement</a:t>
            </a: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 </a:t>
            </a:r>
          </a:p>
        </p:txBody>
      </p:sp>
      <p:sp>
        <p:nvSpPr>
          <p:cNvPr id="13" name="Rectangle 12">
            <a:extLst>
              <a:ext uri="{FF2B5EF4-FFF2-40B4-BE49-F238E27FC236}">
                <a16:creationId xmlns:a16="http://schemas.microsoft.com/office/drawing/2014/main" id="{23937B30-F10B-9781-30A1-3A386C6080A2}"/>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grpSp>
        <p:nvGrpSpPr>
          <p:cNvPr id="14" name="Group 13">
            <a:extLst>
              <a:ext uri="{FF2B5EF4-FFF2-40B4-BE49-F238E27FC236}">
                <a16:creationId xmlns:a16="http://schemas.microsoft.com/office/drawing/2014/main" id="{CB65636D-D976-2837-E032-7399269EB84F}"/>
              </a:ext>
            </a:extLst>
          </p:cNvPr>
          <p:cNvGrpSpPr/>
          <p:nvPr/>
        </p:nvGrpSpPr>
        <p:grpSpPr>
          <a:xfrm>
            <a:off x="2531137" y="714984"/>
            <a:ext cx="1880099" cy="744993"/>
            <a:chOff x="198561" y="542425"/>
            <a:chExt cx="1453627" cy="744993"/>
          </a:xfrm>
        </p:grpSpPr>
        <p:sp>
          <p:nvSpPr>
            <p:cNvPr id="15" name="TextBox 14">
              <a:extLst>
                <a:ext uri="{FF2B5EF4-FFF2-40B4-BE49-F238E27FC236}">
                  <a16:creationId xmlns:a16="http://schemas.microsoft.com/office/drawing/2014/main" id="{72F2C7D8-82B4-0CE7-E26E-F044D1AB7A44}"/>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13">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16" name="TextBox 15">
              <a:extLst>
                <a:ext uri="{FF2B5EF4-FFF2-40B4-BE49-F238E27FC236}">
                  <a16:creationId xmlns:a16="http://schemas.microsoft.com/office/drawing/2014/main" id="{DFC71276-026E-1776-F03E-84DA77B9E4A3}"/>
                </a:ext>
              </a:extLst>
            </p:cNvPr>
            <p:cNvSpPr txBox="1"/>
            <p:nvPr/>
          </p:nvSpPr>
          <p:spPr>
            <a:xfrm>
              <a:off x="198562" y="856531"/>
              <a:ext cx="14536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latin typeface="Helvetica Light" panose="020B0403020202020204" pitchFamily="34" charset="0"/>
                </a:rPr>
                <a:t>R</a:t>
              </a: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eedK@thevab.com</a:t>
              </a:r>
            </a:p>
          </p:txBody>
        </p:sp>
      </p:grpSp>
      <p:grpSp>
        <p:nvGrpSpPr>
          <p:cNvPr id="18" name="Group 17">
            <a:extLst>
              <a:ext uri="{FF2B5EF4-FFF2-40B4-BE49-F238E27FC236}">
                <a16:creationId xmlns:a16="http://schemas.microsoft.com/office/drawing/2014/main" id="{8D8BEC21-24DC-537C-D9D8-BCD34BC615A6}"/>
              </a:ext>
            </a:extLst>
          </p:cNvPr>
          <p:cNvGrpSpPr/>
          <p:nvPr/>
        </p:nvGrpSpPr>
        <p:grpSpPr>
          <a:xfrm>
            <a:off x="196733" y="721481"/>
            <a:ext cx="2433585" cy="744993"/>
            <a:chOff x="2529807" y="542425"/>
            <a:chExt cx="1962494" cy="744993"/>
          </a:xfrm>
        </p:grpSpPr>
        <p:sp>
          <p:nvSpPr>
            <p:cNvPr id="19" name="TextBox 18">
              <a:hlinkClick r:id="rId13"/>
              <a:extLst>
                <a:ext uri="{FF2B5EF4-FFF2-40B4-BE49-F238E27FC236}">
                  <a16:creationId xmlns:a16="http://schemas.microsoft.com/office/drawing/2014/main" id="{1318FC0A-2D0B-B074-AF33-81AC4F726329}"/>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Benjamin Vandegrift</a:t>
              </a:r>
            </a:p>
          </p:txBody>
        </p:sp>
        <p:sp>
          <p:nvSpPr>
            <p:cNvPr id="20" name="TextBox 19">
              <a:extLst>
                <a:ext uri="{FF2B5EF4-FFF2-40B4-BE49-F238E27FC236}">
                  <a16:creationId xmlns:a16="http://schemas.microsoft.com/office/drawing/2014/main" id="{BB6FE27C-452C-48CA-D46A-B1B06B65268A}"/>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VP, Measurement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BenjaminV@thevab.com</a:t>
              </a:r>
            </a:p>
          </p:txBody>
        </p:sp>
      </p:grpSp>
      <p:pic>
        <p:nvPicPr>
          <p:cNvPr id="23" name="Picture 22">
            <a:hlinkClick r:id="rId14"/>
            <a:extLst>
              <a:ext uri="{FF2B5EF4-FFF2-40B4-BE49-F238E27FC236}">
                <a16:creationId xmlns:a16="http://schemas.microsoft.com/office/drawing/2014/main" id="{56E75859-E3EA-C9DC-3D18-DC8474410579}"/>
              </a:ext>
            </a:extLst>
          </p:cNvPr>
          <p:cNvPicPr>
            <a:picLocks noChangeAspect="1"/>
          </p:cNvPicPr>
          <p:nvPr/>
        </p:nvPicPr>
        <p:blipFill rotWithShape="1">
          <a:blip r:embed="rId15"/>
          <a:srcRect l="7405" t="5321" r="7714" b="1962"/>
          <a:stretch/>
        </p:blipFill>
        <p:spPr>
          <a:xfrm>
            <a:off x="9443938" y="545046"/>
            <a:ext cx="2294889" cy="1325703"/>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sp>
        <p:nvSpPr>
          <p:cNvPr id="32" name="TextBox 31">
            <a:hlinkClick r:id="rId14"/>
            <a:extLst>
              <a:ext uri="{FF2B5EF4-FFF2-40B4-BE49-F238E27FC236}">
                <a16:creationId xmlns:a16="http://schemas.microsoft.com/office/drawing/2014/main" id="{62483260-5274-0101-0445-6B13F605533F}"/>
              </a:ext>
            </a:extLst>
          </p:cNvPr>
          <p:cNvSpPr txBox="1"/>
          <p:nvPr/>
        </p:nvSpPr>
        <p:spPr>
          <a:xfrm>
            <a:off x="9528326" y="1870749"/>
            <a:ext cx="21645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4EBEA4"/>
                </a:solidFill>
                <a:latin typeface="Helvetica" panose="020B0403020202020204" pitchFamily="34" charset="0"/>
              </a:rPr>
              <a:t>What Is The U.S. Census?</a:t>
            </a:r>
          </a:p>
        </p:txBody>
      </p:sp>
      <p:sp>
        <p:nvSpPr>
          <p:cNvPr id="33" name="TextBox 32">
            <a:hlinkClick r:id="rId9"/>
            <a:extLst>
              <a:ext uri="{FF2B5EF4-FFF2-40B4-BE49-F238E27FC236}">
                <a16:creationId xmlns:a16="http://schemas.microsoft.com/office/drawing/2014/main" id="{F2629FEC-26C8-73A5-64B8-5C8D9A876490}"/>
              </a:ext>
            </a:extLst>
          </p:cNvPr>
          <p:cNvSpPr txBox="1"/>
          <p:nvPr/>
        </p:nvSpPr>
        <p:spPr>
          <a:xfrm>
            <a:off x="6247816" y="5821284"/>
            <a:ext cx="2974268"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Today’s Innovations in Measurement – Q4 ‘22</a:t>
            </a:r>
            <a:endParaRPr kumimoji="0" lang="en-US" sz="10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Real-world case studies from industry innovators</a:t>
            </a:r>
          </a:p>
        </p:txBody>
      </p:sp>
      <p:sp>
        <p:nvSpPr>
          <p:cNvPr id="34" name="TextBox 33">
            <a:hlinkClick r:id="rId16"/>
            <a:extLst>
              <a:ext uri="{FF2B5EF4-FFF2-40B4-BE49-F238E27FC236}">
                <a16:creationId xmlns:a16="http://schemas.microsoft.com/office/drawing/2014/main" id="{75C5F8D4-BBB9-C9DF-95E3-4110948BDCF4}"/>
              </a:ext>
            </a:extLst>
          </p:cNvPr>
          <p:cNvSpPr txBox="1"/>
          <p:nvPr/>
        </p:nvSpPr>
        <p:spPr>
          <a:xfrm>
            <a:off x="9277287" y="5818883"/>
            <a:ext cx="2666663" cy="523220"/>
          </a:xfrm>
          <a:prstGeom prst="rect">
            <a:avLst/>
          </a:prstGeom>
          <a:noFill/>
        </p:spPr>
        <p:txBody>
          <a:bodyPr wrap="square" rtlCol="0">
            <a:spAutoFit/>
          </a:bodyPr>
          <a:lstStyle/>
          <a:p>
            <a:pPr algn="ctr">
              <a:defRPr/>
            </a:pPr>
            <a:r>
              <a:rPr lang="en-US" sz="1000" b="1">
                <a:solidFill>
                  <a:srgbClr val="4EBEA4"/>
                </a:solidFill>
                <a:latin typeface="Helvetica" panose="020B0403020202020204" pitchFamily="34" charset="0"/>
              </a:rPr>
              <a:t>You Oughta Know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Why all impressions aren’t created equal &amp; what it means for video measurement</a:t>
            </a:r>
          </a:p>
        </p:txBody>
      </p:sp>
      <p:pic>
        <p:nvPicPr>
          <p:cNvPr id="35" name="Picture 34">
            <a:hlinkClick r:id="rId17"/>
            <a:extLst>
              <a:ext uri="{FF2B5EF4-FFF2-40B4-BE49-F238E27FC236}">
                <a16:creationId xmlns:a16="http://schemas.microsoft.com/office/drawing/2014/main" id="{FDE5306A-EB75-ECDC-59FD-CC2E242A0ABA}"/>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9482408" y="4504263"/>
            <a:ext cx="2256420" cy="1296692"/>
          </a:xfrm>
          <a:prstGeom prst="rect">
            <a:avLst/>
          </a:prstGeom>
          <a:ln>
            <a:solidFill>
              <a:srgbClr val="1B1464"/>
            </a:solidFill>
          </a:ln>
        </p:spPr>
      </p:pic>
      <p:pic>
        <p:nvPicPr>
          <p:cNvPr id="36" name="Picture 35">
            <a:hlinkClick r:id="rId19"/>
            <a:extLst>
              <a:ext uri="{FF2B5EF4-FFF2-40B4-BE49-F238E27FC236}">
                <a16:creationId xmlns:a16="http://schemas.microsoft.com/office/drawing/2014/main" id="{B2CCE964-B59D-6161-71CB-CF4D9F2194D3}"/>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6573133" y="4504262"/>
            <a:ext cx="2311124" cy="1296691"/>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pic>
        <p:nvPicPr>
          <p:cNvPr id="3" name="Picture 2">
            <a:extLst>
              <a:ext uri="{FF2B5EF4-FFF2-40B4-BE49-F238E27FC236}">
                <a16:creationId xmlns:a16="http://schemas.microsoft.com/office/drawing/2014/main" id="{7D46530D-96D2-B410-E4E9-EFE70749A18C}"/>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7B708B8F-5AFF-444B-2A29-905E7E2FCE6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983DC17F-48BD-1982-C4CC-D8B22D0D317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469683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4" name="Picture 3">
            <a:extLst>
              <a:ext uri="{FF2B5EF4-FFF2-40B4-BE49-F238E27FC236}">
                <a16:creationId xmlns:a16="http://schemas.microsoft.com/office/drawing/2014/main" id="{A2429F26-F8AB-13E8-CA05-15C8507E7C8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5E2B8F9E-9F7B-AB89-E741-683533CB1D1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CB1D8C4B-A2F0-B218-1322-531FAA83E30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85916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34A07C1-8980-0E39-C165-A88AC102F78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7408"/>
          <a:stretch/>
        </p:blipFill>
        <p:spPr>
          <a:xfrm rot="5400000">
            <a:off x="-1268043" y="1084246"/>
            <a:ext cx="6869150" cy="4678357"/>
          </a:xfrm>
          <a:prstGeom prst="rect">
            <a:avLst/>
          </a:prstGeom>
        </p:spPr>
      </p:pic>
      <p:pic>
        <p:nvPicPr>
          <p:cNvPr id="8" name="Picture 7">
            <a:extLst>
              <a:ext uri="{FF2B5EF4-FFF2-40B4-BE49-F238E27FC236}">
                <a16:creationId xmlns:a16="http://schemas.microsoft.com/office/drawing/2014/main" id="{69E3ED66-7D56-46D2-B2A0-139022AADE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97440" y="0"/>
            <a:ext cx="2194560" cy="1277888"/>
          </a:xfrm>
          <a:prstGeom prst="rect">
            <a:avLst/>
          </a:prstGeom>
        </p:spPr>
      </p:pic>
      <p:sp>
        <p:nvSpPr>
          <p:cNvPr id="3" name="TextBox 2">
            <a:extLst>
              <a:ext uri="{FF2B5EF4-FFF2-40B4-BE49-F238E27FC236}">
                <a16:creationId xmlns:a16="http://schemas.microsoft.com/office/drawing/2014/main" id="{622A2013-09D5-22BE-0227-864F3B519CC3}"/>
              </a:ext>
            </a:extLst>
          </p:cNvPr>
          <p:cNvSpPr txBox="1"/>
          <p:nvPr/>
        </p:nvSpPr>
        <p:spPr>
          <a:xfrm>
            <a:off x="4716781" y="692116"/>
            <a:ext cx="6276517"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a:ln>
                  <a:noFill/>
                </a:ln>
                <a:solidFill>
                  <a:srgbClr val="ED3C8D"/>
                </a:solidFill>
                <a:effectLst/>
                <a:uLnTx/>
                <a:uFillTx/>
                <a:latin typeface="Helvetica Light" panose="020B0403020202020204"/>
              </a:rPr>
              <a:t>What’s the Deal with</a:t>
            </a:r>
            <a:r>
              <a:rPr lang="en-US" sz="2600" b="1">
                <a:solidFill>
                  <a:srgbClr val="ED3C8D"/>
                </a:solidFill>
                <a:latin typeface="Helvetica Light" panose="020B0403020202020204"/>
              </a:rPr>
              <a:t>…?</a:t>
            </a:r>
            <a:endParaRPr kumimoji="0" lang="en-US" sz="2600" b="1" i="0" u="none" strike="noStrike" kern="1200" cap="none" spc="0" normalizeH="0" baseline="0" noProof="0">
              <a:ln>
                <a:noFill/>
              </a:ln>
              <a:solidFill>
                <a:srgbClr val="ED3C8D"/>
              </a:solidFill>
              <a:effectLst/>
              <a:uLnTx/>
              <a:uFillTx/>
              <a:latin typeface="Helvetica Light" panose="020B0403020202020204"/>
            </a:endParaRPr>
          </a:p>
        </p:txBody>
      </p:sp>
      <p:pic>
        <p:nvPicPr>
          <p:cNvPr id="5" name="Picture 4">
            <a:extLst>
              <a:ext uri="{FF2B5EF4-FFF2-40B4-BE49-F238E27FC236}">
                <a16:creationId xmlns:a16="http://schemas.microsoft.com/office/drawing/2014/main" id="{22CDCFBA-CEBB-F1F5-923E-0EBF2329F95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8AE7C724-9715-ED17-AA8D-885F6B05A3B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C1F764FD-64FF-BFE9-A1C6-6C9CB0D2CCF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266BE989-FC87-6742-2706-6F3C1333D0C1}"/>
              </a:ext>
            </a:extLst>
          </p:cNvPr>
          <p:cNvSpPr txBox="1"/>
          <p:nvPr/>
        </p:nvSpPr>
        <p:spPr>
          <a:xfrm>
            <a:off x="4716780" y="1379067"/>
            <a:ext cx="7453701" cy="3231654"/>
          </a:xfrm>
          <a:prstGeom prst="rect">
            <a:avLst/>
          </a:prstGeom>
          <a:noFill/>
        </p:spPr>
        <p:txBody>
          <a:bodyPr wrap="square" lIns="91440" tIns="45720" rIns="91440" bIns="45720" rtlCol="0" anchor="t">
            <a:spAutoFit/>
          </a:bodyPr>
          <a:lstStyle/>
          <a:p>
            <a:pPr marL="0" marR="0" fontAlgn="base">
              <a:spcBef>
                <a:spcPts val="0"/>
              </a:spcBef>
              <a:spcAft>
                <a:spcPts val="0"/>
              </a:spcAft>
            </a:pPr>
            <a:r>
              <a:rPr lang="en-US" sz="1700">
                <a:solidFill>
                  <a:srgbClr val="1F1A62"/>
                </a:solidFill>
                <a:effectLst/>
                <a:latin typeface="Helvetica Light" panose="020B0403020202020204"/>
                <a:ea typeface="Times New Roman" panose="02020603050405020304" pitchFamily="18" charset="0"/>
                <a:cs typeface="Helvetica"/>
              </a:rPr>
              <a:t>Innovations in video </a:t>
            </a:r>
            <a:r>
              <a:rPr lang="en-US" sz="1700">
                <a:solidFill>
                  <a:srgbClr val="1F1A62"/>
                </a:solidFill>
                <a:latin typeface="Helvetica Light" panose="020B0403020202020204"/>
                <a:ea typeface="Times New Roman" panose="02020603050405020304" pitchFamily="18" charset="0"/>
                <a:cs typeface="Helvetica"/>
              </a:rPr>
              <a:t>m</a:t>
            </a:r>
            <a:r>
              <a:rPr lang="en-US" sz="1700">
                <a:solidFill>
                  <a:srgbClr val="1F1A62"/>
                </a:solidFill>
                <a:effectLst/>
                <a:latin typeface="Helvetica Light" panose="020B0403020202020204"/>
                <a:ea typeface="Times New Roman" panose="02020603050405020304" pitchFamily="18" charset="0"/>
                <a:cs typeface="Helvetica"/>
              </a:rPr>
              <a:t>easurement are occurring in abundance with lightning speed. Marketers now have more choices than ever to utilize advanced measurement to plan, buy and measure the success of their video campaigns.</a:t>
            </a:r>
          </a:p>
          <a:p>
            <a:pPr marL="0" marR="0" fontAlgn="base">
              <a:spcBef>
                <a:spcPts val="0"/>
              </a:spcBef>
              <a:spcAft>
                <a:spcPts val="0"/>
              </a:spcAft>
            </a:pPr>
            <a:endParaRPr lang="en-US" sz="1700">
              <a:solidFill>
                <a:srgbClr val="1F1A62"/>
              </a:solidFill>
              <a:effectLst/>
              <a:latin typeface="Helvetica Light" panose="020B0403020202020204"/>
              <a:ea typeface="Times New Roman" panose="02020603050405020304" pitchFamily="18" charset="0"/>
              <a:cs typeface="Helvetica" panose="020B0604020202020204" pitchFamily="34" charset="0"/>
            </a:endParaRPr>
          </a:p>
          <a:p>
            <a:pPr fontAlgn="base"/>
            <a:r>
              <a:rPr lang="en-US" sz="1700">
                <a:solidFill>
                  <a:srgbClr val="1F1A62"/>
                </a:solidFill>
                <a:effectLst/>
                <a:latin typeface="Helvetica Light" panose="020B0403020202020204"/>
                <a:ea typeface="Times New Roman" panose="02020603050405020304" pitchFamily="18" charset="0"/>
                <a:cs typeface="Helvetica"/>
              </a:rPr>
              <a:t>With measurement being such an exciting space brimming with advancements, we’ve compiled some of the most common themes and questions we’ve heard from marketers. </a:t>
            </a:r>
            <a:r>
              <a:rPr lang="en-US" sz="1700">
                <a:solidFill>
                  <a:srgbClr val="1F1A62"/>
                </a:solidFill>
                <a:latin typeface="Helvetica Light" panose="020B0403020202020204"/>
                <a:ea typeface="Times New Roman" panose="02020603050405020304" pitchFamily="18" charset="0"/>
                <a:cs typeface="Helvetica"/>
              </a:rPr>
              <a:t> </a:t>
            </a:r>
            <a:endParaRPr lang="en-US" sz="1700">
              <a:solidFill>
                <a:srgbClr val="1F1A62"/>
              </a:solidFill>
              <a:effectLst/>
              <a:latin typeface="Helvetica Light" panose="020B0403020202020204"/>
              <a:ea typeface="Times New Roman" panose="02020603050405020304" pitchFamily="18" charset="0"/>
              <a:cs typeface="Helvetica" panose="020B0604020202020204" pitchFamily="34" charset="0"/>
            </a:endParaRPr>
          </a:p>
          <a:p>
            <a:pPr marL="0" marR="0" fontAlgn="base">
              <a:spcBef>
                <a:spcPts val="0"/>
              </a:spcBef>
              <a:spcAft>
                <a:spcPts val="0"/>
              </a:spcAft>
            </a:pPr>
            <a:endParaRPr lang="en-US" sz="1700">
              <a:solidFill>
                <a:srgbClr val="1F1A62"/>
              </a:solidFill>
              <a:effectLst/>
              <a:latin typeface="Helvetica Light" panose="020B0403020202020204"/>
              <a:ea typeface="Times New Roman" panose="02020603050405020304" pitchFamily="18" charset="0"/>
              <a:cs typeface="Helvetica" panose="020B0604020202020204" pitchFamily="34" charset="0"/>
            </a:endParaRPr>
          </a:p>
          <a:p>
            <a:pPr fontAlgn="base"/>
            <a:r>
              <a:rPr lang="en-US" sz="1700">
                <a:solidFill>
                  <a:srgbClr val="1F1A62"/>
                </a:solidFill>
                <a:latin typeface="Helvetica Light" panose="020B0403020202020204"/>
                <a:ea typeface="Times New Roman" panose="02020603050405020304" pitchFamily="18" charset="0"/>
                <a:cs typeface="Helvetica"/>
              </a:rPr>
              <a:t>Our</a:t>
            </a:r>
            <a:r>
              <a:rPr lang="en-US" sz="1700">
                <a:solidFill>
                  <a:srgbClr val="1F1A62"/>
                </a:solidFill>
                <a:effectLst/>
                <a:latin typeface="Helvetica Light" panose="020B0403020202020204"/>
                <a:ea typeface="Times New Roman" panose="02020603050405020304" pitchFamily="18" charset="0"/>
                <a:cs typeface="Helvetica"/>
              </a:rPr>
              <a:t> new series </a:t>
            </a:r>
            <a:r>
              <a:rPr lang="en-US" sz="1700">
                <a:solidFill>
                  <a:srgbClr val="ED3C8D"/>
                </a:solidFill>
                <a:effectLst/>
                <a:latin typeface="Helvetica Light" panose="020B0403020202020204"/>
                <a:ea typeface="Times New Roman" panose="02020603050405020304" pitchFamily="18" charset="0"/>
                <a:cs typeface="Helvetica"/>
              </a:rPr>
              <a:t>“</a:t>
            </a:r>
            <a:r>
              <a:rPr lang="en-US" sz="1700" i="1">
                <a:solidFill>
                  <a:srgbClr val="ED3C8D"/>
                </a:solidFill>
                <a:effectLst/>
                <a:latin typeface="Helvetica Light" panose="020B0403020202020204"/>
                <a:ea typeface="Times New Roman" panose="02020603050405020304" pitchFamily="18" charset="0"/>
                <a:cs typeface="Helvetica"/>
              </a:rPr>
              <a:t>What’s the Deal with</a:t>
            </a:r>
            <a:r>
              <a:rPr lang="en-US" sz="1700">
                <a:solidFill>
                  <a:srgbClr val="ED3C8D"/>
                </a:solidFill>
                <a:effectLst/>
                <a:latin typeface="Helvetica Light" panose="020B0403020202020204"/>
                <a:ea typeface="Times New Roman" panose="02020603050405020304" pitchFamily="18" charset="0"/>
                <a:cs typeface="Helvetica"/>
              </a:rPr>
              <a:t>…” </a:t>
            </a:r>
            <a:r>
              <a:rPr lang="en-US" sz="1700">
                <a:solidFill>
                  <a:srgbClr val="1F1A62"/>
                </a:solidFill>
                <a:effectLst/>
                <a:latin typeface="Helvetica Light" panose="020B0403020202020204"/>
                <a:ea typeface="Times New Roman" panose="02020603050405020304" pitchFamily="18" charset="0"/>
                <a:cs typeface="Helvetica"/>
              </a:rPr>
              <a:t>has been built to simplify and provide clarity in five key areas of measurement so that you can make </a:t>
            </a:r>
            <a:br>
              <a:rPr lang="en-US" sz="1700">
                <a:solidFill>
                  <a:srgbClr val="1F1A62"/>
                </a:solidFill>
                <a:effectLst/>
                <a:latin typeface="Helvetica Light" panose="020B0403020202020204"/>
                <a:ea typeface="Times New Roman" panose="02020603050405020304" pitchFamily="18" charset="0"/>
                <a:cs typeface="Helvetica"/>
              </a:rPr>
            </a:br>
            <a:r>
              <a:rPr lang="en-US" sz="1700">
                <a:solidFill>
                  <a:srgbClr val="1F1A62"/>
                </a:solidFill>
                <a:effectLst/>
                <a:latin typeface="Helvetica Light" panose="020B0403020202020204"/>
                <a:ea typeface="Times New Roman" panose="02020603050405020304" pitchFamily="18" charset="0"/>
                <a:cs typeface="Helvetica"/>
              </a:rPr>
              <a:t>the most informed measurement decisions.</a:t>
            </a:r>
          </a:p>
        </p:txBody>
      </p:sp>
      <p:sp>
        <p:nvSpPr>
          <p:cNvPr id="7" name="Rectangle: Rounded Corners 6">
            <a:extLst>
              <a:ext uri="{FF2B5EF4-FFF2-40B4-BE49-F238E27FC236}">
                <a16:creationId xmlns:a16="http://schemas.microsoft.com/office/drawing/2014/main" id="{27D2B3A5-626D-A3E0-AC23-FD4C87A1E762}"/>
              </a:ext>
            </a:extLst>
          </p:cNvPr>
          <p:cNvSpPr/>
          <p:nvPr/>
        </p:nvSpPr>
        <p:spPr>
          <a:xfrm>
            <a:off x="4780933" y="5377978"/>
            <a:ext cx="1420521" cy="876300"/>
          </a:xfrm>
          <a:prstGeom prst="roundRect">
            <a:avLst/>
          </a:prstGeom>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latin typeface="Helvetica Light" panose="020B0403020202020204" pitchFamily="34" charset="0"/>
                <a:cs typeface="Helvetica"/>
              </a:rPr>
              <a:t>Viewership</a:t>
            </a:r>
          </a:p>
          <a:p>
            <a:pPr algn="ctr"/>
            <a:r>
              <a:rPr lang="en-US" sz="1500">
                <a:latin typeface="Helvetica Light" panose="020B0403020202020204" pitchFamily="34" charset="0"/>
                <a:cs typeface="Helvetica"/>
              </a:rPr>
              <a:t> Data Collection</a:t>
            </a:r>
          </a:p>
        </p:txBody>
      </p:sp>
      <p:sp>
        <p:nvSpPr>
          <p:cNvPr id="11" name="Rectangle: Rounded Corners 10">
            <a:extLst>
              <a:ext uri="{FF2B5EF4-FFF2-40B4-BE49-F238E27FC236}">
                <a16:creationId xmlns:a16="http://schemas.microsoft.com/office/drawing/2014/main" id="{B861F356-8939-D28A-B76A-5133935C3EBE}"/>
              </a:ext>
            </a:extLst>
          </p:cNvPr>
          <p:cNvSpPr/>
          <p:nvPr/>
        </p:nvSpPr>
        <p:spPr>
          <a:xfrm>
            <a:off x="6256850" y="5377978"/>
            <a:ext cx="1420521" cy="876300"/>
          </a:xfrm>
          <a:prstGeom prst="roundRect">
            <a:avLst/>
          </a:prstGeom>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Helvetica Light" panose="020B0403020202020204" pitchFamily="34" charset="0"/>
                <a:cs typeface="Helvetica" panose="020B0604020202020204" pitchFamily="34" charset="0"/>
              </a:rPr>
              <a:t>Identity</a:t>
            </a:r>
          </a:p>
        </p:txBody>
      </p:sp>
      <p:sp>
        <p:nvSpPr>
          <p:cNvPr id="12" name="Rectangle: Rounded Corners 11">
            <a:extLst>
              <a:ext uri="{FF2B5EF4-FFF2-40B4-BE49-F238E27FC236}">
                <a16:creationId xmlns:a16="http://schemas.microsoft.com/office/drawing/2014/main" id="{40607E2C-F1B9-9B42-A11F-8FE167980E7A}"/>
              </a:ext>
            </a:extLst>
          </p:cNvPr>
          <p:cNvSpPr/>
          <p:nvPr/>
        </p:nvSpPr>
        <p:spPr>
          <a:xfrm>
            <a:off x="7729202" y="5377978"/>
            <a:ext cx="1420521" cy="876300"/>
          </a:xfrm>
          <a:prstGeom prst="roundRect">
            <a:avLst/>
          </a:prstGeom>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cs typeface="Helvetica" panose="020B0604020202020204" pitchFamily="34" charset="0"/>
              </a:rPr>
              <a:t>Engagement</a:t>
            </a:r>
          </a:p>
        </p:txBody>
      </p:sp>
      <p:sp>
        <p:nvSpPr>
          <p:cNvPr id="14" name="Rectangle: Rounded Corners 13">
            <a:extLst>
              <a:ext uri="{FF2B5EF4-FFF2-40B4-BE49-F238E27FC236}">
                <a16:creationId xmlns:a16="http://schemas.microsoft.com/office/drawing/2014/main" id="{51405DEE-5049-C8A7-E7AD-AE837968F16B}"/>
              </a:ext>
            </a:extLst>
          </p:cNvPr>
          <p:cNvSpPr/>
          <p:nvPr/>
        </p:nvSpPr>
        <p:spPr>
          <a:xfrm>
            <a:off x="9208684" y="5377978"/>
            <a:ext cx="1420521" cy="876300"/>
          </a:xfrm>
          <a:prstGeom prst="roundRect">
            <a:avLst/>
          </a:prstGeom>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Helvetica Light" panose="020B0403020202020204" pitchFamily="34" charset="0"/>
                <a:cs typeface="Helvetica" panose="020B0604020202020204" pitchFamily="34" charset="0"/>
              </a:rPr>
              <a:t>Outcomes</a:t>
            </a:r>
          </a:p>
        </p:txBody>
      </p:sp>
      <p:sp>
        <p:nvSpPr>
          <p:cNvPr id="15" name="Rectangle: Rounded Corners 14">
            <a:extLst>
              <a:ext uri="{FF2B5EF4-FFF2-40B4-BE49-F238E27FC236}">
                <a16:creationId xmlns:a16="http://schemas.microsoft.com/office/drawing/2014/main" id="{84E1A83D-D373-4AB3-7968-1090CAA5A32E}"/>
              </a:ext>
            </a:extLst>
          </p:cNvPr>
          <p:cNvSpPr/>
          <p:nvPr/>
        </p:nvSpPr>
        <p:spPr>
          <a:xfrm>
            <a:off x="10684601" y="5377978"/>
            <a:ext cx="1420521" cy="876300"/>
          </a:xfrm>
          <a:prstGeom prst="roundRect">
            <a:avLst/>
          </a:prstGeom>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Helvetica Light" panose="020B0403020202020204" pitchFamily="34" charset="0"/>
                <a:cs typeface="Helvetica" panose="020B0604020202020204" pitchFamily="34" charset="0"/>
              </a:rPr>
              <a:t>What’s Next</a:t>
            </a:r>
          </a:p>
        </p:txBody>
      </p:sp>
      <p:sp>
        <p:nvSpPr>
          <p:cNvPr id="16" name="TextBox 15">
            <a:extLst>
              <a:ext uri="{FF2B5EF4-FFF2-40B4-BE49-F238E27FC236}">
                <a16:creationId xmlns:a16="http://schemas.microsoft.com/office/drawing/2014/main" id="{0AC0C5C4-3B5C-5880-29F4-2ACFD5CFDC4F}"/>
              </a:ext>
            </a:extLst>
          </p:cNvPr>
          <p:cNvSpPr txBox="1"/>
          <p:nvPr/>
        </p:nvSpPr>
        <p:spPr>
          <a:xfrm>
            <a:off x="4776314" y="4715177"/>
            <a:ext cx="7237231" cy="584775"/>
          </a:xfrm>
          <a:prstGeom prst="rect">
            <a:avLst/>
          </a:prstGeom>
          <a:noFill/>
        </p:spPr>
        <p:txBody>
          <a:bodyPr wrap="square" lIns="91440" tIns="45720" rIns="91440" bIns="45720" rtlCol="0" anchor="t">
            <a:spAutoFit/>
          </a:bodyPr>
          <a:lstStyle/>
          <a:p>
            <a:pPr algn="ctr"/>
            <a:r>
              <a:rPr lang="en-US" sz="1600">
                <a:solidFill>
                  <a:srgbClr val="1F1A62"/>
                </a:solidFill>
                <a:cs typeface="Helvetica"/>
              </a:rPr>
              <a:t>This </a:t>
            </a:r>
            <a:r>
              <a:rPr lang="en-US" sz="1600">
                <a:solidFill>
                  <a:schemeClr val="accent1"/>
                </a:solidFill>
                <a:cs typeface="Helvetica"/>
              </a:rPr>
              <a:t>5-part series </a:t>
            </a:r>
            <a:r>
              <a:rPr lang="en-US" sz="1600">
                <a:solidFill>
                  <a:srgbClr val="1F1A62"/>
                </a:solidFill>
                <a:cs typeface="Helvetica"/>
              </a:rPr>
              <a:t>will answer common questions </a:t>
            </a:r>
          </a:p>
          <a:p>
            <a:pPr algn="ctr"/>
            <a:r>
              <a:rPr lang="en-US" sz="1600">
                <a:solidFill>
                  <a:srgbClr val="1F1A62"/>
                </a:solidFill>
                <a:cs typeface="Helvetica"/>
              </a:rPr>
              <a:t>asked about these aspects of measurement</a:t>
            </a:r>
          </a:p>
        </p:txBody>
      </p:sp>
      <p:sp>
        <p:nvSpPr>
          <p:cNvPr id="2" name="TextBox 1">
            <a:extLst>
              <a:ext uri="{FF2B5EF4-FFF2-40B4-BE49-F238E27FC236}">
                <a16:creationId xmlns:a16="http://schemas.microsoft.com/office/drawing/2014/main" id="{33C82B75-FB40-C12E-1171-A27B02C8C110}"/>
              </a:ext>
            </a:extLst>
          </p:cNvPr>
          <p:cNvSpPr txBox="1"/>
          <p:nvPr/>
        </p:nvSpPr>
        <p:spPr>
          <a:xfrm>
            <a:off x="6382986" y="6264232"/>
            <a:ext cx="116972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t>Coming in April</a:t>
            </a:r>
          </a:p>
        </p:txBody>
      </p:sp>
      <p:sp>
        <p:nvSpPr>
          <p:cNvPr id="13" name="TextBox 12">
            <a:extLst>
              <a:ext uri="{FF2B5EF4-FFF2-40B4-BE49-F238E27FC236}">
                <a16:creationId xmlns:a16="http://schemas.microsoft.com/office/drawing/2014/main" id="{A24794D7-1824-EB1D-CFA2-5C664E922238}"/>
              </a:ext>
            </a:extLst>
          </p:cNvPr>
          <p:cNvSpPr txBox="1"/>
          <p:nvPr/>
        </p:nvSpPr>
        <p:spPr>
          <a:xfrm>
            <a:off x="7857505" y="6264232"/>
            <a:ext cx="116972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t>Coming in May</a:t>
            </a:r>
          </a:p>
        </p:txBody>
      </p:sp>
      <p:sp>
        <p:nvSpPr>
          <p:cNvPr id="19" name="TextBox 18">
            <a:extLst>
              <a:ext uri="{FF2B5EF4-FFF2-40B4-BE49-F238E27FC236}">
                <a16:creationId xmlns:a16="http://schemas.microsoft.com/office/drawing/2014/main" id="{A86B6D49-6CEF-DC42-15CC-4CA675599C23}"/>
              </a:ext>
            </a:extLst>
          </p:cNvPr>
          <p:cNvSpPr txBox="1"/>
          <p:nvPr/>
        </p:nvSpPr>
        <p:spPr>
          <a:xfrm>
            <a:off x="9334084" y="6264231"/>
            <a:ext cx="116972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t>Coming in June</a:t>
            </a:r>
          </a:p>
        </p:txBody>
      </p:sp>
      <p:sp>
        <p:nvSpPr>
          <p:cNvPr id="20" name="TextBox 19">
            <a:extLst>
              <a:ext uri="{FF2B5EF4-FFF2-40B4-BE49-F238E27FC236}">
                <a16:creationId xmlns:a16="http://schemas.microsoft.com/office/drawing/2014/main" id="{8B7D4FFF-5027-CAB5-6C8A-CD32137C14F1}"/>
              </a:ext>
            </a:extLst>
          </p:cNvPr>
          <p:cNvSpPr txBox="1"/>
          <p:nvPr/>
        </p:nvSpPr>
        <p:spPr>
          <a:xfrm>
            <a:off x="10806544" y="6264232"/>
            <a:ext cx="116972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t>Coming in July</a:t>
            </a:r>
          </a:p>
        </p:txBody>
      </p:sp>
    </p:spTree>
    <p:extLst>
      <p:ext uri="{BB962C8B-B14F-4D97-AF65-F5344CB8AC3E}">
        <p14:creationId xmlns:p14="http://schemas.microsoft.com/office/powerpoint/2010/main" val="969273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1CB4C9-A4E3-6006-2118-2102415384FC}"/>
              </a:ext>
            </a:extLst>
          </p:cNvPr>
          <p:cNvSpPr/>
          <p:nvPr/>
        </p:nvSpPr>
        <p:spPr>
          <a:xfrm>
            <a:off x="0" y="2125980"/>
            <a:ext cx="12192000" cy="47320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7CC4752-1CCC-10D1-3996-DF0BC9877035}"/>
              </a:ext>
            </a:extLst>
          </p:cNvPr>
          <p:cNvSpPr>
            <a:spLocks noGrp="1"/>
          </p:cNvSpPr>
          <p:nvPr>
            <p:ph type="title"/>
          </p:nvPr>
        </p:nvSpPr>
        <p:spPr>
          <a:xfrm>
            <a:off x="412587" y="289177"/>
            <a:ext cx="10339066" cy="589915"/>
          </a:xfrm>
        </p:spPr>
        <p:txBody>
          <a:bodyPr/>
          <a:lstStyle/>
          <a:p>
            <a:r>
              <a:rPr lang="en-US">
                <a:latin typeface="+mn-lt"/>
                <a:ea typeface="+mn-ea"/>
                <a:cs typeface="+mn-cs"/>
              </a:rPr>
              <a:t>What is Viewership Data Collection?</a:t>
            </a:r>
          </a:p>
        </p:txBody>
      </p:sp>
      <p:pic>
        <p:nvPicPr>
          <p:cNvPr id="6" name="Picture 5">
            <a:extLst>
              <a:ext uri="{FF2B5EF4-FFF2-40B4-BE49-F238E27FC236}">
                <a16:creationId xmlns:a16="http://schemas.microsoft.com/office/drawing/2014/main" id="{548F9A76-4955-C7C9-A7B7-590A70BFDDD6}"/>
              </a:ext>
            </a:extLst>
          </p:cNvPr>
          <p:cNvPicPr>
            <a:picLocks noChangeAspect="1"/>
          </p:cNvPicPr>
          <p:nvPr/>
        </p:nvPicPr>
        <p:blipFill>
          <a:blip r:embed="rId3" cstate="hqprint">
            <a:clrChange>
              <a:clrFrom>
                <a:srgbClr val="201A62"/>
              </a:clrFrom>
              <a:clrTo>
                <a:srgbClr val="201A62">
                  <a:alpha val="0"/>
                </a:srgbClr>
              </a:clrTo>
            </a:clrChange>
            <a:extLst>
              <a:ext uri="{28A0092B-C50C-407E-A947-70E740481C1C}">
                <a14:useLocalDpi xmlns:a14="http://schemas.microsoft.com/office/drawing/2010/main"/>
              </a:ext>
            </a:extLst>
          </a:blip>
          <a:stretch>
            <a:fillRect/>
          </a:stretch>
        </p:blipFill>
        <p:spPr>
          <a:xfrm>
            <a:off x="10751653" y="0"/>
            <a:ext cx="1433996" cy="834887"/>
          </a:xfrm>
          <a:prstGeom prst="rect">
            <a:avLst/>
          </a:prstGeom>
          <a:solidFill>
            <a:schemeClr val="bg1"/>
          </a:solidFill>
        </p:spPr>
      </p:pic>
      <p:sp>
        <p:nvSpPr>
          <p:cNvPr id="7" name="TextBox 6">
            <a:extLst>
              <a:ext uri="{FF2B5EF4-FFF2-40B4-BE49-F238E27FC236}">
                <a16:creationId xmlns:a16="http://schemas.microsoft.com/office/drawing/2014/main" id="{16A703B2-DFD1-64A0-AA5B-0543C3011EDC}"/>
              </a:ext>
            </a:extLst>
          </p:cNvPr>
          <p:cNvSpPr txBox="1"/>
          <p:nvPr/>
        </p:nvSpPr>
        <p:spPr>
          <a:xfrm>
            <a:off x="244480" y="902802"/>
            <a:ext cx="11703040" cy="1025922"/>
          </a:xfrm>
          <a:prstGeom prst="rect">
            <a:avLst/>
          </a:prstGeom>
          <a:noFill/>
        </p:spPr>
        <p:txBody>
          <a:bodyPr wrap="square">
            <a:spAutoFit/>
          </a:bodyPr>
          <a:lstStyle/>
          <a:p>
            <a:pPr marL="0" marR="0">
              <a:spcBef>
                <a:spcPts val="0"/>
              </a:spcBef>
              <a:spcAft>
                <a:spcPts val="800"/>
              </a:spcAft>
            </a:pPr>
            <a:endParaRPr lang="en-US" sz="1800">
              <a:effectLst/>
              <a:ea typeface="Calibri" panose="020F0502020204030204" pitchFamily="34" charset="0"/>
              <a:cs typeface="Helvetica" panose="020B0604020202020204" pitchFamily="34" charset="0"/>
            </a:endParaRPr>
          </a:p>
          <a:p>
            <a:pPr marL="0" marR="0">
              <a:spcBef>
                <a:spcPts val="0"/>
              </a:spcBef>
              <a:spcAft>
                <a:spcPts val="800"/>
              </a:spcAft>
            </a:pPr>
            <a:r>
              <a:rPr lang="en-US" sz="1800">
                <a:effectLst/>
                <a:ea typeface="Calibri" panose="020F0502020204030204" pitchFamily="34" charset="0"/>
                <a:cs typeface="Helvetica" panose="020B0604020202020204" pitchFamily="34" charset="0"/>
              </a:rPr>
              <a:t>A core foundation of measurement, viewership data collection is the process of gathering viewing data for business decision-making, strategic planning, research and more</a:t>
            </a:r>
          </a:p>
        </p:txBody>
      </p:sp>
      <p:sp>
        <p:nvSpPr>
          <p:cNvPr id="13" name="TextBox 12">
            <a:extLst>
              <a:ext uri="{FF2B5EF4-FFF2-40B4-BE49-F238E27FC236}">
                <a16:creationId xmlns:a16="http://schemas.microsoft.com/office/drawing/2014/main" id="{3357BBED-5AF3-B876-BDDF-F00744AC45BC}"/>
              </a:ext>
            </a:extLst>
          </p:cNvPr>
          <p:cNvSpPr txBox="1"/>
          <p:nvPr/>
        </p:nvSpPr>
        <p:spPr>
          <a:xfrm>
            <a:off x="336657" y="4295665"/>
            <a:ext cx="2437171" cy="830997"/>
          </a:xfrm>
          <a:prstGeom prst="rect">
            <a:avLst/>
          </a:prstGeom>
          <a:noFill/>
        </p:spPr>
        <p:txBody>
          <a:bodyPr wrap="square">
            <a:spAutoFit/>
          </a:bodyPr>
          <a:lstStyle/>
          <a:p>
            <a:pPr marR="0" lvl="0" algn="ctr">
              <a:spcBef>
                <a:spcPts val="0"/>
              </a:spcBef>
              <a:spcAft>
                <a:spcPts val="800"/>
              </a:spcAft>
            </a:pPr>
            <a:r>
              <a:rPr lang="en-US" sz="1600">
                <a:effectLst/>
                <a:ea typeface="Calibri" panose="020F0502020204030204" pitchFamily="34" charset="0"/>
                <a:cs typeface="Helvetica" panose="020B0604020202020204" pitchFamily="34" charset="0"/>
              </a:rPr>
              <a:t>The cornerstone of measurement is the data source(s) themselves</a:t>
            </a:r>
          </a:p>
        </p:txBody>
      </p:sp>
      <p:sp>
        <p:nvSpPr>
          <p:cNvPr id="15" name="TextBox 14">
            <a:extLst>
              <a:ext uri="{FF2B5EF4-FFF2-40B4-BE49-F238E27FC236}">
                <a16:creationId xmlns:a16="http://schemas.microsoft.com/office/drawing/2014/main" id="{4C1BC5F4-0E06-B3F6-BFB4-0797176659E2}"/>
              </a:ext>
            </a:extLst>
          </p:cNvPr>
          <p:cNvSpPr txBox="1"/>
          <p:nvPr/>
        </p:nvSpPr>
        <p:spPr>
          <a:xfrm>
            <a:off x="3085537" y="4295665"/>
            <a:ext cx="3081573" cy="1323439"/>
          </a:xfrm>
          <a:prstGeom prst="rect">
            <a:avLst/>
          </a:prstGeom>
          <a:noFill/>
        </p:spPr>
        <p:txBody>
          <a:bodyPr wrap="square">
            <a:spAutoFit/>
          </a:bodyPr>
          <a:lstStyle/>
          <a:p>
            <a:pPr marR="0" lvl="0" algn="ctr">
              <a:spcBef>
                <a:spcPts val="0"/>
              </a:spcBef>
              <a:spcAft>
                <a:spcPts val="800"/>
              </a:spcAft>
            </a:pPr>
            <a:r>
              <a:rPr lang="en-US" sz="1600">
                <a:effectLst/>
                <a:ea typeface="Calibri" panose="020F0502020204030204" pitchFamily="34" charset="0"/>
                <a:cs typeface="Helvetica" panose="020B0604020202020204" pitchFamily="34" charset="0"/>
              </a:rPr>
              <a:t>Viewership and audience data collected/stored properly from a representative source increases the likelihood of accurate measurement</a:t>
            </a:r>
          </a:p>
        </p:txBody>
      </p:sp>
      <p:sp>
        <p:nvSpPr>
          <p:cNvPr id="17" name="TextBox 16">
            <a:extLst>
              <a:ext uri="{FF2B5EF4-FFF2-40B4-BE49-F238E27FC236}">
                <a16:creationId xmlns:a16="http://schemas.microsoft.com/office/drawing/2014/main" id="{CF7F91B8-F93C-B4DF-5389-1973946936DE}"/>
              </a:ext>
            </a:extLst>
          </p:cNvPr>
          <p:cNvSpPr txBox="1"/>
          <p:nvPr/>
        </p:nvSpPr>
        <p:spPr>
          <a:xfrm>
            <a:off x="6310667" y="4293539"/>
            <a:ext cx="3081573" cy="1569660"/>
          </a:xfrm>
          <a:prstGeom prst="rect">
            <a:avLst/>
          </a:prstGeom>
          <a:noFill/>
        </p:spPr>
        <p:txBody>
          <a:bodyPr wrap="square">
            <a:spAutoFit/>
          </a:bodyPr>
          <a:lstStyle/>
          <a:p>
            <a:pPr marR="0" lvl="0" algn="ctr">
              <a:spcBef>
                <a:spcPts val="0"/>
              </a:spcBef>
              <a:spcAft>
                <a:spcPts val="800"/>
              </a:spcAft>
            </a:pPr>
            <a:r>
              <a:rPr lang="en-US" sz="1600">
                <a:effectLst/>
                <a:ea typeface="Calibri" panose="020F0502020204030204" pitchFamily="34" charset="0"/>
                <a:cs typeface="Helvetica" panose="020B0604020202020204" pitchFamily="34" charset="0"/>
              </a:rPr>
              <a:t>Many measurement providers take a multi-method approach</a:t>
            </a:r>
            <a:r>
              <a:rPr lang="en-US" sz="1600">
                <a:ea typeface="Calibri" panose="020F0502020204030204" pitchFamily="34" charset="0"/>
                <a:cs typeface="Helvetica" panose="020B0604020202020204" pitchFamily="34" charset="0"/>
              </a:rPr>
              <a:t>.  It</a:t>
            </a:r>
            <a:r>
              <a:rPr lang="en-US" sz="1600">
                <a:effectLst/>
                <a:ea typeface="Calibri" panose="020F0502020204030204" pitchFamily="34" charset="0"/>
                <a:cs typeface="Helvetica" panose="020B0604020202020204" pitchFamily="34" charset="0"/>
              </a:rPr>
              <a:t> is important to consider how the differences in data collection can impact the results you see</a:t>
            </a:r>
          </a:p>
        </p:txBody>
      </p:sp>
      <p:sp>
        <p:nvSpPr>
          <p:cNvPr id="19" name="TextBox 18">
            <a:extLst>
              <a:ext uri="{FF2B5EF4-FFF2-40B4-BE49-F238E27FC236}">
                <a16:creationId xmlns:a16="http://schemas.microsoft.com/office/drawing/2014/main" id="{3809B636-EB82-4282-E050-D4D2B8F7F0AA}"/>
              </a:ext>
            </a:extLst>
          </p:cNvPr>
          <p:cNvSpPr txBox="1"/>
          <p:nvPr/>
        </p:nvSpPr>
        <p:spPr>
          <a:xfrm>
            <a:off x="9612727" y="4295665"/>
            <a:ext cx="2348539" cy="1323439"/>
          </a:xfrm>
          <a:prstGeom prst="rect">
            <a:avLst/>
          </a:prstGeom>
          <a:noFill/>
        </p:spPr>
        <p:txBody>
          <a:bodyPr wrap="square">
            <a:spAutoFit/>
          </a:bodyPr>
          <a:lstStyle/>
          <a:p>
            <a:pPr marR="0" lvl="0" algn="ctr">
              <a:spcBef>
                <a:spcPts val="0"/>
              </a:spcBef>
              <a:spcAft>
                <a:spcPts val="800"/>
              </a:spcAft>
            </a:pPr>
            <a:r>
              <a:rPr lang="en-US" sz="1600">
                <a:effectLst/>
                <a:ea typeface="Calibri" panose="020F0502020204030204" pitchFamily="34" charset="0"/>
                <a:cs typeface="Helvetica" panose="020B0604020202020204" pitchFamily="34" charset="0"/>
              </a:rPr>
              <a:t>Transparency is paramount and measurement partners should be forthcoming in their methods</a:t>
            </a:r>
          </a:p>
        </p:txBody>
      </p:sp>
      <p:sp>
        <p:nvSpPr>
          <p:cNvPr id="21" name="TextBox 20">
            <a:extLst>
              <a:ext uri="{FF2B5EF4-FFF2-40B4-BE49-F238E27FC236}">
                <a16:creationId xmlns:a16="http://schemas.microsoft.com/office/drawing/2014/main" id="{A6729CEE-EC0D-FE1D-A5A2-58831EDA5487}"/>
              </a:ext>
            </a:extLst>
          </p:cNvPr>
          <p:cNvSpPr txBox="1"/>
          <p:nvPr/>
        </p:nvSpPr>
        <p:spPr>
          <a:xfrm>
            <a:off x="0" y="2339388"/>
            <a:ext cx="12192000" cy="400110"/>
          </a:xfrm>
          <a:prstGeom prst="rect">
            <a:avLst/>
          </a:prstGeom>
          <a:noFill/>
        </p:spPr>
        <p:txBody>
          <a:bodyPr wrap="square">
            <a:spAutoFit/>
          </a:bodyPr>
          <a:lstStyle/>
          <a:p>
            <a:pPr marL="0" marR="0" algn="ctr">
              <a:spcBef>
                <a:spcPts val="0"/>
              </a:spcBef>
              <a:spcAft>
                <a:spcPts val="800"/>
              </a:spcAft>
            </a:pPr>
            <a:r>
              <a:rPr lang="en-US" sz="2000" b="1" u="sng">
                <a:solidFill>
                  <a:schemeClr val="accent1"/>
                </a:solidFill>
                <a:effectLst/>
                <a:ea typeface="Calibri" panose="020F0502020204030204" pitchFamily="34" charset="0"/>
                <a:cs typeface="Helvetica" panose="020B0604020202020204" pitchFamily="34" charset="0"/>
              </a:rPr>
              <a:t>Why is Viewership Data Collection Important?</a:t>
            </a:r>
            <a:endParaRPr lang="en-US" sz="3600" b="1">
              <a:solidFill>
                <a:schemeClr val="accent1"/>
              </a:solidFill>
              <a:effectLst/>
              <a:ea typeface="Calibri" panose="020F0502020204030204" pitchFamily="34" charset="0"/>
              <a:cs typeface="Helvetica" panose="020B0604020202020204" pitchFamily="34" charset="0"/>
            </a:endParaRPr>
          </a:p>
        </p:txBody>
      </p:sp>
      <p:pic>
        <p:nvPicPr>
          <p:cNvPr id="23" name="Graphic 22" descr="Building Brick Wall outline">
            <a:extLst>
              <a:ext uri="{FF2B5EF4-FFF2-40B4-BE49-F238E27FC236}">
                <a16:creationId xmlns:a16="http://schemas.microsoft.com/office/drawing/2014/main" id="{DF2CCDEF-F895-A55B-FA71-71EF1EDD29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4269" y="3096482"/>
            <a:ext cx="1081948" cy="1081948"/>
          </a:xfrm>
          <a:prstGeom prst="rect">
            <a:avLst/>
          </a:prstGeom>
        </p:spPr>
      </p:pic>
      <p:pic>
        <p:nvPicPr>
          <p:cNvPr id="25" name="Graphic 24" descr="Mountains outline">
            <a:extLst>
              <a:ext uri="{FF2B5EF4-FFF2-40B4-BE49-F238E27FC236}">
                <a16:creationId xmlns:a16="http://schemas.microsoft.com/office/drawing/2014/main" id="{93A0D8F2-15F4-631F-B089-4E0167AE9A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46022" y="3096482"/>
            <a:ext cx="1081948" cy="1081948"/>
          </a:xfrm>
          <a:prstGeom prst="rect">
            <a:avLst/>
          </a:prstGeom>
        </p:spPr>
      </p:pic>
      <p:pic>
        <p:nvPicPr>
          <p:cNvPr id="31" name="Graphic 30" descr="Magnifying glass outline">
            <a:extLst>
              <a:ext uri="{FF2B5EF4-FFF2-40B4-BE49-F238E27FC236}">
                <a16:creationId xmlns:a16="http://schemas.microsoft.com/office/drawing/2014/main" id="{A408D5D7-DD26-7AB2-2A65-4FB8D207A3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70683" y="3096482"/>
            <a:ext cx="1081948" cy="1081948"/>
          </a:xfrm>
          <a:prstGeom prst="rect">
            <a:avLst/>
          </a:prstGeom>
        </p:spPr>
      </p:pic>
      <p:pic>
        <p:nvPicPr>
          <p:cNvPr id="35" name="Graphic 34" descr="Fingerprint outline">
            <a:extLst>
              <a:ext uri="{FF2B5EF4-FFF2-40B4-BE49-F238E27FC236}">
                <a16:creationId xmlns:a16="http://schemas.microsoft.com/office/drawing/2014/main" id="{B6F84883-94DA-5E6D-AAF8-87F758BA4D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89608" y="3067653"/>
            <a:ext cx="1081948" cy="1081948"/>
          </a:xfrm>
          <a:prstGeom prst="rect">
            <a:avLst/>
          </a:prstGeom>
        </p:spPr>
      </p:pic>
      <p:pic>
        <p:nvPicPr>
          <p:cNvPr id="8" name="Picture 7">
            <a:extLst>
              <a:ext uri="{FF2B5EF4-FFF2-40B4-BE49-F238E27FC236}">
                <a16:creationId xmlns:a16="http://schemas.microsoft.com/office/drawing/2014/main" id="{2DBABF66-6EBD-4BB0-777C-0A7D31006350}"/>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12032469-34D4-67CC-405A-97A441CBB64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408093D4-7891-54E6-A8C3-910604F354A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901628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0D00B-3850-4CD8-A533-8983704FE188}"/>
              </a:ext>
            </a:extLst>
          </p:cNvPr>
          <p:cNvSpPr/>
          <p:nvPr/>
        </p:nvSpPr>
        <p:spPr>
          <a:xfrm>
            <a:off x="4787028" y="345519"/>
            <a:ext cx="7404972" cy="461665"/>
          </a:xfrm>
          <a:prstGeom prst="rect">
            <a:avLst/>
          </a:prstGeom>
        </p:spPr>
        <p:txBody>
          <a:bodyPr wrap="square">
            <a:spAutoFit/>
          </a:bodyPr>
          <a:lstStyle/>
          <a:p>
            <a:pPr lvl="0">
              <a:defRPr/>
            </a:pPr>
            <a:r>
              <a:rPr lang="en-US" sz="2400" b="1">
                <a:latin typeface="Helvetica"/>
              </a:rPr>
              <a:t>Common Viewership Data Collection Questions</a:t>
            </a:r>
          </a:p>
        </p:txBody>
      </p:sp>
      <p:sp>
        <p:nvSpPr>
          <p:cNvPr id="7" name="TextBox 6">
            <a:extLst>
              <a:ext uri="{FF2B5EF4-FFF2-40B4-BE49-F238E27FC236}">
                <a16:creationId xmlns:a16="http://schemas.microsoft.com/office/drawing/2014/main" id="{4FFE9C73-7487-F3A7-9EFA-1FA4642DC285}"/>
              </a:ext>
            </a:extLst>
          </p:cNvPr>
          <p:cNvSpPr txBox="1"/>
          <p:nvPr/>
        </p:nvSpPr>
        <p:spPr>
          <a:xfrm>
            <a:off x="5209311" y="1247101"/>
            <a:ext cx="6626088" cy="3970318"/>
          </a:xfrm>
          <a:prstGeom prst="rect">
            <a:avLst/>
          </a:prstGeom>
          <a:noFill/>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a:t>What are the most common ways that viewership is measured? </a:t>
            </a:r>
          </a:p>
          <a:p>
            <a:endParaRPr lang="en-US"/>
          </a:p>
          <a:p>
            <a:pPr marL="0" marR="0" lvl="0" indent="0" algn="l" defTabSz="883768" rtl="0" eaLnBrk="1" fontAlgn="auto" latinLnBrk="0" hangingPunct="1">
              <a:lnSpc>
                <a:spcPct val="100000"/>
              </a:lnSpc>
              <a:spcBef>
                <a:spcPts val="0"/>
              </a:spcBef>
              <a:spcAft>
                <a:spcPts val="0"/>
              </a:spcAft>
              <a:buClrTx/>
              <a:buSzTx/>
              <a:buFontTx/>
              <a:buNone/>
              <a:tabLst/>
              <a:defRPr/>
            </a:pPr>
            <a:r>
              <a:rPr lang="en-US"/>
              <a:t>What is census level data and what role does it play in measurement? </a:t>
            </a:r>
          </a:p>
          <a:p>
            <a:endParaRPr lang="en-US"/>
          </a:p>
          <a:p>
            <a:r>
              <a:rPr lang="en-US"/>
              <a:t>Is it possible to get a full picture of the viewership of my cross-platform video campaign? </a:t>
            </a:r>
          </a:p>
          <a:p>
            <a:endParaRPr lang="en-US"/>
          </a:p>
          <a:p>
            <a:r>
              <a:rPr lang="en-US"/>
              <a:t>How do I target and measure campaign impact beyond demographics? </a:t>
            </a:r>
          </a:p>
          <a:p>
            <a:endParaRPr lang="en-US"/>
          </a:p>
          <a:p>
            <a:r>
              <a:rPr lang="en-US"/>
              <a:t>How can I “futureproof” my measurement to best set myself up now to measure better in the future? </a:t>
            </a:r>
          </a:p>
        </p:txBody>
      </p:sp>
      <p:sp>
        <p:nvSpPr>
          <p:cNvPr id="9" name="TextBox 8">
            <a:extLst>
              <a:ext uri="{FF2B5EF4-FFF2-40B4-BE49-F238E27FC236}">
                <a16:creationId xmlns:a16="http://schemas.microsoft.com/office/drawing/2014/main" id="{A9846E5E-E001-2B5F-9EF5-FA0E53376C55}"/>
              </a:ext>
            </a:extLst>
          </p:cNvPr>
          <p:cNvSpPr txBox="1"/>
          <p:nvPr/>
        </p:nvSpPr>
        <p:spPr>
          <a:xfrm>
            <a:off x="4751402" y="1204252"/>
            <a:ext cx="430481" cy="707886"/>
          </a:xfrm>
          <a:prstGeom prst="rect">
            <a:avLst/>
          </a:prstGeom>
          <a:noFill/>
        </p:spPr>
        <p:txBody>
          <a:bodyPr wrap="square">
            <a:spAutoFit/>
          </a:bodyPr>
          <a:lstStyle/>
          <a:p>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1</a:t>
            </a:r>
            <a:endParaRPr lang="en-US"/>
          </a:p>
        </p:txBody>
      </p:sp>
      <p:sp>
        <p:nvSpPr>
          <p:cNvPr id="11" name="TextBox 10">
            <a:extLst>
              <a:ext uri="{FF2B5EF4-FFF2-40B4-BE49-F238E27FC236}">
                <a16:creationId xmlns:a16="http://schemas.microsoft.com/office/drawing/2014/main" id="{BEA3495B-EA3D-A640-2D9B-05B47E364AB0}"/>
              </a:ext>
            </a:extLst>
          </p:cNvPr>
          <p:cNvSpPr txBox="1"/>
          <p:nvPr/>
        </p:nvSpPr>
        <p:spPr>
          <a:xfrm>
            <a:off x="4751402" y="2047940"/>
            <a:ext cx="477981" cy="707886"/>
          </a:xfrm>
          <a:prstGeom prst="rect">
            <a:avLst/>
          </a:prstGeom>
          <a:noFill/>
        </p:spPr>
        <p:txBody>
          <a:bodyPr wrap="square">
            <a:spAutoFit/>
          </a:bodyPr>
          <a:lstStyle/>
          <a:p>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2</a:t>
            </a:r>
            <a:endParaRPr lang="en-US"/>
          </a:p>
        </p:txBody>
      </p:sp>
      <p:sp>
        <p:nvSpPr>
          <p:cNvPr id="13" name="TextBox 12">
            <a:extLst>
              <a:ext uri="{FF2B5EF4-FFF2-40B4-BE49-F238E27FC236}">
                <a16:creationId xmlns:a16="http://schemas.microsoft.com/office/drawing/2014/main" id="{CB82B6F5-1CE9-43F0-4837-E25DDF2C376F}"/>
              </a:ext>
            </a:extLst>
          </p:cNvPr>
          <p:cNvSpPr txBox="1"/>
          <p:nvPr/>
        </p:nvSpPr>
        <p:spPr>
          <a:xfrm>
            <a:off x="4766956" y="2862739"/>
            <a:ext cx="442355" cy="707886"/>
          </a:xfrm>
          <a:prstGeom prst="rect">
            <a:avLst/>
          </a:prstGeom>
          <a:noFill/>
        </p:spPr>
        <p:txBody>
          <a:bodyPr wrap="square">
            <a:spAutoFit/>
          </a:bodyPr>
          <a:lstStyle/>
          <a:p>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3 </a:t>
            </a:r>
            <a:endParaRPr lang="en-US"/>
          </a:p>
        </p:txBody>
      </p:sp>
      <p:sp>
        <p:nvSpPr>
          <p:cNvPr id="14" name="TextBox 13">
            <a:extLst>
              <a:ext uri="{FF2B5EF4-FFF2-40B4-BE49-F238E27FC236}">
                <a16:creationId xmlns:a16="http://schemas.microsoft.com/office/drawing/2014/main" id="{0C080E1B-DC06-E830-40F7-F7C49FFA82E2}"/>
              </a:ext>
            </a:extLst>
          </p:cNvPr>
          <p:cNvSpPr txBox="1"/>
          <p:nvPr/>
        </p:nvSpPr>
        <p:spPr>
          <a:xfrm>
            <a:off x="4787028" y="3669215"/>
            <a:ext cx="442355" cy="707886"/>
          </a:xfrm>
          <a:prstGeom prst="rect">
            <a:avLst/>
          </a:prstGeom>
          <a:noFill/>
        </p:spPr>
        <p:txBody>
          <a:bodyPr wrap="square">
            <a:spAutoFit/>
          </a:bodyPr>
          <a:lstStyle/>
          <a:p>
            <a:r>
              <a:rPr lang="en-US" sz="4000" b="1">
                <a:solidFill>
                  <a:srgbClr val="ED3C8D"/>
                </a:solidFill>
                <a:latin typeface="Helvetica" pitchFamily="2" charset="0"/>
              </a:rPr>
              <a:t>4</a:t>
            </a: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 </a:t>
            </a:r>
            <a:endParaRPr lang="en-US"/>
          </a:p>
        </p:txBody>
      </p:sp>
      <p:sp>
        <p:nvSpPr>
          <p:cNvPr id="15" name="TextBox 14">
            <a:extLst>
              <a:ext uri="{FF2B5EF4-FFF2-40B4-BE49-F238E27FC236}">
                <a16:creationId xmlns:a16="http://schemas.microsoft.com/office/drawing/2014/main" id="{CF6E432F-58C9-E7AA-EA2E-885D34200416}"/>
              </a:ext>
            </a:extLst>
          </p:cNvPr>
          <p:cNvSpPr txBox="1"/>
          <p:nvPr/>
        </p:nvSpPr>
        <p:spPr>
          <a:xfrm>
            <a:off x="4766956" y="4509533"/>
            <a:ext cx="442355" cy="707886"/>
          </a:xfrm>
          <a:prstGeom prst="rect">
            <a:avLst/>
          </a:prstGeom>
          <a:noFill/>
        </p:spPr>
        <p:txBody>
          <a:bodyPr wrap="square">
            <a:spAutoFit/>
          </a:bodyPr>
          <a:lstStyle/>
          <a:p>
            <a:r>
              <a:rPr lang="en-US" sz="4000" b="1">
                <a:solidFill>
                  <a:srgbClr val="ED3C8D"/>
                </a:solidFill>
                <a:latin typeface="Helvetica" pitchFamily="2" charset="0"/>
              </a:rPr>
              <a:t>5</a:t>
            </a: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 </a:t>
            </a:r>
            <a:endParaRPr lang="en-US"/>
          </a:p>
        </p:txBody>
      </p:sp>
      <p:pic>
        <p:nvPicPr>
          <p:cNvPr id="5" name="Picture 4" descr="A picture containing invertebrate, worm&#10;&#10;Description automatically generated">
            <a:extLst>
              <a:ext uri="{FF2B5EF4-FFF2-40B4-BE49-F238E27FC236}">
                <a16:creationId xmlns:a16="http://schemas.microsoft.com/office/drawing/2014/main" id="{F17974EE-4FDD-D50C-2020-54392FB1E262}"/>
              </a:ext>
            </a:extLst>
          </p:cNvPr>
          <p:cNvPicPr>
            <a:picLocks noChangeAspect="1"/>
          </p:cNvPicPr>
          <p:nvPr/>
        </p:nvPicPr>
        <p:blipFill rotWithShape="1">
          <a:blip r:embed="rId2"/>
          <a:srcRect l="17323"/>
          <a:stretch/>
        </p:blipFill>
        <p:spPr>
          <a:xfrm rot="5400000" flipH="1">
            <a:off x="-1096528" y="1096523"/>
            <a:ext cx="6858002" cy="4664950"/>
          </a:xfrm>
          <a:prstGeom prst="rect">
            <a:avLst/>
          </a:prstGeom>
        </p:spPr>
      </p:pic>
      <p:pic>
        <p:nvPicPr>
          <p:cNvPr id="3" name="Picture 2">
            <a:extLst>
              <a:ext uri="{FF2B5EF4-FFF2-40B4-BE49-F238E27FC236}">
                <a16:creationId xmlns:a16="http://schemas.microsoft.com/office/drawing/2014/main" id="{9DA38221-C4CC-FDCB-1199-3600F0B78C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DC087488-784C-A022-01E8-7FA376B62E1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2FD6FF20-ED91-8DFE-9F4B-90A873EE275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839823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CEE98B7-BF65-0D98-291F-C7041E7766F3}"/>
              </a:ext>
            </a:extLst>
          </p:cNvPr>
          <p:cNvSpPr/>
          <p:nvPr/>
        </p:nvSpPr>
        <p:spPr>
          <a:xfrm>
            <a:off x="0" y="1459715"/>
            <a:ext cx="12192000" cy="540181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FE08353D-D04B-A9A4-7B0C-E76E9B84BFCB}"/>
              </a:ext>
            </a:extLst>
          </p:cNvPr>
          <p:cNvCxnSpPr>
            <a:cxnSpLocks/>
          </p:cNvCxnSpPr>
          <p:nvPr/>
        </p:nvCxnSpPr>
        <p:spPr>
          <a:xfrm>
            <a:off x="558925" y="93143"/>
            <a:ext cx="0" cy="1332149"/>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7FCBBCC-E6AC-FCD1-5F19-E2F7F22D5360}"/>
              </a:ext>
            </a:extLst>
          </p:cNvPr>
          <p:cNvSpPr txBox="1"/>
          <p:nvPr/>
        </p:nvSpPr>
        <p:spPr>
          <a:xfrm>
            <a:off x="51023" y="405274"/>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1</a:t>
            </a:r>
          </a:p>
        </p:txBody>
      </p:sp>
      <p:sp>
        <p:nvSpPr>
          <p:cNvPr id="10" name="Rectangle 9">
            <a:extLst>
              <a:ext uri="{FF2B5EF4-FFF2-40B4-BE49-F238E27FC236}">
                <a16:creationId xmlns:a16="http://schemas.microsoft.com/office/drawing/2014/main" id="{318CB64C-E993-6C91-8E7F-0953B993C72F}"/>
              </a:ext>
            </a:extLst>
          </p:cNvPr>
          <p:cNvSpPr/>
          <p:nvPr/>
        </p:nvSpPr>
        <p:spPr>
          <a:xfrm>
            <a:off x="623075" y="220608"/>
            <a:ext cx="934168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t>What are the most common ways that </a:t>
            </a:r>
            <a:r>
              <a:rPr lang="en-US" sz="3200">
                <a:solidFill>
                  <a:srgbClr val="ED3C8D"/>
                </a:solidFill>
              </a:rPr>
              <a:t>viewership is measured?</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7" name="TextBox 6">
            <a:extLst>
              <a:ext uri="{FF2B5EF4-FFF2-40B4-BE49-F238E27FC236}">
                <a16:creationId xmlns:a16="http://schemas.microsoft.com/office/drawing/2014/main" id="{8A17D0CD-FAB7-D816-C535-34897050969A}"/>
              </a:ext>
            </a:extLst>
          </p:cNvPr>
          <p:cNvSpPr txBox="1"/>
          <p:nvPr/>
        </p:nvSpPr>
        <p:spPr>
          <a:xfrm>
            <a:off x="52824" y="2275263"/>
            <a:ext cx="2353469" cy="369332"/>
          </a:xfrm>
          <a:prstGeom prst="rect">
            <a:avLst/>
          </a:prstGeom>
          <a:noFill/>
        </p:spPr>
        <p:txBody>
          <a:bodyPr wrap="square">
            <a:spAutoFit/>
          </a:bodyPr>
          <a:lstStyle/>
          <a:p>
            <a:pPr algn="ctr"/>
            <a:r>
              <a:rPr lang="en-US" b="1" u="sng">
                <a:solidFill>
                  <a:srgbClr val="ED3C8D"/>
                </a:solidFill>
                <a:effectLst/>
                <a:ea typeface="Calibri" panose="020F0502020204030204" pitchFamily="34" charset="0"/>
                <a:cs typeface="Helvetica" panose="020B0604020202020204" pitchFamily="34" charset="0"/>
              </a:rPr>
              <a:t>ACR (Smart TV) </a:t>
            </a:r>
            <a:endParaRPr lang="en-US" b="1">
              <a:solidFill>
                <a:srgbClr val="ED3C8D"/>
              </a:solidFill>
              <a:cs typeface="Helvetica" panose="020B0604020202020204" pitchFamily="34" charset="0"/>
            </a:endParaRPr>
          </a:p>
        </p:txBody>
      </p:sp>
      <p:sp>
        <p:nvSpPr>
          <p:cNvPr id="12" name="TextBox 11">
            <a:extLst>
              <a:ext uri="{FF2B5EF4-FFF2-40B4-BE49-F238E27FC236}">
                <a16:creationId xmlns:a16="http://schemas.microsoft.com/office/drawing/2014/main" id="{A128ED4D-EE3C-9874-2DFE-714165C9705B}"/>
              </a:ext>
            </a:extLst>
          </p:cNvPr>
          <p:cNvSpPr txBox="1"/>
          <p:nvPr/>
        </p:nvSpPr>
        <p:spPr>
          <a:xfrm>
            <a:off x="2404077" y="2275263"/>
            <a:ext cx="2441517" cy="369332"/>
          </a:xfrm>
          <a:prstGeom prst="rect">
            <a:avLst/>
          </a:prstGeom>
          <a:noFill/>
        </p:spPr>
        <p:txBody>
          <a:bodyPr wrap="square">
            <a:spAutoFit/>
          </a:bodyPr>
          <a:lstStyle/>
          <a:p>
            <a:pPr algn="ctr"/>
            <a:r>
              <a:rPr lang="en-US" b="1" u="sng">
                <a:solidFill>
                  <a:srgbClr val="ED3C8D"/>
                </a:solidFill>
                <a:effectLst/>
                <a:ea typeface="Calibri" panose="020F0502020204030204" pitchFamily="34" charset="0"/>
                <a:cs typeface="Helvetica" panose="020B0604020202020204" pitchFamily="34" charset="0"/>
              </a:rPr>
              <a:t>Set Top Box (STB) </a:t>
            </a:r>
            <a:endParaRPr lang="en-US" b="1">
              <a:solidFill>
                <a:srgbClr val="ED3C8D"/>
              </a:solidFill>
              <a:cs typeface="Helvetica" panose="020B0604020202020204" pitchFamily="34" charset="0"/>
            </a:endParaRPr>
          </a:p>
        </p:txBody>
      </p:sp>
      <p:sp>
        <p:nvSpPr>
          <p:cNvPr id="14" name="TextBox 13">
            <a:extLst>
              <a:ext uri="{FF2B5EF4-FFF2-40B4-BE49-F238E27FC236}">
                <a16:creationId xmlns:a16="http://schemas.microsoft.com/office/drawing/2014/main" id="{775F7EE8-A3B4-9038-16B4-C77D7BF6E910}"/>
              </a:ext>
            </a:extLst>
          </p:cNvPr>
          <p:cNvSpPr txBox="1"/>
          <p:nvPr/>
        </p:nvSpPr>
        <p:spPr>
          <a:xfrm>
            <a:off x="4851589" y="2275263"/>
            <a:ext cx="2438020" cy="369332"/>
          </a:xfrm>
          <a:prstGeom prst="rect">
            <a:avLst/>
          </a:prstGeom>
          <a:noFill/>
        </p:spPr>
        <p:txBody>
          <a:bodyPr wrap="square">
            <a:spAutoFit/>
          </a:bodyPr>
          <a:lstStyle/>
          <a:p>
            <a:pPr algn="ctr"/>
            <a:r>
              <a:rPr lang="en-US" b="1" u="sng">
                <a:solidFill>
                  <a:srgbClr val="ED3C8D"/>
                </a:solidFill>
                <a:effectLst/>
                <a:ea typeface="Calibri" panose="020F0502020204030204" pitchFamily="34" charset="0"/>
                <a:cs typeface="Helvetica" panose="020B0604020202020204" pitchFamily="34" charset="0"/>
              </a:rPr>
              <a:t>Panel</a:t>
            </a:r>
            <a:endParaRPr lang="en-US" b="1">
              <a:solidFill>
                <a:srgbClr val="ED3C8D"/>
              </a:solidFill>
              <a:cs typeface="Helvetica" panose="020B0604020202020204" pitchFamily="34" charset="0"/>
            </a:endParaRPr>
          </a:p>
        </p:txBody>
      </p:sp>
      <p:sp>
        <p:nvSpPr>
          <p:cNvPr id="16" name="TextBox 15">
            <a:extLst>
              <a:ext uri="{FF2B5EF4-FFF2-40B4-BE49-F238E27FC236}">
                <a16:creationId xmlns:a16="http://schemas.microsoft.com/office/drawing/2014/main" id="{B56C9A47-DDD1-D14E-7D97-3839C0AFE3C4}"/>
              </a:ext>
            </a:extLst>
          </p:cNvPr>
          <p:cNvSpPr txBox="1"/>
          <p:nvPr/>
        </p:nvSpPr>
        <p:spPr>
          <a:xfrm>
            <a:off x="7289608" y="2275263"/>
            <a:ext cx="2438019" cy="369332"/>
          </a:xfrm>
          <a:prstGeom prst="rect">
            <a:avLst/>
          </a:prstGeom>
          <a:noFill/>
        </p:spPr>
        <p:txBody>
          <a:bodyPr wrap="square">
            <a:spAutoFit/>
          </a:bodyPr>
          <a:lstStyle/>
          <a:p>
            <a:pPr algn="ctr"/>
            <a:r>
              <a:rPr lang="en-US" b="1" u="sng">
                <a:solidFill>
                  <a:srgbClr val="ED3C8D"/>
                </a:solidFill>
                <a:effectLst/>
                <a:ea typeface="Calibri" panose="020F0502020204030204" pitchFamily="34" charset="0"/>
                <a:cs typeface="Helvetica" panose="020B0604020202020204" pitchFamily="34" charset="0"/>
              </a:rPr>
              <a:t>Streaming</a:t>
            </a:r>
            <a:endParaRPr lang="en-US" b="1">
              <a:solidFill>
                <a:srgbClr val="ED3C8D"/>
              </a:solidFill>
              <a:cs typeface="Helvetica" panose="020B0604020202020204" pitchFamily="34" charset="0"/>
            </a:endParaRPr>
          </a:p>
        </p:txBody>
      </p:sp>
      <p:sp>
        <p:nvSpPr>
          <p:cNvPr id="18" name="TextBox 17">
            <a:extLst>
              <a:ext uri="{FF2B5EF4-FFF2-40B4-BE49-F238E27FC236}">
                <a16:creationId xmlns:a16="http://schemas.microsoft.com/office/drawing/2014/main" id="{C16F560A-ADC7-BC32-AD43-2DBFB6510ACA}"/>
              </a:ext>
            </a:extLst>
          </p:cNvPr>
          <p:cNvSpPr txBox="1"/>
          <p:nvPr/>
        </p:nvSpPr>
        <p:spPr>
          <a:xfrm>
            <a:off x="9736705" y="2275263"/>
            <a:ext cx="2415891" cy="369332"/>
          </a:xfrm>
          <a:prstGeom prst="rect">
            <a:avLst/>
          </a:prstGeom>
          <a:noFill/>
        </p:spPr>
        <p:txBody>
          <a:bodyPr wrap="square">
            <a:spAutoFit/>
          </a:bodyPr>
          <a:lstStyle/>
          <a:p>
            <a:pPr algn="ctr"/>
            <a:r>
              <a:rPr lang="en-US" b="1" u="sng">
                <a:solidFill>
                  <a:srgbClr val="ED3C8D"/>
                </a:solidFill>
                <a:effectLst/>
                <a:ea typeface="Calibri" panose="020F0502020204030204" pitchFamily="34" charset="0"/>
                <a:cs typeface="Helvetica" panose="020B0604020202020204" pitchFamily="34" charset="0"/>
              </a:rPr>
              <a:t>Big Data</a:t>
            </a:r>
            <a:r>
              <a:rPr lang="en-US" b="1">
                <a:solidFill>
                  <a:srgbClr val="ED3C8D"/>
                </a:solidFill>
                <a:effectLst/>
                <a:ea typeface="Calibri" panose="020F0502020204030204" pitchFamily="34" charset="0"/>
                <a:cs typeface="Helvetica" panose="020B0604020202020204" pitchFamily="34" charset="0"/>
              </a:rPr>
              <a:t> </a:t>
            </a:r>
            <a:endParaRPr lang="en-US" b="1">
              <a:solidFill>
                <a:srgbClr val="ED3C8D"/>
              </a:solidFill>
              <a:cs typeface="Helvetica" panose="020B0604020202020204" pitchFamily="34" charset="0"/>
            </a:endParaRPr>
          </a:p>
        </p:txBody>
      </p:sp>
      <p:cxnSp>
        <p:nvCxnSpPr>
          <p:cNvPr id="26" name="Straight Connector 25">
            <a:extLst>
              <a:ext uri="{FF2B5EF4-FFF2-40B4-BE49-F238E27FC236}">
                <a16:creationId xmlns:a16="http://schemas.microsoft.com/office/drawing/2014/main" id="{E36D02A1-FB16-178D-7838-8FDC3740676A}"/>
              </a:ext>
            </a:extLst>
          </p:cNvPr>
          <p:cNvCxnSpPr>
            <a:cxnSpLocks/>
          </p:cNvCxnSpPr>
          <p:nvPr/>
        </p:nvCxnSpPr>
        <p:spPr>
          <a:xfrm>
            <a:off x="2400996" y="2291955"/>
            <a:ext cx="0" cy="4192665"/>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61F3F87-0745-9E61-5F0B-10BADFE78A8F}"/>
              </a:ext>
            </a:extLst>
          </p:cNvPr>
          <p:cNvSpPr txBox="1"/>
          <p:nvPr/>
        </p:nvSpPr>
        <p:spPr>
          <a:xfrm>
            <a:off x="8665" y="2765385"/>
            <a:ext cx="2453136" cy="861774"/>
          </a:xfrm>
          <a:prstGeom prst="rect">
            <a:avLst/>
          </a:prstGeom>
          <a:noFill/>
        </p:spPr>
        <p:txBody>
          <a:bodyPr wrap="square">
            <a:spAutoFit/>
          </a:bodyPr>
          <a:lstStyle/>
          <a:p>
            <a:r>
              <a:rPr lang="en-US" sz="1250">
                <a:ea typeface="Calibri" panose="020F0502020204030204" pitchFamily="34" charset="0"/>
                <a:cs typeface="Helvetica" panose="020B0604020202020204" pitchFamily="34" charset="0"/>
              </a:rPr>
              <a:t>I</a:t>
            </a:r>
            <a:r>
              <a:rPr lang="en-US" sz="1250">
                <a:effectLst/>
                <a:ea typeface="Calibri" panose="020F0502020204030204" pitchFamily="34" charset="0"/>
                <a:cs typeface="Helvetica" panose="020B0604020202020204" pitchFamily="34" charset="0"/>
              </a:rPr>
              <a:t>dentifies ads and programming content across Internet enabled TV-connected devices via audio or video fingerprints</a:t>
            </a:r>
          </a:p>
        </p:txBody>
      </p:sp>
      <p:pic>
        <p:nvPicPr>
          <p:cNvPr id="37" name="Picture 36" descr="Icon&#10;&#10;Description automatically generated">
            <a:extLst>
              <a:ext uri="{FF2B5EF4-FFF2-40B4-BE49-F238E27FC236}">
                <a16:creationId xmlns:a16="http://schemas.microsoft.com/office/drawing/2014/main" id="{69487449-DAB6-BDB5-116D-0BDB21B0ED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00061" y="1558213"/>
            <a:ext cx="683780" cy="683780"/>
          </a:xfrm>
          <a:prstGeom prst="rect">
            <a:avLst/>
          </a:prstGeom>
        </p:spPr>
      </p:pic>
      <p:pic>
        <p:nvPicPr>
          <p:cNvPr id="41" name="Picture 40" descr="A picture containing text, sign&#10;&#10;Description automatically generated">
            <a:extLst>
              <a:ext uri="{FF2B5EF4-FFF2-40B4-BE49-F238E27FC236}">
                <a16:creationId xmlns:a16="http://schemas.microsoft.com/office/drawing/2014/main" id="{D9CFC776-AFB1-0F3B-D21F-D71524250D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65141" y="1558213"/>
            <a:ext cx="683780" cy="683780"/>
          </a:xfrm>
          <a:prstGeom prst="rect">
            <a:avLst/>
          </a:prstGeom>
        </p:spPr>
      </p:pic>
      <p:pic>
        <p:nvPicPr>
          <p:cNvPr id="43" name="Picture 42" descr="Icon&#10;&#10;Description automatically generated">
            <a:extLst>
              <a:ext uri="{FF2B5EF4-FFF2-40B4-BE49-F238E27FC236}">
                <a16:creationId xmlns:a16="http://schemas.microsoft.com/office/drawing/2014/main" id="{77EC4C86-28F4-7A4A-878D-0EB726A796B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58797" y="1493700"/>
            <a:ext cx="812806" cy="812806"/>
          </a:xfrm>
          <a:prstGeom prst="rect">
            <a:avLst/>
          </a:prstGeom>
        </p:spPr>
      </p:pic>
      <p:pic>
        <p:nvPicPr>
          <p:cNvPr id="45" name="Picture 44" descr="Icon&#10;&#10;Description automatically generated">
            <a:extLst>
              <a:ext uri="{FF2B5EF4-FFF2-40B4-BE49-F238E27FC236}">
                <a16:creationId xmlns:a16="http://schemas.microsoft.com/office/drawing/2014/main" id="{4C5FEEC2-E5FD-856E-1868-2F36B195630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71298" y="1455046"/>
            <a:ext cx="890114" cy="890114"/>
          </a:xfrm>
          <a:prstGeom prst="rect">
            <a:avLst/>
          </a:prstGeom>
        </p:spPr>
      </p:pic>
      <p:pic>
        <p:nvPicPr>
          <p:cNvPr id="47" name="Picture 46" descr="Icon&#10;&#10;Description automatically generated">
            <a:extLst>
              <a:ext uri="{FF2B5EF4-FFF2-40B4-BE49-F238E27FC236}">
                <a16:creationId xmlns:a16="http://schemas.microsoft.com/office/drawing/2014/main" id="{B0EF482E-35B3-40FF-2A79-15DE2EEA8F0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06724" y="1620208"/>
            <a:ext cx="467144" cy="467144"/>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C041C938-CE68-AE46-E7C0-C740F2793A5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60807" y="1427140"/>
            <a:ext cx="945926" cy="945926"/>
          </a:xfrm>
          <a:prstGeom prst="rect">
            <a:avLst/>
          </a:prstGeom>
        </p:spPr>
      </p:pic>
      <p:sp>
        <p:nvSpPr>
          <p:cNvPr id="52" name="TextBox 51">
            <a:extLst>
              <a:ext uri="{FF2B5EF4-FFF2-40B4-BE49-F238E27FC236}">
                <a16:creationId xmlns:a16="http://schemas.microsoft.com/office/drawing/2014/main" id="{6ACE8CD7-8937-9B82-7FEC-92E6B60AAE60}"/>
              </a:ext>
            </a:extLst>
          </p:cNvPr>
          <p:cNvSpPr txBox="1"/>
          <p:nvPr/>
        </p:nvSpPr>
        <p:spPr>
          <a:xfrm>
            <a:off x="8665" y="4099872"/>
            <a:ext cx="2349617" cy="477054"/>
          </a:xfrm>
          <a:prstGeom prst="rect">
            <a:avLst/>
          </a:prstGeom>
          <a:noFill/>
        </p:spPr>
        <p:txBody>
          <a:bodyPr wrap="square">
            <a:spAutoFit/>
          </a:bodyPr>
          <a:lstStyle/>
          <a:p>
            <a:pPr marR="0" lvl="0">
              <a:spcBef>
                <a:spcPts val="0"/>
              </a:spcBef>
              <a:spcAft>
                <a:spcPts val="800"/>
              </a:spcAft>
            </a:pPr>
            <a:r>
              <a:rPr lang="en-US" sz="1200" b="1" u="sng">
                <a:solidFill>
                  <a:srgbClr val="ED3C8D"/>
                </a:solidFill>
                <a:ea typeface="Calibri" panose="020F0502020204030204" pitchFamily="34" charset="0"/>
                <a:cs typeface="Times New Roman" panose="02020603050405020304" pitchFamily="18" charset="0"/>
              </a:rPr>
              <a:t>Solves For</a:t>
            </a:r>
            <a:r>
              <a:rPr lang="en-US" sz="1200" b="1">
                <a:solidFill>
                  <a:srgbClr val="ED3C8D"/>
                </a:solidFill>
                <a:effectLst/>
                <a:ea typeface="Calibri" panose="020F0502020204030204" pitchFamily="34" charset="0"/>
                <a:cs typeface="Times New Roman" panose="02020603050405020304" pitchFamily="18" charset="0"/>
              </a:rPr>
              <a:t>: </a:t>
            </a:r>
            <a:r>
              <a:rPr lang="en-US" sz="1200"/>
              <a:t>Can capture both linear and OTT viewing</a:t>
            </a:r>
          </a:p>
        </p:txBody>
      </p:sp>
      <p:sp>
        <p:nvSpPr>
          <p:cNvPr id="58" name="TextBox 57">
            <a:extLst>
              <a:ext uri="{FF2B5EF4-FFF2-40B4-BE49-F238E27FC236}">
                <a16:creationId xmlns:a16="http://schemas.microsoft.com/office/drawing/2014/main" id="{9F9F88F1-5FBA-5433-6D78-6657DE12DCC4}"/>
              </a:ext>
            </a:extLst>
          </p:cNvPr>
          <p:cNvSpPr txBox="1"/>
          <p:nvPr/>
        </p:nvSpPr>
        <p:spPr>
          <a:xfrm>
            <a:off x="42886" y="2588116"/>
            <a:ext cx="2373345" cy="215444"/>
          </a:xfrm>
          <a:prstGeom prst="rect">
            <a:avLst/>
          </a:prstGeom>
          <a:noFill/>
        </p:spPr>
        <p:txBody>
          <a:bodyPr wrap="square">
            <a:spAutoFit/>
          </a:bodyPr>
          <a:lstStyle/>
          <a:p>
            <a:pPr algn="ctr"/>
            <a:r>
              <a:rPr lang="en-US" sz="800" i="1">
                <a:solidFill>
                  <a:srgbClr val="ED3C8D"/>
                </a:solidFill>
                <a:effectLst/>
                <a:latin typeface="Helvetica Light" panose="020B0403020202020204"/>
                <a:ea typeface="Calibri" panose="020F0502020204030204" pitchFamily="34" charset="0"/>
                <a:cs typeface="Helvetica" panose="020B0604020202020204" pitchFamily="34" charset="0"/>
              </a:rPr>
              <a:t>Related Terms – ‘glass level’ &amp; ‘from the glass’</a:t>
            </a:r>
            <a:endParaRPr lang="en-US" sz="800" i="1">
              <a:solidFill>
                <a:srgbClr val="ED3C8D"/>
              </a:solidFill>
              <a:latin typeface="Helvetica Light" panose="020B0403020202020204"/>
              <a:cs typeface="Helvetica" panose="020B0604020202020204" pitchFamily="34" charset="0"/>
            </a:endParaRPr>
          </a:p>
        </p:txBody>
      </p:sp>
      <p:sp>
        <p:nvSpPr>
          <p:cNvPr id="72" name="TextBox 71">
            <a:extLst>
              <a:ext uri="{FF2B5EF4-FFF2-40B4-BE49-F238E27FC236}">
                <a16:creationId xmlns:a16="http://schemas.microsoft.com/office/drawing/2014/main" id="{17908B24-79C2-885C-7130-3200BE5CF5D5}"/>
              </a:ext>
            </a:extLst>
          </p:cNvPr>
          <p:cNvSpPr txBox="1"/>
          <p:nvPr/>
        </p:nvSpPr>
        <p:spPr>
          <a:xfrm>
            <a:off x="2444762" y="2765385"/>
            <a:ext cx="2373345" cy="861774"/>
          </a:xfrm>
          <a:prstGeom prst="rect">
            <a:avLst/>
          </a:prstGeom>
          <a:noFill/>
        </p:spPr>
        <p:txBody>
          <a:bodyPr wrap="square">
            <a:spAutoFit/>
          </a:bodyPr>
          <a:lstStyle/>
          <a:p>
            <a:r>
              <a:rPr lang="en-US" sz="1250">
                <a:effectLst/>
                <a:ea typeface="Calibri" panose="020F0502020204030204" pitchFamily="34" charset="0"/>
                <a:cs typeface="Helvetica" panose="020B0604020202020204" pitchFamily="34" charset="0"/>
              </a:rPr>
              <a:t>Audience based viewing data that comes from calibrated</a:t>
            </a:r>
            <a:br>
              <a:rPr lang="en-US" sz="1250">
                <a:effectLst/>
                <a:ea typeface="Calibri" panose="020F0502020204030204" pitchFamily="34" charset="0"/>
                <a:cs typeface="Helvetica" panose="020B0604020202020204" pitchFamily="34" charset="0"/>
              </a:rPr>
            </a:br>
            <a:r>
              <a:rPr lang="en-US" sz="1250">
                <a:effectLst/>
                <a:ea typeface="Calibri" panose="020F0502020204030204" pitchFamily="34" charset="0"/>
                <a:cs typeface="Helvetica" panose="020B0604020202020204" pitchFamily="34" charset="0"/>
              </a:rPr>
              <a:t>set-top boxes installed at</a:t>
            </a:r>
            <a:br>
              <a:rPr lang="en-US" sz="1250">
                <a:effectLst/>
                <a:ea typeface="Calibri" panose="020F0502020204030204" pitchFamily="34" charset="0"/>
                <a:cs typeface="Helvetica" panose="020B0604020202020204" pitchFamily="34" charset="0"/>
              </a:rPr>
            </a:br>
            <a:r>
              <a:rPr lang="en-US" sz="1250">
                <a:effectLst/>
                <a:ea typeface="Calibri" panose="020F0502020204030204" pitchFamily="34" charset="0"/>
                <a:cs typeface="Helvetica" panose="020B0604020202020204" pitchFamily="34" charset="0"/>
              </a:rPr>
              <a:t>the subscribers' homes</a:t>
            </a:r>
            <a:endParaRPr lang="en-US" sz="1250">
              <a:cs typeface="Helvetica" panose="020B0604020202020204" pitchFamily="34" charset="0"/>
            </a:endParaRPr>
          </a:p>
        </p:txBody>
      </p:sp>
      <p:sp>
        <p:nvSpPr>
          <p:cNvPr id="79" name="TextBox 78">
            <a:extLst>
              <a:ext uri="{FF2B5EF4-FFF2-40B4-BE49-F238E27FC236}">
                <a16:creationId xmlns:a16="http://schemas.microsoft.com/office/drawing/2014/main" id="{2CA48F31-1C10-A2AC-691F-F58BF311BFD0}"/>
              </a:ext>
            </a:extLst>
          </p:cNvPr>
          <p:cNvSpPr txBox="1"/>
          <p:nvPr/>
        </p:nvSpPr>
        <p:spPr>
          <a:xfrm>
            <a:off x="2438163" y="2588116"/>
            <a:ext cx="2373345" cy="215444"/>
          </a:xfrm>
          <a:prstGeom prst="rect">
            <a:avLst/>
          </a:prstGeom>
          <a:noFill/>
        </p:spPr>
        <p:txBody>
          <a:bodyPr wrap="square">
            <a:spAutoFit/>
          </a:bodyPr>
          <a:lstStyle/>
          <a:p>
            <a:pPr algn="ctr"/>
            <a:r>
              <a:rPr lang="en-US" sz="800" i="1">
                <a:solidFill>
                  <a:srgbClr val="ED3C8D"/>
                </a:solidFill>
                <a:effectLst/>
                <a:latin typeface="Helvetica Light" panose="020B0403020202020204"/>
                <a:ea typeface="Calibri" panose="020F0502020204030204" pitchFamily="34" charset="0"/>
                <a:cs typeface="Helvetica" panose="020B0604020202020204" pitchFamily="34" charset="0"/>
              </a:rPr>
              <a:t>Related Term – ‘RPD (Return Path Data)’</a:t>
            </a:r>
            <a:endParaRPr lang="en-US" sz="800" i="1">
              <a:solidFill>
                <a:srgbClr val="ED3C8D"/>
              </a:solidFill>
              <a:latin typeface="Helvetica Light" panose="020B0403020202020204"/>
              <a:cs typeface="Helvetica" panose="020B0604020202020204" pitchFamily="34" charset="0"/>
            </a:endParaRPr>
          </a:p>
        </p:txBody>
      </p:sp>
      <p:sp>
        <p:nvSpPr>
          <p:cNvPr id="81" name="TextBox 80">
            <a:extLst>
              <a:ext uri="{FF2B5EF4-FFF2-40B4-BE49-F238E27FC236}">
                <a16:creationId xmlns:a16="http://schemas.microsoft.com/office/drawing/2014/main" id="{B92D5343-7F03-3ABC-32BA-A2F9FDAB02AF}"/>
              </a:ext>
            </a:extLst>
          </p:cNvPr>
          <p:cNvSpPr txBox="1"/>
          <p:nvPr/>
        </p:nvSpPr>
        <p:spPr>
          <a:xfrm>
            <a:off x="4878777" y="2765385"/>
            <a:ext cx="2373345" cy="861774"/>
          </a:xfrm>
          <a:prstGeom prst="rect">
            <a:avLst/>
          </a:prstGeom>
          <a:noFill/>
        </p:spPr>
        <p:txBody>
          <a:bodyPr wrap="square">
            <a:spAutoFit/>
          </a:bodyPr>
          <a:lstStyle/>
          <a:p>
            <a:r>
              <a:rPr lang="en-US" sz="1250"/>
              <a:t>Viewing habits, behaviors and demographic info are collected from a small group of people to represent a larger group</a:t>
            </a:r>
          </a:p>
        </p:txBody>
      </p:sp>
      <p:sp>
        <p:nvSpPr>
          <p:cNvPr id="91" name="TextBox 90">
            <a:extLst>
              <a:ext uri="{FF2B5EF4-FFF2-40B4-BE49-F238E27FC236}">
                <a16:creationId xmlns:a16="http://schemas.microsoft.com/office/drawing/2014/main" id="{5213D981-C82D-951C-E554-41C6031B8348}"/>
              </a:ext>
            </a:extLst>
          </p:cNvPr>
          <p:cNvSpPr txBox="1"/>
          <p:nvPr/>
        </p:nvSpPr>
        <p:spPr>
          <a:xfrm>
            <a:off x="7319843" y="2765385"/>
            <a:ext cx="2471159" cy="1000274"/>
          </a:xfrm>
          <a:prstGeom prst="rect">
            <a:avLst/>
          </a:prstGeom>
          <a:noFill/>
        </p:spPr>
        <p:txBody>
          <a:bodyPr wrap="square">
            <a:spAutoFit/>
          </a:bodyPr>
          <a:lstStyle/>
          <a:p>
            <a:r>
              <a:rPr lang="en-US" sz="1250">
                <a:effectLst/>
                <a:ea typeface="Calibri" panose="020F0502020204030204" pitchFamily="34" charset="0"/>
                <a:cs typeface="Helvetica" panose="020B0604020202020204" pitchFamily="34" charset="0"/>
              </a:rPr>
              <a:t>An OTT service that provides content from broadcast and cable networks, plus streaming providers </a:t>
            </a:r>
            <a:r>
              <a:rPr lang="en-US" sz="900" i="1">
                <a:effectLst/>
                <a:ea typeface="Calibri" panose="020F0502020204030204" pitchFamily="34" charset="0"/>
                <a:cs typeface="Helvetica" panose="020B0604020202020204" pitchFamily="34" charset="0"/>
              </a:rPr>
              <a:t>(</a:t>
            </a:r>
            <a:r>
              <a:rPr lang="en-US" sz="900" i="1" err="1">
                <a:effectLst/>
                <a:ea typeface="Calibri" panose="020F0502020204030204" pitchFamily="34" charset="0"/>
                <a:cs typeface="Helvetica" panose="020B0604020202020204" pitchFamily="34" charset="0"/>
              </a:rPr>
              <a:t>e.g</a:t>
            </a:r>
            <a:r>
              <a:rPr lang="en-US" sz="900" i="1">
                <a:effectLst/>
                <a:ea typeface="Calibri" panose="020F0502020204030204" pitchFamily="34" charset="0"/>
                <a:cs typeface="Helvetica" panose="020B0604020202020204" pitchFamily="34" charset="0"/>
              </a:rPr>
              <a:t>., Sling TV, YouTube TV, HBO Max, Netflix, Peacock, Hulu, </a:t>
            </a:r>
            <a:r>
              <a:rPr lang="en-US" sz="900" i="1" err="1">
                <a:effectLst/>
                <a:ea typeface="Calibri" panose="020F0502020204030204" pitchFamily="34" charset="0"/>
                <a:cs typeface="Helvetica" panose="020B0604020202020204" pitchFamily="34" charset="0"/>
              </a:rPr>
              <a:t>fuboTV</a:t>
            </a:r>
            <a:r>
              <a:rPr lang="en-US" sz="900" i="1">
                <a:effectLst/>
                <a:ea typeface="Calibri" panose="020F0502020204030204" pitchFamily="34" charset="0"/>
                <a:cs typeface="Helvetica" panose="020B0604020202020204" pitchFamily="34" charset="0"/>
              </a:rPr>
              <a:t>)</a:t>
            </a:r>
            <a:endParaRPr lang="en-US" sz="1250" i="1">
              <a:cs typeface="Helvetica" panose="020B0604020202020204" pitchFamily="34" charset="0"/>
            </a:endParaRPr>
          </a:p>
        </p:txBody>
      </p:sp>
      <p:sp>
        <p:nvSpPr>
          <p:cNvPr id="97" name="TextBox 96">
            <a:extLst>
              <a:ext uri="{FF2B5EF4-FFF2-40B4-BE49-F238E27FC236}">
                <a16:creationId xmlns:a16="http://schemas.microsoft.com/office/drawing/2014/main" id="{08D55E2B-0FE4-BCA5-0AF1-4CDBEB8AA6AE}"/>
              </a:ext>
            </a:extLst>
          </p:cNvPr>
          <p:cNvSpPr txBox="1"/>
          <p:nvPr/>
        </p:nvSpPr>
        <p:spPr>
          <a:xfrm>
            <a:off x="7323940" y="2588116"/>
            <a:ext cx="2373345" cy="215444"/>
          </a:xfrm>
          <a:prstGeom prst="rect">
            <a:avLst/>
          </a:prstGeom>
          <a:noFill/>
        </p:spPr>
        <p:txBody>
          <a:bodyPr wrap="square">
            <a:spAutoFit/>
          </a:bodyPr>
          <a:lstStyle/>
          <a:p>
            <a:pPr algn="ctr"/>
            <a:r>
              <a:rPr lang="en-US" sz="800" i="1">
                <a:solidFill>
                  <a:srgbClr val="ED3C8D"/>
                </a:solidFill>
                <a:effectLst/>
                <a:latin typeface="Helvetica Light" panose="020B0403020202020204"/>
                <a:ea typeface="Calibri" panose="020F0502020204030204" pitchFamily="34" charset="0"/>
                <a:cs typeface="Helvetica" panose="020B0604020202020204" pitchFamily="34" charset="0"/>
              </a:rPr>
              <a:t>Related Terms – ‘CTV’, ‘AVOD’ &amp; ‘SVOD’</a:t>
            </a:r>
            <a:endParaRPr lang="en-US" sz="800" i="1">
              <a:solidFill>
                <a:srgbClr val="ED3C8D"/>
              </a:solidFill>
              <a:latin typeface="Helvetica Light" panose="020B0403020202020204"/>
              <a:cs typeface="Helvetica" panose="020B0604020202020204" pitchFamily="34" charset="0"/>
            </a:endParaRPr>
          </a:p>
        </p:txBody>
      </p:sp>
      <p:sp>
        <p:nvSpPr>
          <p:cNvPr id="105" name="TextBox 104">
            <a:extLst>
              <a:ext uri="{FF2B5EF4-FFF2-40B4-BE49-F238E27FC236}">
                <a16:creationId xmlns:a16="http://schemas.microsoft.com/office/drawing/2014/main" id="{BDD07560-9925-1358-589C-2D18040899F9}"/>
              </a:ext>
            </a:extLst>
          </p:cNvPr>
          <p:cNvSpPr txBox="1"/>
          <p:nvPr/>
        </p:nvSpPr>
        <p:spPr>
          <a:xfrm>
            <a:off x="9743839" y="2765385"/>
            <a:ext cx="2434838" cy="946413"/>
          </a:xfrm>
          <a:prstGeom prst="rect">
            <a:avLst/>
          </a:prstGeom>
          <a:noFill/>
        </p:spPr>
        <p:txBody>
          <a:bodyPr wrap="square">
            <a:spAutoFit/>
          </a:bodyPr>
          <a:lstStyle/>
          <a:p>
            <a:r>
              <a:rPr lang="en-US" sz="1250">
                <a:effectLst/>
                <a:ea typeface="Calibri" panose="020F0502020204030204" pitchFamily="34" charset="0"/>
                <a:cs typeface="Helvetica" panose="020B0604020202020204" pitchFamily="34" charset="0"/>
              </a:rPr>
              <a:t>Census level data that is comprised of multiple sources, which can be used for insights</a:t>
            </a:r>
            <a:br>
              <a:rPr lang="en-US" sz="1250">
                <a:effectLst/>
                <a:ea typeface="Calibri" panose="020F0502020204030204" pitchFamily="34" charset="0"/>
                <a:cs typeface="Helvetica" panose="020B0604020202020204" pitchFamily="34" charset="0"/>
              </a:rPr>
            </a:br>
            <a:r>
              <a:rPr lang="en-US" sz="900" i="1">
                <a:effectLst/>
                <a:ea typeface="Calibri" panose="020F0502020204030204" pitchFamily="34" charset="0"/>
                <a:cs typeface="Helvetica" panose="020B0604020202020204" pitchFamily="34" charset="0"/>
              </a:rPr>
              <a:t>Can include data from (but not limited to) ACR (Smart TV), STB, Panel and Streaming</a:t>
            </a:r>
            <a:endParaRPr lang="en-US" sz="1250">
              <a:effectLst/>
              <a:ea typeface="Calibri" panose="020F0502020204030204" pitchFamily="34" charset="0"/>
              <a:cs typeface="Helvetica" panose="020B0604020202020204" pitchFamily="34" charset="0"/>
            </a:endParaRPr>
          </a:p>
        </p:txBody>
      </p:sp>
      <p:cxnSp>
        <p:nvCxnSpPr>
          <p:cNvPr id="116" name="Straight Connector 115">
            <a:extLst>
              <a:ext uri="{FF2B5EF4-FFF2-40B4-BE49-F238E27FC236}">
                <a16:creationId xmlns:a16="http://schemas.microsoft.com/office/drawing/2014/main" id="{B2AD0617-B687-5B0C-FE88-86286A2BB182}"/>
              </a:ext>
            </a:extLst>
          </p:cNvPr>
          <p:cNvCxnSpPr>
            <a:cxnSpLocks/>
          </p:cNvCxnSpPr>
          <p:nvPr/>
        </p:nvCxnSpPr>
        <p:spPr>
          <a:xfrm>
            <a:off x="4843507" y="2291955"/>
            <a:ext cx="0" cy="4192665"/>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C828744-6443-6628-52C1-B3E910C7EA02}"/>
              </a:ext>
            </a:extLst>
          </p:cNvPr>
          <p:cNvCxnSpPr>
            <a:cxnSpLocks/>
          </p:cNvCxnSpPr>
          <p:nvPr/>
        </p:nvCxnSpPr>
        <p:spPr>
          <a:xfrm>
            <a:off x="7284830" y="2291955"/>
            <a:ext cx="0" cy="4192665"/>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73C0A1-063F-ADB3-86B9-17F3569982D3}"/>
              </a:ext>
            </a:extLst>
          </p:cNvPr>
          <p:cNvCxnSpPr>
            <a:cxnSpLocks/>
          </p:cNvCxnSpPr>
          <p:nvPr/>
        </p:nvCxnSpPr>
        <p:spPr>
          <a:xfrm>
            <a:off x="9746102" y="2291955"/>
            <a:ext cx="0" cy="4192665"/>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sp>
        <p:nvSpPr>
          <p:cNvPr id="2" name="TextBox 1">
            <a:hlinkClick r:id="rId9"/>
            <a:extLst>
              <a:ext uri="{FF2B5EF4-FFF2-40B4-BE49-F238E27FC236}">
                <a16:creationId xmlns:a16="http://schemas.microsoft.com/office/drawing/2014/main" id="{28907E45-5F1A-DD71-F233-E95366FFFE26}"/>
              </a:ext>
            </a:extLst>
          </p:cNvPr>
          <p:cNvSpPr txBox="1"/>
          <p:nvPr/>
        </p:nvSpPr>
        <p:spPr>
          <a:xfrm>
            <a:off x="10223877" y="1020604"/>
            <a:ext cx="1920236" cy="46166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Helvetica" panose="020B0604020202020204" pitchFamily="34" charset="0"/>
                <a:ea typeface="Open Sans" panose="020B0606030504020204" pitchFamily="34" charset="0"/>
                <a:cs typeface="Helvetica" panose="020B0604020202020204" pitchFamily="34" charset="0"/>
              </a:rPr>
              <a:t>Click here to download</a:t>
            </a:r>
            <a:br>
              <a:rPr kumimoji="0" lang="en-US" sz="800" b="0" i="0" u="none" strike="noStrike" kern="1200" cap="none" spc="0" normalizeH="0" baseline="0" noProof="0">
                <a:ln>
                  <a:noFill/>
                </a:ln>
                <a:effectLst/>
                <a:uLnTx/>
                <a:uFillTx/>
                <a:latin typeface="Helvetica" panose="020B0604020202020204" pitchFamily="34" charset="0"/>
                <a:ea typeface="Open Sans" panose="020B0606030504020204" pitchFamily="34" charset="0"/>
                <a:cs typeface="Helvetica" panose="020B0604020202020204" pitchFamily="34" charset="0"/>
              </a:rPr>
            </a:br>
            <a:r>
              <a:rPr kumimoji="0" lang="en-US" sz="800" b="0" i="0" u="none" strike="noStrike" kern="120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t>‘</a:t>
            </a:r>
            <a:r>
              <a:rPr kumimoji="0" lang="en-US" sz="800" b="0" i="1" u="none" strike="noStrike" kern="120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t>Untangling Terminology Within </a:t>
            </a:r>
            <a:br>
              <a:rPr kumimoji="0" lang="en-US" sz="800" b="0" i="1" u="none" strike="noStrike" kern="120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br>
            <a:r>
              <a:rPr kumimoji="0" lang="en-US" sz="800" b="0" i="1" u="none" strike="noStrike" kern="120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t>Video Measurement’</a:t>
            </a:r>
            <a:r>
              <a:rPr kumimoji="0" lang="en-US" sz="800" b="0" i="0" u="none" strike="noStrike" kern="1200" cap="none" spc="0" normalizeH="0" baseline="0" noProof="0">
                <a:ln>
                  <a:noFill/>
                </a:ln>
                <a:effectLst/>
                <a:uLnTx/>
                <a:uFillTx/>
                <a:latin typeface="Helvetica" panose="020B0604020202020204" pitchFamily="34" charset="0"/>
                <a:ea typeface="Open Sans" panose="020B0606030504020204" pitchFamily="34" charset="0"/>
                <a:cs typeface="Helvetica" panose="020B0604020202020204" pitchFamily="34" charset="0"/>
              </a:rPr>
              <a:t> to learn more</a:t>
            </a:r>
          </a:p>
        </p:txBody>
      </p:sp>
      <p:pic>
        <p:nvPicPr>
          <p:cNvPr id="5" name="Picture 4">
            <a:hlinkClick r:id="rId10"/>
            <a:extLst>
              <a:ext uri="{FF2B5EF4-FFF2-40B4-BE49-F238E27FC236}">
                <a16:creationId xmlns:a16="http://schemas.microsoft.com/office/drawing/2014/main" id="{4C5344AF-1ACA-7F05-366B-6BE96B8E862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15899" y="39104"/>
            <a:ext cx="1736192" cy="1009172"/>
          </a:xfrm>
          <a:prstGeom prst="rect">
            <a:avLst/>
          </a:prstGeom>
          <a:blipFill dpi="0" rotWithShape="1">
            <a:blip r:embed="rId12" cstate="print">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sp>
        <p:nvSpPr>
          <p:cNvPr id="3" name="TextBox 2">
            <a:extLst>
              <a:ext uri="{FF2B5EF4-FFF2-40B4-BE49-F238E27FC236}">
                <a16:creationId xmlns:a16="http://schemas.microsoft.com/office/drawing/2014/main" id="{0B33EEDA-C84E-5A2C-6C2C-ED351C4BE849}"/>
              </a:ext>
            </a:extLst>
          </p:cNvPr>
          <p:cNvSpPr txBox="1"/>
          <p:nvPr/>
        </p:nvSpPr>
        <p:spPr>
          <a:xfrm>
            <a:off x="8665" y="3827668"/>
            <a:ext cx="2349617" cy="284693"/>
          </a:xfrm>
          <a:prstGeom prst="rect">
            <a:avLst/>
          </a:prstGeom>
          <a:noFill/>
        </p:spPr>
        <p:txBody>
          <a:bodyPr wrap="square">
            <a:spAutoFit/>
          </a:bodyPr>
          <a:lstStyle/>
          <a:p>
            <a:pPr marR="0" lvl="0">
              <a:spcBef>
                <a:spcPts val="0"/>
              </a:spcBef>
              <a:spcAft>
                <a:spcPts val="800"/>
              </a:spcAft>
            </a:pPr>
            <a:r>
              <a:rPr lang="en-US" sz="1200" b="1" u="sng">
                <a:solidFill>
                  <a:srgbClr val="ED3C8D"/>
                </a:solidFill>
                <a:effectLst/>
                <a:ea typeface="Calibri" panose="020F0502020204030204" pitchFamily="34" charset="0"/>
                <a:cs typeface="Times New Roman" panose="02020603050405020304" pitchFamily="18" charset="0"/>
              </a:rPr>
              <a:t>Collection Type</a:t>
            </a:r>
            <a:r>
              <a:rPr lang="en-US" sz="1200" b="1">
                <a:solidFill>
                  <a:srgbClr val="ED3C8D"/>
                </a:solidFill>
                <a:effectLst/>
                <a:ea typeface="Calibri" panose="020F0502020204030204" pitchFamily="34" charset="0"/>
                <a:cs typeface="Times New Roman" panose="02020603050405020304" pitchFamily="18" charset="0"/>
              </a:rPr>
              <a:t>: </a:t>
            </a:r>
            <a:r>
              <a:rPr lang="en-US" sz="1200"/>
              <a:t>Device</a:t>
            </a:r>
          </a:p>
        </p:txBody>
      </p:sp>
      <p:sp>
        <p:nvSpPr>
          <p:cNvPr id="6" name="TextBox 5">
            <a:extLst>
              <a:ext uri="{FF2B5EF4-FFF2-40B4-BE49-F238E27FC236}">
                <a16:creationId xmlns:a16="http://schemas.microsoft.com/office/drawing/2014/main" id="{593964E7-A853-54C8-9349-DC3795F0D15B}"/>
              </a:ext>
            </a:extLst>
          </p:cNvPr>
          <p:cNvSpPr txBox="1"/>
          <p:nvPr/>
        </p:nvSpPr>
        <p:spPr>
          <a:xfrm>
            <a:off x="2444762" y="3827668"/>
            <a:ext cx="2349617" cy="284693"/>
          </a:xfrm>
          <a:prstGeom prst="rect">
            <a:avLst/>
          </a:prstGeom>
          <a:noFill/>
        </p:spPr>
        <p:txBody>
          <a:bodyPr wrap="square">
            <a:spAutoFit/>
          </a:bodyPr>
          <a:lstStyle/>
          <a:p>
            <a:pPr marR="0" lvl="0">
              <a:spcBef>
                <a:spcPts val="0"/>
              </a:spcBef>
              <a:spcAft>
                <a:spcPts val="800"/>
              </a:spcAft>
            </a:pPr>
            <a:r>
              <a:rPr lang="en-US" sz="1200" b="1" u="sng">
                <a:solidFill>
                  <a:srgbClr val="ED3C8D"/>
                </a:solidFill>
                <a:effectLst/>
                <a:ea typeface="Calibri" panose="020F0502020204030204" pitchFamily="34" charset="0"/>
                <a:cs typeface="Times New Roman" panose="02020603050405020304" pitchFamily="18" charset="0"/>
              </a:rPr>
              <a:t>Collection Type</a:t>
            </a:r>
            <a:r>
              <a:rPr lang="en-US" sz="1200" b="1">
                <a:solidFill>
                  <a:srgbClr val="ED3C8D"/>
                </a:solidFill>
                <a:effectLst/>
                <a:ea typeface="Calibri" panose="020F0502020204030204" pitchFamily="34" charset="0"/>
                <a:cs typeface="Times New Roman" panose="02020603050405020304" pitchFamily="18" charset="0"/>
              </a:rPr>
              <a:t>: </a:t>
            </a:r>
            <a:r>
              <a:rPr lang="en-US" sz="1200"/>
              <a:t>Household</a:t>
            </a:r>
          </a:p>
        </p:txBody>
      </p:sp>
      <p:sp>
        <p:nvSpPr>
          <p:cNvPr id="13" name="TextBox 12">
            <a:extLst>
              <a:ext uri="{FF2B5EF4-FFF2-40B4-BE49-F238E27FC236}">
                <a16:creationId xmlns:a16="http://schemas.microsoft.com/office/drawing/2014/main" id="{5A83F507-0F89-4288-DCED-3F292D79D521}"/>
              </a:ext>
            </a:extLst>
          </p:cNvPr>
          <p:cNvSpPr txBox="1"/>
          <p:nvPr/>
        </p:nvSpPr>
        <p:spPr>
          <a:xfrm>
            <a:off x="4878777" y="3827668"/>
            <a:ext cx="2349617" cy="284693"/>
          </a:xfrm>
          <a:prstGeom prst="rect">
            <a:avLst/>
          </a:prstGeom>
          <a:noFill/>
        </p:spPr>
        <p:txBody>
          <a:bodyPr wrap="square">
            <a:spAutoFit/>
          </a:bodyPr>
          <a:lstStyle/>
          <a:p>
            <a:pPr marR="0" lvl="0">
              <a:spcBef>
                <a:spcPts val="0"/>
              </a:spcBef>
              <a:spcAft>
                <a:spcPts val="800"/>
              </a:spcAft>
            </a:pPr>
            <a:r>
              <a:rPr lang="en-US" sz="1200" b="1" u="sng">
                <a:solidFill>
                  <a:srgbClr val="ED3C8D"/>
                </a:solidFill>
                <a:effectLst/>
                <a:ea typeface="Calibri" panose="020F0502020204030204" pitchFamily="34" charset="0"/>
                <a:cs typeface="Times New Roman" panose="02020603050405020304" pitchFamily="18" charset="0"/>
              </a:rPr>
              <a:t>Collection Type</a:t>
            </a:r>
            <a:r>
              <a:rPr lang="en-US" sz="1200" b="1">
                <a:solidFill>
                  <a:srgbClr val="ED3C8D"/>
                </a:solidFill>
                <a:effectLst/>
                <a:ea typeface="Calibri" panose="020F0502020204030204" pitchFamily="34" charset="0"/>
                <a:cs typeface="Times New Roman" panose="02020603050405020304" pitchFamily="18" charset="0"/>
              </a:rPr>
              <a:t>: </a:t>
            </a:r>
            <a:r>
              <a:rPr lang="en-US" sz="1200"/>
              <a:t>Person</a:t>
            </a:r>
          </a:p>
        </p:txBody>
      </p:sp>
      <p:sp>
        <p:nvSpPr>
          <p:cNvPr id="15" name="TextBox 14">
            <a:extLst>
              <a:ext uri="{FF2B5EF4-FFF2-40B4-BE49-F238E27FC236}">
                <a16:creationId xmlns:a16="http://schemas.microsoft.com/office/drawing/2014/main" id="{99E19F77-19AF-18B1-CD38-5ACA75677B26}"/>
              </a:ext>
            </a:extLst>
          </p:cNvPr>
          <p:cNvSpPr txBox="1"/>
          <p:nvPr/>
        </p:nvSpPr>
        <p:spPr>
          <a:xfrm>
            <a:off x="7319843" y="3827668"/>
            <a:ext cx="2575566" cy="284693"/>
          </a:xfrm>
          <a:prstGeom prst="rect">
            <a:avLst/>
          </a:prstGeom>
          <a:noFill/>
        </p:spPr>
        <p:txBody>
          <a:bodyPr wrap="square">
            <a:spAutoFit/>
          </a:bodyPr>
          <a:lstStyle/>
          <a:p>
            <a:pPr marR="0" lvl="0">
              <a:spcBef>
                <a:spcPts val="0"/>
              </a:spcBef>
              <a:spcAft>
                <a:spcPts val="800"/>
              </a:spcAft>
            </a:pPr>
            <a:r>
              <a:rPr lang="en-US" sz="1200" b="1" u="sng">
                <a:solidFill>
                  <a:srgbClr val="ED3C8D"/>
                </a:solidFill>
                <a:effectLst/>
                <a:ea typeface="Calibri" panose="020F0502020204030204" pitchFamily="34" charset="0"/>
                <a:cs typeface="Times New Roman" panose="02020603050405020304" pitchFamily="18" charset="0"/>
              </a:rPr>
              <a:t>Collection Type</a:t>
            </a:r>
            <a:r>
              <a:rPr lang="en-US" sz="1200" b="1">
                <a:solidFill>
                  <a:srgbClr val="ED3C8D"/>
                </a:solidFill>
                <a:effectLst/>
                <a:ea typeface="Calibri" panose="020F0502020204030204" pitchFamily="34" charset="0"/>
                <a:cs typeface="Times New Roman" panose="02020603050405020304" pitchFamily="18" charset="0"/>
              </a:rPr>
              <a:t>: </a:t>
            </a:r>
            <a:r>
              <a:rPr lang="en-US" sz="1200"/>
              <a:t>Person / Device</a:t>
            </a:r>
          </a:p>
        </p:txBody>
      </p:sp>
      <p:sp>
        <p:nvSpPr>
          <p:cNvPr id="17" name="TextBox 16">
            <a:extLst>
              <a:ext uri="{FF2B5EF4-FFF2-40B4-BE49-F238E27FC236}">
                <a16:creationId xmlns:a16="http://schemas.microsoft.com/office/drawing/2014/main" id="{2F9D4F67-557D-405B-87DD-54A69521A13B}"/>
              </a:ext>
            </a:extLst>
          </p:cNvPr>
          <p:cNvSpPr txBox="1"/>
          <p:nvPr/>
        </p:nvSpPr>
        <p:spPr>
          <a:xfrm>
            <a:off x="9743839" y="3827668"/>
            <a:ext cx="2349617" cy="284693"/>
          </a:xfrm>
          <a:prstGeom prst="rect">
            <a:avLst/>
          </a:prstGeom>
          <a:noFill/>
        </p:spPr>
        <p:txBody>
          <a:bodyPr wrap="square">
            <a:spAutoFit/>
          </a:bodyPr>
          <a:lstStyle/>
          <a:p>
            <a:pPr marR="0" lvl="0">
              <a:spcBef>
                <a:spcPts val="0"/>
              </a:spcBef>
              <a:spcAft>
                <a:spcPts val="800"/>
              </a:spcAft>
            </a:pPr>
            <a:r>
              <a:rPr lang="en-US" sz="1200" b="1" u="sng">
                <a:solidFill>
                  <a:srgbClr val="ED3C8D"/>
                </a:solidFill>
                <a:effectLst/>
                <a:ea typeface="Calibri" panose="020F0502020204030204" pitchFamily="34" charset="0"/>
                <a:cs typeface="Times New Roman" panose="02020603050405020304" pitchFamily="18" charset="0"/>
              </a:rPr>
              <a:t>Collection Type</a:t>
            </a:r>
            <a:r>
              <a:rPr lang="en-US" sz="1200" b="1">
                <a:solidFill>
                  <a:srgbClr val="ED3C8D"/>
                </a:solidFill>
                <a:effectLst/>
                <a:ea typeface="Calibri" panose="020F0502020204030204" pitchFamily="34" charset="0"/>
                <a:cs typeface="Times New Roman" panose="02020603050405020304" pitchFamily="18" charset="0"/>
              </a:rPr>
              <a:t>: </a:t>
            </a:r>
            <a:r>
              <a:rPr lang="en-US" sz="1200"/>
              <a:t>Multiple</a:t>
            </a:r>
          </a:p>
        </p:txBody>
      </p:sp>
      <p:sp>
        <p:nvSpPr>
          <p:cNvPr id="19" name="TextBox 18">
            <a:extLst>
              <a:ext uri="{FF2B5EF4-FFF2-40B4-BE49-F238E27FC236}">
                <a16:creationId xmlns:a16="http://schemas.microsoft.com/office/drawing/2014/main" id="{EAD5EF45-CE05-C9CC-E335-1CEDF473B2BF}"/>
              </a:ext>
            </a:extLst>
          </p:cNvPr>
          <p:cNvSpPr txBox="1"/>
          <p:nvPr/>
        </p:nvSpPr>
        <p:spPr>
          <a:xfrm>
            <a:off x="8665" y="4890207"/>
            <a:ext cx="2349617" cy="830997"/>
          </a:xfrm>
          <a:prstGeom prst="rect">
            <a:avLst/>
          </a:prstGeom>
          <a:noFill/>
        </p:spPr>
        <p:txBody>
          <a:bodyPr wrap="square" lIns="91440" tIns="45720" rIns="91440" bIns="45720" anchor="t">
            <a:spAutoFit/>
          </a:bodyPr>
          <a:lstStyle/>
          <a:p>
            <a:pPr>
              <a:spcAft>
                <a:spcPts val="800"/>
              </a:spcAft>
            </a:pPr>
            <a:r>
              <a:rPr lang="en-US" sz="1200" b="1" u="sng">
                <a:solidFill>
                  <a:srgbClr val="ED3C8D"/>
                </a:solidFill>
                <a:ea typeface="Calibri" panose="020F0502020204030204" pitchFamily="34" charset="0"/>
                <a:cs typeface="Times New Roman"/>
              </a:rPr>
              <a:t>Limitations</a:t>
            </a:r>
            <a:r>
              <a:rPr lang="en-US" sz="1200" b="1">
                <a:solidFill>
                  <a:srgbClr val="ED3C8D"/>
                </a:solidFill>
                <a:ea typeface="Calibri" panose="020F0502020204030204" pitchFamily="34" charset="0"/>
                <a:cs typeface="Times New Roman"/>
              </a:rPr>
              <a:t>: </a:t>
            </a:r>
            <a:r>
              <a:rPr lang="en-US" sz="1200">
                <a:cs typeface="Times New Roman"/>
              </a:rPr>
              <a:t>Audiences are required to ‘opt-in’ for a smart TV to be able to activate its ACR and collect viewing data</a:t>
            </a:r>
            <a:endParaRPr lang="en-US" sz="1200" b="1">
              <a:solidFill>
                <a:srgbClr val="ED3C8D"/>
              </a:solidFill>
              <a:effectLst/>
              <a:ea typeface="Calibri" panose="020F0502020204030204" pitchFamily="34" charset="0"/>
              <a:cs typeface="Times New Roman"/>
            </a:endParaRPr>
          </a:p>
        </p:txBody>
      </p:sp>
      <p:pic>
        <p:nvPicPr>
          <p:cNvPr id="1026" name="Picture 2" descr="Vizio logo transparent PNG - StickPNG">
            <a:extLst>
              <a:ext uri="{FF2B5EF4-FFF2-40B4-BE49-F238E27FC236}">
                <a16:creationId xmlns:a16="http://schemas.microsoft.com/office/drawing/2014/main" id="{71CF3251-9246-43DC-00CC-3A450188EE34}"/>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51023" y="5734044"/>
            <a:ext cx="759328" cy="7238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mba TV Press Kit">
            <a:extLst>
              <a:ext uri="{FF2B5EF4-FFF2-40B4-BE49-F238E27FC236}">
                <a16:creationId xmlns:a16="http://schemas.microsoft.com/office/drawing/2014/main" id="{2622DA65-9A28-2866-0F9D-3FC600D1387F}"/>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34035" y="6191916"/>
            <a:ext cx="1258349" cy="3705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msung Ads Logo PNG Vector (AI, PDF, SVG) Free Download">
            <a:extLst>
              <a:ext uri="{FF2B5EF4-FFF2-40B4-BE49-F238E27FC236}">
                <a16:creationId xmlns:a16="http://schemas.microsoft.com/office/drawing/2014/main" id="{4467162A-3D4E-DD91-693C-3DFC0BF854CB}"/>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1348820" y="6020283"/>
            <a:ext cx="591836" cy="3432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C1606A9-4EDB-2E63-A57D-107226F8525E}"/>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767366" y="5957879"/>
            <a:ext cx="726214" cy="289033"/>
          </a:xfrm>
          <a:prstGeom prst="rect">
            <a:avLst/>
          </a:prstGeom>
        </p:spPr>
      </p:pic>
      <p:sp>
        <p:nvSpPr>
          <p:cNvPr id="24" name="TextBox 23">
            <a:extLst>
              <a:ext uri="{FF2B5EF4-FFF2-40B4-BE49-F238E27FC236}">
                <a16:creationId xmlns:a16="http://schemas.microsoft.com/office/drawing/2014/main" id="{12D569E4-51E0-5E1B-CDFC-83839CFD8CB1}"/>
              </a:ext>
            </a:extLst>
          </p:cNvPr>
          <p:cNvSpPr txBox="1"/>
          <p:nvPr/>
        </p:nvSpPr>
        <p:spPr>
          <a:xfrm>
            <a:off x="2444762" y="5697055"/>
            <a:ext cx="2349617" cy="276999"/>
          </a:xfrm>
          <a:prstGeom prst="rect">
            <a:avLst/>
          </a:prstGeom>
          <a:noFill/>
        </p:spPr>
        <p:txBody>
          <a:bodyPr wrap="square">
            <a:spAutoFit/>
          </a:bodyPr>
          <a:lstStyle/>
          <a:p>
            <a:pPr marR="0" lvl="0">
              <a:spcBef>
                <a:spcPts val="0"/>
              </a:spcBef>
              <a:spcAft>
                <a:spcPts val="800"/>
              </a:spcAft>
            </a:pPr>
            <a:r>
              <a:rPr lang="en-US" sz="1200" b="1" u="sng">
                <a:solidFill>
                  <a:srgbClr val="ED3C8D"/>
                </a:solidFill>
                <a:ea typeface="Calibri" panose="020F0502020204030204" pitchFamily="34" charset="0"/>
                <a:cs typeface="Times New Roman" panose="02020603050405020304" pitchFamily="18" charset="0"/>
              </a:rPr>
              <a:t>Example Companies</a:t>
            </a:r>
            <a:endParaRPr lang="en-US" sz="1200" b="1">
              <a:solidFill>
                <a:srgbClr val="ED3C8D"/>
              </a:solidFill>
              <a:effectLst/>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FD44225B-7F7D-9B9B-52ED-95C580A6EA0B}"/>
              </a:ext>
            </a:extLst>
          </p:cNvPr>
          <p:cNvSpPr txBox="1"/>
          <p:nvPr/>
        </p:nvSpPr>
        <p:spPr>
          <a:xfrm>
            <a:off x="4878777" y="5697055"/>
            <a:ext cx="2349617" cy="276999"/>
          </a:xfrm>
          <a:prstGeom prst="rect">
            <a:avLst/>
          </a:prstGeom>
          <a:noFill/>
        </p:spPr>
        <p:txBody>
          <a:bodyPr wrap="square">
            <a:spAutoFit/>
          </a:bodyPr>
          <a:lstStyle/>
          <a:p>
            <a:pPr marR="0" lvl="0">
              <a:spcBef>
                <a:spcPts val="0"/>
              </a:spcBef>
              <a:spcAft>
                <a:spcPts val="800"/>
              </a:spcAft>
            </a:pPr>
            <a:r>
              <a:rPr lang="en-US" sz="1200" b="1" u="sng">
                <a:solidFill>
                  <a:srgbClr val="ED3C8D"/>
                </a:solidFill>
                <a:ea typeface="Calibri" panose="020F0502020204030204" pitchFamily="34" charset="0"/>
                <a:cs typeface="Times New Roman" panose="02020603050405020304" pitchFamily="18" charset="0"/>
              </a:rPr>
              <a:t>Example Companies</a:t>
            </a:r>
            <a:endParaRPr lang="en-US" sz="1200" b="1">
              <a:solidFill>
                <a:srgbClr val="ED3C8D"/>
              </a:solidFill>
              <a:effectLst/>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36979941-1651-8163-A99E-07AD4DF789B4}"/>
              </a:ext>
            </a:extLst>
          </p:cNvPr>
          <p:cNvSpPr txBox="1"/>
          <p:nvPr/>
        </p:nvSpPr>
        <p:spPr>
          <a:xfrm>
            <a:off x="7319843" y="5697055"/>
            <a:ext cx="2349617" cy="276999"/>
          </a:xfrm>
          <a:prstGeom prst="rect">
            <a:avLst/>
          </a:prstGeom>
          <a:noFill/>
        </p:spPr>
        <p:txBody>
          <a:bodyPr wrap="square">
            <a:spAutoFit/>
          </a:bodyPr>
          <a:lstStyle/>
          <a:p>
            <a:pPr marR="0" lvl="0">
              <a:spcBef>
                <a:spcPts val="0"/>
              </a:spcBef>
              <a:spcAft>
                <a:spcPts val="800"/>
              </a:spcAft>
            </a:pPr>
            <a:r>
              <a:rPr lang="en-US" sz="1200" b="1" u="sng">
                <a:solidFill>
                  <a:srgbClr val="ED3C8D"/>
                </a:solidFill>
                <a:ea typeface="Calibri" panose="020F0502020204030204" pitchFamily="34" charset="0"/>
                <a:cs typeface="Times New Roman" panose="02020603050405020304" pitchFamily="18" charset="0"/>
              </a:rPr>
              <a:t>Example Companies</a:t>
            </a:r>
            <a:endParaRPr lang="en-US" sz="1200" b="1">
              <a:solidFill>
                <a:srgbClr val="ED3C8D"/>
              </a:solidFill>
              <a:effectLst/>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797728D3-941B-143D-2D98-03A27B6CA426}"/>
              </a:ext>
            </a:extLst>
          </p:cNvPr>
          <p:cNvSpPr txBox="1"/>
          <p:nvPr/>
        </p:nvSpPr>
        <p:spPr>
          <a:xfrm>
            <a:off x="9743839" y="5697055"/>
            <a:ext cx="2349617" cy="276999"/>
          </a:xfrm>
          <a:prstGeom prst="rect">
            <a:avLst/>
          </a:prstGeom>
          <a:noFill/>
        </p:spPr>
        <p:txBody>
          <a:bodyPr wrap="square">
            <a:spAutoFit/>
          </a:bodyPr>
          <a:lstStyle/>
          <a:p>
            <a:pPr marR="0" lvl="0">
              <a:spcBef>
                <a:spcPts val="0"/>
              </a:spcBef>
              <a:spcAft>
                <a:spcPts val="800"/>
              </a:spcAft>
            </a:pPr>
            <a:r>
              <a:rPr lang="en-US" sz="1200" b="1" u="sng">
                <a:solidFill>
                  <a:srgbClr val="ED3C8D"/>
                </a:solidFill>
                <a:ea typeface="Calibri" panose="020F0502020204030204" pitchFamily="34" charset="0"/>
                <a:cs typeface="Times New Roman" panose="02020603050405020304" pitchFamily="18" charset="0"/>
              </a:rPr>
              <a:t>Example Companies</a:t>
            </a:r>
            <a:endParaRPr lang="en-US" sz="1200" b="1">
              <a:solidFill>
                <a:srgbClr val="ED3C8D"/>
              </a:solidFill>
              <a:effectLst/>
              <a:ea typeface="Calibri" panose="020F0502020204030204" pitchFamily="34" charset="0"/>
              <a:cs typeface="Times New Roman" panose="02020603050405020304" pitchFamily="18" charset="0"/>
            </a:endParaRPr>
          </a:p>
        </p:txBody>
      </p:sp>
      <p:pic>
        <p:nvPicPr>
          <p:cNvPr id="1038" name="Picture 14">
            <a:extLst>
              <a:ext uri="{FF2B5EF4-FFF2-40B4-BE49-F238E27FC236}">
                <a16:creationId xmlns:a16="http://schemas.microsoft.com/office/drawing/2014/main" id="{E38B3972-5183-34B9-CB29-E10C1D3604F9}"/>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7444634" y="6024852"/>
            <a:ext cx="922587" cy="28398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DEEDFE3-1012-1BED-402F-D10F0A8A8F43}"/>
              </a:ext>
            </a:extLst>
          </p:cNvPr>
          <p:cNvSpPr txBox="1"/>
          <p:nvPr/>
        </p:nvSpPr>
        <p:spPr>
          <a:xfrm>
            <a:off x="8665" y="5697055"/>
            <a:ext cx="2349617" cy="276999"/>
          </a:xfrm>
          <a:prstGeom prst="rect">
            <a:avLst/>
          </a:prstGeom>
          <a:noFill/>
        </p:spPr>
        <p:txBody>
          <a:bodyPr wrap="square">
            <a:spAutoFit/>
          </a:bodyPr>
          <a:lstStyle/>
          <a:p>
            <a:pPr marR="0" lvl="0">
              <a:spcBef>
                <a:spcPts val="0"/>
              </a:spcBef>
              <a:spcAft>
                <a:spcPts val="800"/>
              </a:spcAft>
            </a:pPr>
            <a:r>
              <a:rPr lang="en-US" sz="1200" b="1" u="sng">
                <a:solidFill>
                  <a:srgbClr val="ED3C8D"/>
                </a:solidFill>
                <a:ea typeface="Calibri" panose="020F0502020204030204" pitchFamily="34" charset="0"/>
                <a:cs typeface="Times New Roman" panose="02020603050405020304" pitchFamily="18" charset="0"/>
              </a:rPr>
              <a:t>Example Companies</a:t>
            </a:r>
            <a:endParaRPr lang="en-US" sz="1200" b="1">
              <a:solidFill>
                <a:srgbClr val="ED3C8D"/>
              </a:solidFill>
              <a:effectLst/>
              <a:ea typeface="Calibri" panose="020F0502020204030204" pitchFamily="34" charset="0"/>
              <a:cs typeface="Times New Roman" panose="02020603050405020304" pitchFamily="18" charset="0"/>
            </a:endParaRPr>
          </a:p>
        </p:txBody>
      </p:sp>
      <p:pic>
        <p:nvPicPr>
          <p:cNvPr id="1042" name="Picture 18">
            <a:extLst>
              <a:ext uri="{FF2B5EF4-FFF2-40B4-BE49-F238E27FC236}">
                <a16:creationId xmlns:a16="http://schemas.microsoft.com/office/drawing/2014/main" id="{E48F6869-5051-734B-38FD-9F464E54CEE9}"/>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4917381" y="5939037"/>
            <a:ext cx="1016600" cy="44349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9B934886-487C-41D1-D63F-27709B595F35}"/>
              </a:ext>
            </a:extLst>
          </p:cNvPr>
          <p:cNvSpPr txBox="1"/>
          <p:nvPr/>
        </p:nvSpPr>
        <p:spPr>
          <a:xfrm>
            <a:off x="2444762" y="4099872"/>
            <a:ext cx="2349617" cy="830997"/>
          </a:xfrm>
          <a:prstGeom prst="rect">
            <a:avLst/>
          </a:prstGeom>
          <a:noFill/>
        </p:spPr>
        <p:txBody>
          <a:bodyPr wrap="square">
            <a:spAutoFit/>
          </a:bodyPr>
          <a:lstStyle/>
          <a:p>
            <a:pPr>
              <a:spcAft>
                <a:spcPts val="800"/>
              </a:spcAft>
            </a:pPr>
            <a:r>
              <a:rPr lang="en-US" sz="1200" b="1" u="sng">
                <a:solidFill>
                  <a:srgbClr val="ED3C8D"/>
                </a:solidFill>
                <a:ea typeface="Calibri" panose="020F0502020204030204" pitchFamily="34" charset="0"/>
                <a:cs typeface="Times New Roman" panose="02020603050405020304" pitchFamily="18" charset="0"/>
              </a:rPr>
              <a:t>Solves For</a:t>
            </a:r>
            <a:r>
              <a:rPr lang="en-US" sz="1200" b="1">
                <a:solidFill>
                  <a:srgbClr val="ED3C8D"/>
                </a:solidFill>
                <a:effectLst/>
                <a:ea typeface="Calibri" panose="020F0502020204030204" pitchFamily="34" charset="0"/>
                <a:cs typeface="Times New Roman" panose="02020603050405020304" pitchFamily="18" charset="0"/>
              </a:rPr>
              <a:t>: </a:t>
            </a:r>
            <a:r>
              <a:rPr lang="en-US" sz="1200">
                <a:solidFill>
                  <a:srgbClr val="1B1464"/>
                </a:solidFill>
                <a:ea typeface="Calibri" panose="020F0502020204030204" pitchFamily="34" charset="0"/>
                <a:cs typeface="Times New Roman" panose="02020603050405020304" pitchFamily="18" charset="0"/>
              </a:rPr>
              <a:t>C</a:t>
            </a:r>
            <a:r>
              <a:rPr lang="en-US" sz="1200">
                <a:effectLst/>
                <a:ea typeface="Calibri" panose="020F0502020204030204" pitchFamily="34" charset="0"/>
                <a:cs typeface="Times New Roman" panose="02020603050405020304" pitchFamily="18" charset="0"/>
              </a:rPr>
              <a:t>an provide more granular data for the insights on audience behavior across a large footprint </a:t>
            </a:r>
            <a:endParaRPr lang="en-US" sz="1200" b="1">
              <a:solidFill>
                <a:srgbClr val="ED3C8D"/>
              </a:solidFill>
              <a:effectLst/>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47BFFF56-42D4-4034-BB66-A775C7253371}"/>
              </a:ext>
            </a:extLst>
          </p:cNvPr>
          <p:cNvSpPr txBox="1"/>
          <p:nvPr/>
        </p:nvSpPr>
        <p:spPr>
          <a:xfrm>
            <a:off x="2444762" y="4890207"/>
            <a:ext cx="2349617" cy="830997"/>
          </a:xfrm>
          <a:prstGeom prst="rect">
            <a:avLst/>
          </a:prstGeom>
          <a:noFill/>
        </p:spPr>
        <p:txBody>
          <a:bodyPr wrap="square">
            <a:spAutoFit/>
          </a:bodyPr>
          <a:lstStyle/>
          <a:p>
            <a:pPr marR="0" lvl="0">
              <a:spcBef>
                <a:spcPts val="0"/>
              </a:spcBef>
              <a:spcAft>
                <a:spcPts val="800"/>
              </a:spcAft>
            </a:pPr>
            <a:r>
              <a:rPr lang="en-US" sz="1200" b="1" u="sng">
                <a:solidFill>
                  <a:srgbClr val="ED3C8D"/>
                </a:solidFill>
                <a:ea typeface="Calibri" panose="020F0502020204030204" pitchFamily="34" charset="0"/>
                <a:cs typeface="Times New Roman" panose="02020603050405020304" pitchFamily="18" charset="0"/>
              </a:rPr>
              <a:t>Limitations</a:t>
            </a:r>
            <a:r>
              <a:rPr lang="en-US" sz="1200" b="1">
                <a:solidFill>
                  <a:srgbClr val="ED3C8D"/>
                </a:solidFill>
                <a:ea typeface="Calibri" panose="020F0502020204030204" pitchFamily="34" charset="0"/>
                <a:cs typeface="Times New Roman" panose="02020603050405020304" pitchFamily="18" charset="0"/>
              </a:rPr>
              <a:t>: </a:t>
            </a:r>
            <a:r>
              <a:rPr lang="en-US" sz="1200">
                <a:cs typeface="Times New Roman" panose="02020603050405020304" pitchFamily="18" charset="0"/>
              </a:rPr>
              <a:t>STB homes can skew to higher HH Income leading to potential biases in viewing data</a:t>
            </a:r>
          </a:p>
        </p:txBody>
      </p:sp>
      <p:sp>
        <p:nvSpPr>
          <p:cNvPr id="33" name="TextBox 32">
            <a:extLst>
              <a:ext uri="{FF2B5EF4-FFF2-40B4-BE49-F238E27FC236}">
                <a16:creationId xmlns:a16="http://schemas.microsoft.com/office/drawing/2014/main" id="{0B8AAAE7-580D-8A2F-619F-D36E58A386F4}"/>
              </a:ext>
            </a:extLst>
          </p:cNvPr>
          <p:cNvSpPr txBox="1"/>
          <p:nvPr/>
        </p:nvSpPr>
        <p:spPr>
          <a:xfrm>
            <a:off x="4878777" y="4099872"/>
            <a:ext cx="2349617" cy="830997"/>
          </a:xfrm>
          <a:prstGeom prst="rect">
            <a:avLst/>
          </a:prstGeom>
          <a:noFill/>
        </p:spPr>
        <p:txBody>
          <a:bodyPr wrap="square">
            <a:spAutoFit/>
          </a:bodyPr>
          <a:lstStyle/>
          <a:p>
            <a:pPr>
              <a:spcAft>
                <a:spcPts val="800"/>
              </a:spcAft>
            </a:pPr>
            <a:r>
              <a:rPr lang="en-US" sz="1200" b="1" u="sng">
                <a:solidFill>
                  <a:srgbClr val="ED3C8D"/>
                </a:solidFill>
                <a:ea typeface="Calibri" panose="020F0502020204030204" pitchFamily="34" charset="0"/>
                <a:cs typeface="Times New Roman" panose="02020603050405020304" pitchFamily="18" charset="0"/>
              </a:rPr>
              <a:t>Solves For</a:t>
            </a:r>
            <a:r>
              <a:rPr lang="en-US" sz="1200" b="1">
                <a:solidFill>
                  <a:srgbClr val="ED3C8D"/>
                </a:solidFill>
                <a:effectLst/>
                <a:ea typeface="Calibri" panose="020F0502020204030204" pitchFamily="34" charset="0"/>
                <a:cs typeface="Times New Roman" panose="02020603050405020304" pitchFamily="18" charset="0"/>
              </a:rPr>
              <a:t>: </a:t>
            </a:r>
            <a:r>
              <a:rPr lang="en-US" sz="1200">
                <a:effectLst/>
                <a:ea typeface="Calibri" panose="020F0502020204030204" pitchFamily="34" charset="0"/>
                <a:cs typeface="Times New Roman" panose="02020603050405020304" pitchFamily="18" charset="0"/>
              </a:rPr>
              <a:t>When stable, panels can be used to provide a common view of the TV landscape </a:t>
            </a:r>
            <a:endParaRPr lang="en-US" sz="1200" b="1">
              <a:solidFill>
                <a:srgbClr val="ED3C8D"/>
              </a:solidFill>
              <a:effectLst/>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87B97038-399C-D1FD-326C-FBAB741D158F}"/>
              </a:ext>
            </a:extLst>
          </p:cNvPr>
          <p:cNvSpPr txBox="1"/>
          <p:nvPr/>
        </p:nvSpPr>
        <p:spPr>
          <a:xfrm>
            <a:off x="4878777" y="4890207"/>
            <a:ext cx="2457344" cy="669414"/>
          </a:xfrm>
          <a:prstGeom prst="rect">
            <a:avLst/>
          </a:prstGeom>
          <a:noFill/>
        </p:spPr>
        <p:txBody>
          <a:bodyPr wrap="square">
            <a:spAutoFit/>
          </a:bodyPr>
          <a:lstStyle/>
          <a:p>
            <a:pPr marR="0" lvl="0">
              <a:spcBef>
                <a:spcPts val="0"/>
              </a:spcBef>
              <a:spcAft>
                <a:spcPts val="800"/>
              </a:spcAft>
            </a:pPr>
            <a:r>
              <a:rPr lang="en-US" sz="1200" b="1" u="sng">
                <a:solidFill>
                  <a:srgbClr val="ED3C8D"/>
                </a:solidFill>
                <a:ea typeface="Calibri" panose="020F0502020204030204" pitchFamily="34" charset="0"/>
                <a:cs typeface="Times New Roman" panose="02020603050405020304" pitchFamily="18" charset="0"/>
              </a:rPr>
              <a:t>Limitations</a:t>
            </a:r>
            <a:r>
              <a:rPr lang="en-US" sz="1200" b="1">
                <a:solidFill>
                  <a:srgbClr val="ED3C8D"/>
                </a:solidFill>
                <a:ea typeface="Calibri" panose="020F0502020204030204" pitchFamily="34" charset="0"/>
                <a:cs typeface="Times New Roman" panose="02020603050405020304" pitchFamily="18" charset="0"/>
              </a:rPr>
              <a:t>: </a:t>
            </a:r>
            <a:r>
              <a:rPr lang="en-US" sz="1200"/>
              <a:t>Expensive to maintain and can encounter representation challenges</a:t>
            </a:r>
          </a:p>
        </p:txBody>
      </p:sp>
      <p:sp>
        <p:nvSpPr>
          <p:cNvPr id="35" name="TextBox 34">
            <a:extLst>
              <a:ext uri="{FF2B5EF4-FFF2-40B4-BE49-F238E27FC236}">
                <a16:creationId xmlns:a16="http://schemas.microsoft.com/office/drawing/2014/main" id="{5BAF09BB-2D53-2875-34A3-022C9BA684BC}"/>
              </a:ext>
            </a:extLst>
          </p:cNvPr>
          <p:cNvSpPr txBox="1"/>
          <p:nvPr/>
        </p:nvSpPr>
        <p:spPr>
          <a:xfrm>
            <a:off x="7319843" y="4099872"/>
            <a:ext cx="2441468" cy="861774"/>
          </a:xfrm>
          <a:prstGeom prst="rect">
            <a:avLst/>
          </a:prstGeom>
          <a:noFill/>
        </p:spPr>
        <p:txBody>
          <a:bodyPr wrap="square">
            <a:spAutoFit/>
          </a:bodyPr>
          <a:lstStyle/>
          <a:p>
            <a:pPr marR="0" lvl="0">
              <a:spcBef>
                <a:spcPts val="0"/>
              </a:spcBef>
              <a:spcAft>
                <a:spcPts val="800"/>
              </a:spcAft>
            </a:pPr>
            <a:r>
              <a:rPr lang="en-US" sz="1200" b="1" u="sng">
                <a:solidFill>
                  <a:srgbClr val="ED3C8D"/>
                </a:solidFill>
                <a:ea typeface="Calibri" panose="020F0502020204030204" pitchFamily="34" charset="0"/>
                <a:cs typeface="Times New Roman" panose="02020603050405020304" pitchFamily="18" charset="0"/>
              </a:rPr>
              <a:t>Solves For</a:t>
            </a:r>
            <a:r>
              <a:rPr lang="en-US" sz="1200" b="1">
                <a:solidFill>
                  <a:srgbClr val="ED3C8D"/>
                </a:solidFill>
                <a:effectLst/>
                <a:ea typeface="Calibri" panose="020F0502020204030204" pitchFamily="34" charset="0"/>
                <a:cs typeface="Times New Roman" panose="02020603050405020304" pitchFamily="18" charset="0"/>
              </a:rPr>
              <a:t>: </a:t>
            </a:r>
            <a:r>
              <a:rPr lang="en-US" sz="1200"/>
              <a:t>Data can be collected in real time allowing for greater flexibility in campaign reporting and optimization</a:t>
            </a:r>
          </a:p>
        </p:txBody>
      </p:sp>
      <p:sp>
        <p:nvSpPr>
          <p:cNvPr id="36" name="TextBox 35">
            <a:extLst>
              <a:ext uri="{FF2B5EF4-FFF2-40B4-BE49-F238E27FC236}">
                <a16:creationId xmlns:a16="http://schemas.microsoft.com/office/drawing/2014/main" id="{7A173D6D-3A04-379C-19ED-E101203AB0D8}"/>
              </a:ext>
            </a:extLst>
          </p:cNvPr>
          <p:cNvSpPr txBox="1"/>
          <p:nvPr/>
        </p:nvSpPr>
        <p:spPr>
          <a:xfrm>
            <a:off x="7319843" y="4890207"/>
            <a:ext cx="2385895" cy="861774"/>
          </a:xfrm>
          <a:prstGeom prst="rect">
            <a:avLst/>
          </a:prstGeom>
          <a:noFill/>
        </p:spPr>
        <p:txBody>
          <a:bodyPr wrap="square">
            <a:spAutoFit/>
          </a:bodyPr>
          <a:lstStyle/>
          <a:p>
            <a:pPr>
              <a:spcAft>
                <a:spcPts val="800"/>
              </a:spcAft>
            </a:pPr>
            <a:r>
              <a:rPr lang="en-US" sz="1200" b="1" u="sng">
                <a:solidFill>
                  <a:srgbClr val="ED3C8D"/>
                </a:solidFill>
                <a:ea typeface="Calibri" panose="020F0502020204030204" pitchFamily="34" charset="0"/>
                <a:cs typeface="Times New Roman" panose="02020603050405020304" pitchFamily="18" charset="0"/>
              </a:rPr>
              <a:t>Limitations</a:t>
            </a:r>
            <a:r>
              <a:rPr lang="en-US" sz="1200" b="1">
                <a:solidFill>
                  <a:srgbClr val="ED3C8D"/>
                </a:solidFill>
                <a:ea typeface="Calibri" panose="020F0502020204030204" pitchFamily="34" charset="0"/>
                <a:cs typeface="Times New Roman" panose="02020603050405020304" pitchFamily="18" charset="0"/>
              </a:rPr>
              <a:t>: </a:t>
            </a:r>
            <a:r>
              <a:rPr lang="en-US" sz="1200"/>
              <a:t>More likely to be restrictive in how they provide access to measurement, attribution, and reporting data</a:t>
            </a:r>
            <a:endParaRPr lang="en-US" sz="1200">
              <a:cs typeface="Times New Roman" panose="02020603050405020304" pitchFamily="18" charset="0"/>
            </a:endParaRPr>
          </a:p>
        </p:txBody>
      </p:sp>
      <p:sp>
        <p:nvSpPr>
          <p:cNvPr id="38" name="TextBox 37">
            <a:extLst>
              <a:ext uri="{FF2B5EF4-FFF2-40B4-BE49-F238E27FC236}">
                <a16:creationId xmlns:a16="http://schemas.microsoft.com/office/drawing/2014/main" id="{CC971F0E-D455-9672-E389-DA7B2AF579EB}"/>
              </a:ext>
            </a:extLst>
          </p:cNvPr>
          <p:cNvSpPr txBox="1"/>
          <p:nvPr/>
        </p:nvSpPr>
        <p:spPr>
          <a:xfrm>
            <a:off x="9743839" y="4099872"/>
            <a:ext cx="2460181" cy="830997"/>
          </a:xfrm>
          <a:prstGeom prst="rect">
            <a:avLst/>
          </a:prstGeom>
          <a:noFill/>
        </p:spPr>
        <p:txBody>
          <a:bodyPr wrap="square">
            <a:spAutoFit/>
          </a:bodyPr>
          <a:lstStyle/>
          <a:p>
            <a:pPr marR="0" lvl="0">
              <a:spcBef>
                <a:spcPts val="0"/>
              </a:spcBef>
              <a:spcAft>
                <a:spcPts val="800"/>
              </a:spcAft>
            </a:pPr>
            <a:r>
              <a:rPr lang="en-US" sz="1200" b="1" u="sng">
                <a:solidFill>
                  <a:srgbClr val="ED3C8D"/>
                </a:solidFill>
                <a:ea typeface="Calibri" panose="020F0502020204030204" pitchFamily="34" charset="0"/>
                <a:cs typeface="Times New Roman" panose="02020603050405020304" pitchFamily="18" charset="0"/>
              </a:rPr>
              <a:t>Solves For</a:t>
            </a:r>
            <a:r>
              <a:rPr lang="en-US" sz="1200" b="1">
                <a:solidFill>
                  <a:srgbClr val="ED3C8D"/>
                </a:solidFill>
                <a:effectLst/>
                <a:ea typeface="Calibri" panose="020F0502020204030204" pitchFamily="34" charset="0"/>
                <a:cs typeface="Times New Roman" panose="02020603050405020304" pitchFamily="18" charset="0"/>
              </a:rPr>
              <a:t>: </a:t>
            </a:r>
            <a:r>
              <a:rPr lang="en-US" sz="1200">
                <a:cs typeface="Times New Roman" panose="02020603050405020304" pitchFamily="18" charset="0"/>
              </a:rPr>
              <a:t>More aggregated data can mean greater opportunities to find valuable insights</a:t>
            </a:r>
            <a:endParaRPr lang="en-US" sz="1200" b="1">
              <a:solidFill>
                <a:srgbClr val="ED3C8D"/>
              </a:solidFill>
              <a:effectLst/>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F04B10BB-28F6-8368-AD6A-6A20B3F66153}"/>
              </a:ext>
            </a:extLst>
          </p:cNvPr>
          <p:cNvSpPr txBox="1"/>
          <p:nvPr/>
        </p:nvSpPr>
        <p:spPr>
          <a:xfrm>
            <a:off x="9743839" y="4890207"/>
            <a:ext cx="2433615" cy="830997"/>
          </a:xfrm>
          <a:prstGeom prst="rect">
            <a:avLst/>
          </a:prstGeom>
          <a:noFill/>
        </p:spPr>
        <p:txBody>
          <a:bodyPr wrap="square">
            <a:spAutoFit/>
          </a:bodyPr>
          <a:lstStyle/>
          <a:p>
            <a:pPr>
              <a:spcAft>
                <a:spcPts val="800"/>
              </a:spcAft>
            </a:pPr>
            <a:r>
              <a:rPr lang="en-US" sz="1200" b="1" u="sng">
                <a:solidFill>
                  <a:srgbClr val="ED3C8D"/>
                </a:solidFill>
                <a:ea typeface="Calibri" panose="020F0502020204030204" pitchFamily="34" charset="0"/>
                <a:cs typeface="Times New Roman" panose="02020603050405020304" pitchFamily="18" charset="0"/>
              </a:rPr>
              <a:t>Limitations</a:t>
            </a:r>
            <a:r>
              <a:rPr lang="en-US" sz="1200" b="1">
                <a:solidFill>
                  <a:srgbClr val="ED3C8D"/>
                </a:solidFill>
                <a:ea typeface="Calibri" panose="020F0502020204030204" pitchFamily="34" charset="0"/>
                <a:cs typeface="Times New Roman" panose="02020603050405020304" pitchFamily="18" charset="0"/>
              </a:rPr>
              <a:t>: </a:t>
            </a:r>
            <a:r>
              <a:rPr lang="en-US" sz="1200">
                <a:cs typeface="Times New Roman" panose="02020603050405020304" pitchFamily="18" charset="0"/>
              </a:rPr>
              <a:t>Managing large datasets can become unwieldy, requiring large amounts of processing to make it actionable</a:t>
            </a:r>
            <a:endParaRPr lang="en-US" sz="1200" b="1">
              <a:solidFill>
                <a:srgbClr val="ED3C8D"/>
              </a:solidFill>
              <a:effectLst/>
              <a:ea typeface="Calibri" panose="020F0502020204030204" pitchFamily="34" charset="0"/>
              <a:cs typeface="Times New Roman" panose="02020603050405020304" pitchFamily="18" charset="0"/>
            </a:endParaRPr>
          </a:p>
        </p:txBody>
      </p:sp>
      <p:pic>
        <p:nvPicPr>
          <p:cNvPr id="4" name="Picture 2" descr="Media Library | Logos | Charter Communications">
            <a:extLst>
              <a:ext uri="{FF2B5EF4-FFF2-40B4-BE49-F238E27FC236}">
                <a16:creationId xmlns:a16="http://schemas.microsoft.com/office/drawing/2014/main" id="{8E7EEA6C-A309-536B-E838-540FAAEB9439}"/>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2763890" y="6277292"/>
            <a:ext cx="789037" cy="2262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ox Media">
            <a:extLst>
              <a:ext uri="{FF2B5EF4-FFF2-40B4-BE49-F238E27FC236}">
                <a16:creationId xmlns:a16="http://schemas.microsoft.com/office/drawing/2014/main" id="{015D5BC1-818B-AB63-F113-56319FA76A0F}"/>
              </a:ext>
            </a:extLst>
          </p:cNvPr>
          <p:cNvPicPr>
            <a:picLocks noChangeAspect="1"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3827890" y="6033083"/>
            <a:ext cx="552690" cy="3371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Netflix - Watch TV Shows Online, Watch Movies Online">
            <a:extLst>
              <a:ext uri="{FF2B5EF4-FFF2-40B4-BE49-F238E27FC236}">
                <a16:creationId xmlns:a16="http://schemas.microsoft.com/office/drawing/2014/main" id="{F4B93642-E502-2A65-0138-B693DE9280FA}"/>
              </a:ext>
            </a:extLst>
          </p:cNvPr>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8492689" y="5956402"/>
            <a:ext cx="985779" cy="41382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96A19E0-F9C4-52A1-C252-8195E5004E9B}"/>
              </a:ext>
            </a:extLst>
          </p:cNvPr>
          <p:cNvSpPr txBox="1"/>
          <p:nvPr/>
        </p:nvSpPr>
        <p:spPr>
          <a:xfrm>
            <a:off x="4944595" y="2588116"/>
            <a:ext cx="2373345" cy="215444"/>
          </a:xfrm>
          <a:prstGeom prst="rect">
            <a:avLst/>
          </a:prstGeom>
          <a:noFill/>
        </p:spPr>
        <p:txBody>
          <a:bodyPr wrap="square">
            <a:spAutoFit/>
          </a:bodyPr>
          <a:lstStyle/>
          <a:p>
            <a:pPr algn="ctr"/>
            <a:r>
              <a:rPr lang="en-US" sz="800" i="1">
                <a:solidFill>
                  <a:srgbClr val="ED3C8D"/>
                </a:solidFill>
                <a:effectLst/>
                <a:latin typeface="Helvetica Light" panose="020B0403020202020204"/>
                <a:ea typeface="Calibri" panose="020F0502020204030204" pitchFamily="34" charset="0"/>
                <a:cs typeface="Helvetica" panose="020B0604020202020204" pitchFamily="34" charset="0"/>
              </a:rPr>
              <a:t>Related Term – ‘’Survey’, ‘Local People Meter’</a:t>
            </a:r>
            <a:endParaRPr lang="en-US" sz="800" i="1">
              <a:solidFill>
                <a:srgbClr val="ED3C8D"/>
              </a:solidFill>
              <a:latin typeface="Helvetica Light" panose="020B0403020202020204"/>
              <a:cs typeface="Helvetica" panose="020B0604020202020204" pitchFamily="34" charset="0"/>
            </a:endParaRPr>
          </a:p>
        </p:txBody>
      </p:sp>
      <p:pic>
        <p:nvPicPr>
          <p:cNvPr id="1032" name="Picture 8" descr="TVision | Venture Mentoring Services">
            <a:extLst>
              <a:ext uri="{FF2B5EF4-FFF2-40B4-BE49-F238E27FC236}">
                <a16:creationId xmlns:a16="http://schemas.microsoft.com/office/drawing/2014/main" id="{130CC65B-5404-6116-933C-95E836F9C72C}"/>
              </a:ext>
            </a:extLst>
          </p:cNvPr>
          <p:cNvPicPr>
            <a:picLocks noChangeAspect="1" noChangeArrowheads="1"/>
          </p:cNvPicPr>
          <p:nvPr/>
        </p:nvPicPr>
        <p:blipFill>
          <a:blip r:embed="rId22" cstate="hqprint">
            <a:extLst>
              <a:ext uri="{28A0092B-C50C-407E-A947-70E740481C1C}">
                <a14:useLocalDpi xmlns:a14="http://schemas.microsoft.com/office/drawing/2010/main"/>
              </a:ext>
            </a:extLst>
          </a:blip>
          <a:srcRect/>
          <a:stretch>
            <a:fillRect/>
          </a:stretch>
        </p:blipFill>
        <p:spPr bwMode="auto">
          <a:xfrm>
            <a:off x="6034967" y="5992892"/>
            <a:ext cx="1178123" cy="359266"/>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Connector 41">
            <a:extLst>
              <a:ext uri="{FF2B5EF4-FFF2-40B4-BE49-F238E27FC236}">
                <a16:creationId xmlns:a16="http://schemas.microsoft.com/office/drawing/2014/main" id="{050C04BF-9698-227E-E1D9-53F905F1C690}"/>
              </a:ext>
            </a:extLst>
          </p:cNvPr>
          <p:cNvCxnSpPr>
            <a:cxnSpLocks/>
          </p:cNvCxnSpPr>
          <p:nvPr/>
        </p:nvCxnSpPr>
        <p:spPr>
          <a:xfrm>
            <a:off x="52938" y="3830382"/>
            <a:ext cx="12071850" cy="0"/>
          </a:xfrm>
          <a:prstGeom prst="line">
            <a:avLst/>
          </a:prstGeom>
          <a:ln w="317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C8022AF-B1EE-C6ED-F1BE-6428A88BF6B0}"/>
              </a:ext>
            </a:extLst>
          </p:cNvPr>
          <p:cNvCxnSpPr>
            <a:cxnSpLocks/>
          </p:cNvCxnSpPr>
          <p:nvPr/>
        </p:nvCxnSpPr>
        <p:spPr>
          <a:xfrm>
            <a:off x="52938" y="4120413"/>
            <a:ext cx="12071850" cy="0"/>
          </a:xfrm>
          <a:prstGeom prst="line">
            <a:avLst/>
          </a:prstGeom>
          <a:ln w="317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C4DA644-F96A-9D15-C525-2445D6748898}"/>
              </a:ext>
            </a:extLst>
          </p:cNvPr>
          <p:cNvCxnSpPr>
            <a:cxnSpLocks/>
          </p:cNvCxnSpPr>
          <p:nvPr/>
        </p:nvCxnSpPr>
        <p:spPr>
          <a:xfrm>
            <a:off x="52938" y="4890207"/>
            <a:ext cx="12071850" cy="0"/>
          </a:xfrm>
          <a:prstGeom prst="line">
            <a:avLst/>
          </a:prstGeom>
          <a:ln w="317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F563A5D-1E2A-AE1E-1A96-5A0B4A81DB6B}"/>
              </a:ext>
            </a:extLst>
          </p:cNvPr>
          <p:cNvCxnSpPr>
            <a:cxnSpLocks/>
          </p:cNvCxnSpPr>
          <p:nvPr/>
        </p:nvCxnSpPr>
        <p:spPr>
          <a:xfrm>
            <a:off x="52938" y="5691361"/>
            <a:ext cx="12071850" cy="0"/>
          </a:xfrm>
          <a:prstGeom prst="line">
            <a:avLst/>
          </a:prstGeom>
          <a:ln w="3175">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11" name="Picture 2" descr="Comscore, Inc.">
            <a:extLst>
              <a:ext uri="{FF2B5EF4-FFF2-40B4-BE49-F238E27FC236}">
                <a16:creationId xmlns:a16="http://schemas.microsoft.com/office/drawing/2014/main" id="{EC05EBFE-77C5-009E-A099-CDE15C7ADC6A}"/>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9940001" y="5936107"/>
            <a:ext cx="1085441" cy="2504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novid logo in transparent PNG and vectorized SVG formats">
            <a:extLst>
              <a:ext uri="{FF2B5EF4-FFF2-40B4-BE49-F238E27FC236}">
                <a16:creationId xmlns:a16="http://schemas.microsoft.com/office/drawing/2014/main" id="{FD9808F9-027D-813C-4A28-01C51C30A363}"/>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10034490" y="6243838"/>
            <a:ext cx="939439" cy="173576"/>
          </a:xfrm>
          <a:prstGeom prst="rect">
            <a:avLst/>
          </a:prstGeom>
          <a:noFill/>
          <a:extLst>
            <a:ext uri="{909E8E84-426E-40DD-AFC4-6F175D3DCCD1}">
              <a14:hiddenFill xmlns:a14="http://schemas.microsoft.com/office/drawing/2010/main">
                <a:solidFill>
                  <a:srgbClr val="FFFFFF"/>
                </a:solidFill>
              </a14:hiddenFill>
            </a:ext>
          </a:extLst>
        </p:spPr>
      </p:pic>
      <p:pic>
        <p:nvPicPr>
          <p:cNvPr id="53" name="Google Shape;60;p13" descr="logo-ispot – iSpot.tv">
            <a:extLst>
              <a:ext uri="{FF2B5EF4-FFF2-40B4-BE49-F238E27FC236}">
                <a16:creationId xmlns:a16="http://schemas.microsoft.com/office/drawing/2014/main" id="{69CF06D2-FED6-A5A8-72F9-04CD97314B5D}"/>
              </a:ext>
            </a:extLst>
          </p:cNvPr>
          <p:cNvPicPr preferRelativeResize="0"/>
          <p:nvPr/>
        </p:nvPicPr>
        <p:blipFill rotWithShape="1">
          <a:blip r:embed="rId25">
            <a:alphaModFix/>
          </a:blip>
          <a:srcRect/>
          <a:stretch/>
        </p:blipFill>
        <p:spPr>
          <a:xfrm>
            <a:off x="11186849" y="6050834"/>
            <a:ext cx="737812" cy="243382"/>
          </a:xfrm>
          <a:prstGeom prst="rect">
            <a:avLst/>
          </a:prstGeom>
          <a:noFill/>
          <a:ln>
            <a:noFill/>
          </a:ln>
        </p:spPr>
      </p:pic>
      <p:pic>
        <p:nvPicPr>
          <p:cNvPr id="40" name="Picture 39">
            <a:extLst>
              <a:ext uri="{FF2B5EF4-FFF2-40B4-BE49-F238E27FC236}">
                <a16:creationId xmlns:a16="http://schemas.microsoft.com/office/drawing/2014/main" id="{F5833F21-7CC1-5FD1-40FD-748B5CD9DE04}"/>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4" name="Slide Number Placeholder 5">
            <a:extLst>
              <a:ext uri="{FF2B5EF4-FFF2-40B4-BE49-F238E27FC236}">
                <a16:creationId xmlns:a16="http://schemas.microsoft.com/office/drawing/2014/main" id="{71B62E8B-B979-5108-1422-7D14820A49A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1" name="Rectangle 50">
            <a:extLst>
              <a:ext uri="{FF2B5EF4-FFF2-40B4-BE49-F238E27FC236}">
                <a16:creationId xmlns:a16="http://schemas.microsoft.com/office/drawing/2014/main" id="{5CFFF162-8109-4382-F6CF-B0E2395298C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075363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AFE0AE3-64CB-DAE6-9C92-D491438D9EA2}"/>
              </a:ext>
            </a:extLst>
          </p:cNvPr>
          <p:cNvSpPr/>
          <p:nvPr/>
        </p:nvSpPr>
        <p:spPr>
          <a:xfrm>
            <a:off x="0" y="1765230"/>
            <a:ext cx="12192001"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buSzPts val="1000"/>
              <a:tabLst>
                <a:tab pos="685800" algn="l"/>
              </a:tabLst>
            </a:pPr>
            <a:endParaRPr lang="en-US" sz="1800" b="1">
              <a:solidFill>
                <a:schemeClr val="accent1"/>
              </a:solidFill>
              <a:effectLst/>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F77D4714-4F2B-06C3-DF2A-0A88CC692738}"/>
              </a:ext>
            </a:extLst>
          </p:cNvPr>
          <p:cNvSpPr/>
          <p:nvPr/>
        </p:nvSpPr>
        <p:spPr>
          <a:xfrm>
            <a:off x="-21517" y="1765230"/>
            <a:ext cx="2887105" cy="510392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234BCFF-E27C-410E-6B64-84F61E489A24}"/>
              </a:ext>
            </a:extLst>
          </p:cNvPr>
          <p:cNvSpPr txBox="1"/>
          <p:nvPr/>
        </p:nvSpPr>
        <p:spPr>
          <a:xfrm>
            <a:off x="119958" y="2367070"/>
            <a:ext cx="2626424" cy="4139595"/>
          </a:xfrm>
          <a:prstGeom prst="rect">
            <a:avLst/>
          </a:prstGeom>
          <a:noFill/>
        </p:spPr>
        <p:txBody>
          <a:bodyPr wrap="square" lIns="91440" tIns="45720" rIns="91440" bIns="45720" anchor="t">
            <a:spAutoFit/>
          </a:bodyPr>
          <a:lstStyle/>
          <a:p>
            <a:r>
              <a:rPr lang="en-US" sz="1400">
                <a:solidFill>
                  <a:schemeClr val="bg1"/>
                </a:solidFill>
                <a:effectLst/>
                <a:ea typeface="Calibri" panose="020F0502020204030204" pitchFamily="34" charset="0"/>
                <a:cs typeface="Times New Roman"/>
              </a:rPr>
              <a:t>Census level data means every viewer in an ad environment universe is counted.</a:t>
            </a:r>
            <a:r>
              <a:rPr lang="en-US" sz="1400">
                <a:solidFill>
                  <a:schemeClr val="bg1"/>
                </a:solidFill>
                <a:ea typeface="Calibri" panose="020F0502020204030204" pitchFamily="34" charset="0"/>
                <a:cs typeface="Times New Roman"/>
              </a:rPr>
              <a:t>  </a:t>
            </a:r>
            <a:endParaRPr lang="en-US" sz="1400">
              <a:solidFill>
                <a:schemeClr val="bg1"/>
              </a:solidFill>
              <a:effectLst/>
              <a:ea typeface="Calibri" panose="020F0502020204030204" pitchFamily="34" charset="0"/>
              <a:cs typeface="Times New Roman" panose="02020603050405020304" pitchFamily="18" charset="0"/>
            </a:endParaRPr>
          </a:p>
          <a:p>
            <a:pPr marL="0" marR="0">
              <a:spcBef>
                <a:spcPts val="0"/>
              </a:spcBef>
              <a:spcAft>
                <a:spcPts val="0"/>
              </a:spcAft>
            </a:pPr>
            <a:endParaRPr lang="en-US" sz="1400">
              <a:solidFill>
                <a:schemeClr val="bg1"/>
              </a:solidFill>
              <a:ea typeface="Calibri" panose="020F0502020204030204" pitchFamily="34" charset="0"/>
              <a:cs typeface="Times New Roman" panose="02020603050405020304" pitchFamily="18" charset="0"/>
            </a:endParaRPr>
          </a:p>
          <a:p>
            <a:pPr marL="285750" marR="0" indent="-285750">
              <a:spcBef>
                <a:spcPts val="0"/>
              </a:spcBef>
              <a:spcAft>
                <a:spcPts val="0"/>
              </a:spcAft>
              <a:buFont typeface="Courier New" panose="02070309020205020404" pitchFamily="49" charset="0"/>
              <a:buChar char="o"/>
            </a:pPr>
            <a:endParaRPr lang="en-US" sz="1000">
              <a:solidFill>
                <a:schemeClr val="bg1"/>
              </a:solidFill>
              <a:effectLst/>
              <a:ea typeface="Calibri" panose="020F0502020204030204" pitchFamily="34" charset="0"/>
              <a:cs typeface="Times New Roman" panose="02020603050405020304" pitchFamily="18" charset="0"/>
            </a:endParaRPr>
          </a:p>
          <a:p>
            <a:pPr marL="285750" marR="0" indent="-285750">
              <a:spcBef>
                <a:spcPts val="0"/>
              </a:spcBef>
              <a:spcAft>
                <a:spcPts val="0"/>
              </a:spcAft>
              <a:buFont typeface="Courier New" panose="02070309020205020404" pitchFamily="49" charset="0"/>
              <a:buChar char="o"/>
            </a:pPr>
            <a:endParaRPr lang="en-US" sz="1000">
              <a:solidFill>
                <a:schemeClr val="bg1"/>
              </a:solidFill>
              <a:ea typeface="Calibri" panose="020F0502020204030204" pitchFamily="34" charset="0"/>
              <a:cs typeface="Times New Roman" panose="02020603050405020304" pitchFamily="18" charset="0"/>
            </a:endParaRPr>
          </a:p>
          <a:p>
            <a:pPr marL="285750" marR="0" indent="-285750">
              <a:spcBef>
                <a:spcPts val="0"/>
              </a:spcBef>
              <a:spcAft>
                <a:spcPts val="0"/>
              </a:spcAft>
              <a:buFont typeface="Courier New" panose="02070309020205020404" pitchFamily="49" charset="0"/>
              <a:buChar char="o"/>
            </a:pPr>
            <a:endParaRPr lang="en-US" sz="1000">
              <a:solidFill>
                <a:schemeClr val="bg1"/>
              </a:solidFill>
              <a:effectLst/>
              <a:ea typeface="Calibri" panose="020F0502020204030204" pitchFamily="34" charset="0"/>
              <a:cs typeface="Times New Roman" panose="02020603050405020304" pitchFamily="18" charset="0"/>
            </a:endParaRPr>
          </a:p>
          <a:p>
            <a:pPr marL="285750" marR="0" indent="-285750">
              <a:spcBef>
                <a:spcPts val="0"/>
              </a:spcBef>
              <a:spcAft>
                <a:spcPts val="0"/>
              </a:spcAft>
              <a:buFont typeface="Courier New" panose="02070309020205020404" pitchFamily="49" charset="0"/>
              <a:buChar char="o"/>
            </a:pPr>
            <a:endParaRPr lang="en-US" sz="1300">
              <a:solidFill>
                <a:schemeClr val="bg1"/>
              </a:solidFill>
              <a:effectLst/>
              <a:ea typeface="Calibri" panose="020F0502020204030204" pitchFamily="34" charset="0"/>
              <a:cs typeface="Times New Roman" panose="02020603050405020304" pitchFamily="18" charset="0"/>
            </a:endParaRPr>
          </a:p>
          <a:p>
            <a:pPr marL="285750" marR="0" indent="-285750">
              <a:spcBef>
                <a:spcPts val="0"/>
              </a:spcBef>
              <a:spcAft>
                <a:spcPts val="0"/>
              </a:spcAft>
              <a:buFont typeface="Courier New" panose="02070309020205020404" pitchFamily="49" charset="0"/>
              <a:buChar char="o"/>
            </a:pPr>
            <a:r>
              <a:rPr lang="en-US" sz="1300">
                <a:solidFill>
                  <a:schemeClr val="bg1"/>
                </a:solidFill>
                <a:ea typeface="Calibri" panose="020F0502020204030204" pitchFamily="34" charset="0"/>
                <a:cs typeface="Times New Roman"/>
              </a:rPr>
              <a:t>R</a:t>
            </a:r>
            <a:r>
              <a:rPr lang="en-US" sz="1300">
                <a:solidFill>
                  <a:schemeClr val="bg1"/>
                </a:solidFill>
                <a:effectLst/>
                <a:ea typeface="Calibri" panose="020F0502020204030204" pitchFamily="34" charset="0"/>
                <a:cs typeface="Times New Roman"/>
              </a:rPr>
              <a:t>educe ad waste</a:t>
            </a:r>
            <a:br>
              <a:rPr lang="en-US" sz="1300">
                <a:effectLst/>
                <a:ea typeface="Calibri" panose="020F0502020204030204" pitchFamily="34" charset="0"/>
                <a:cs typeface="Times New Roman" panose="02020603050405020304" pitchFamily="18" charset="0"/>
              </a:rPr>
            </a:br>
            <a:endParaRPr lang="en-US" sz="500">
              <a:solidFill>
                <a:schemeClr val="bg1"/>
              </a:solidFill>
              <a:effectLst/>
              <a:ea typeface="Calibri" panose="020F0502020204030204" pitchFamily="34" charset="0"/>
              <a:cs typeface="Times New Roman" panose="02020603050405020304" pitchFamily="18" charset="0"/>
            </a:endParaRPr>
          </a:p>
          <a:p>
            <a:pPr marL="285750" marR="0" indent="-285750">
              <a:spcBef>
                <a:spcPts val="0"/>
              </a:spcBef>
              <a:spcAft>
                <a:spcPts val="0"/>
              </a:spcAft>
              <a:buFont typeface="Courier New" panose="02070309020205020404" pitchFamily="49" charset="0"/>
              <a:buChar char="o"/>
            </a:pPr>
            <a:r>
              <a:rPr lang="en-US" sz="1300">
                <a:solidFill>
                  <a:schemeClr val="bg1"/>
                </a:solidFill>
                <a:ea typeface="Calibri" panose="020F0502020204030204" pitchFamily="34" charset="0"/>
                <a:cs typeface="Times New Roman"/>
              </a:rPr>
              <a:t>E</a:t>
            </a:r>
            <a:r>
              <a:rPr lang="en-US" sz="1300">
                <a:solidFill>
                  <a:schemeClr val="bg1"/>
                </a:solidFill>
                <a:effectLst/>
                <a:ea typeface="Calibri" panose="020F0502020204030204" pitchFamily="34" charset="0"/>
                <a:cs typeface="Times New Roman"/>
              </a:rPr>
              <a:t>nable more representative measurement</a:t>
            </a:r>
            <a:br>
              <a:rPr lang="en-US" sz="1300">
                <a:effectLst/>
                <a:ea typeface="Calibri" panose="020F0502020204030204" pitchFamily="34" charset="0"/>
                <a:cs typeface="Times New Roman" panose="02020603050405020304" pitchFamily="18" charset="0"/>
              </a:rPr>
            </a:br>
            <a:endParaRPr lang="en-US" sz="500">
              <a:solidFill>
                <a:schemeClr val="bg1"/>
              </a:solidFill>
              <a:effectLst/>
              <a:ea typeface="Calibri" panose="020F0502020204030204" pitchFamily="34" charset="0"/>
              <a:cs typeface="Times New Roman" panose="02020603050405020304" pitchFamily="18" charset="0"/>
            </a:endParaRPr>
          </a:p>
          <a:p>
            <a:pPr marL="285750" marR="0" indent="-285750">
              <a:spcBef>
                <a:spcPts val="0"/>
              </a:spcBef>
              <a:spcAft>
                <a:spcPts val="0"/>
              </a:spcAft>
              <a:buFont typeface="Courier New" panose="02070309020205020404" pitchFamily="49" charset="0"/>
              <a:buChar char="o"/>
            </a:pPr>
            <a:r>
              <a:rPr lang="en-US" sz="1300">
                <a:solidFill>
                  <a:schemeClr val="bg1"/>
                </a:solidFill>
                <a:ea typeface="Calibri" panose="020F0502020204030204" pitchFamily="34" charset="0"/>
                <a:cs typeface="Times New Roman"/>
              </a:rPr>
              <a:t>Identify audiences in a more granular way</a:t>
            </a:r>
            <a:br>
              <a:rPr lang="en-US" sz="1300">
                <a:ea typeface="Calibri" panose="020F0502020204030204" pitchFamily="34" charset="0"/>
                <a:cs typeface="Times New Roman" panose="02020603050405020304" pitchFamily="18" charset="0"/>
              </a:rPr>
            </a:br>
            <a:endParaRPr lang="en-US" sz="500">
              <a:solidFill>
                <a:schemeClr val="bg1"/>
              </a:solidFill>
              <a:ea typeface="Calibri" panose="020F0502020204030204" pitchFamily="34" charset="0"/>
              <a:cs typeface="Times New Roman" panose="02020603050405020304" pitchFamily="18" charset="0"/>
            </a:endParaRPr>
          </a:p>
          <a:p>
            <a:pPr marL="285750" marR="0" indent="-285750">
              <a:spcBef>
                <a:spcPts val="0"/>
              </a:spcBef>
              <a:spcAft>
                <a:spcPts val="0"/>
              </a:spcAft>
              <a:buFont typeface="Courier New" panose="02070309020205020404" pitchFamily="49" charset="0"/>
              <a:buChar char="o"/>
            </a:pPr>
            <a:r>
              <a:rPr lang="en-US" sz="1300">
                <a:solidFill>
                  <a:schemeClr val="bg1"/>
                </a:solidFill>
                <a:effectLst/>
                <a:ea typeface="Calibri" panose="020F0502020204030204" pitchFamily="34" charset="0"/>
                <a:cs typeface="Times New Roman"/>
              </a:rPr>
              <a:t>Receive greater coverage across people, platforms, and geographies</a:t>
            </a:r>
            <a:br>
              <a:rPr lang="en-US" sz="1300">
                <a:effectLst/>
                <a:ea typeface="Calibri" panose="020F0502020204030204" pitchFamily="34" charset="0"/>
                <a:cs typeface="Times New Roman" panose="02020603050405020304" pitchFamily="18" charset="0"/>
              </a:rPr>
            </a:br>
            <a:endParaRPr lang="en-US" sz="500">
              <a:solidFill>
                <a:schemeClr val="bg1"/>
              </a:solidFill>
              <a:effectLst/>
              <a:ea typeface="Calibri" panose="020F0502020204030204" pitchFamily="34" charset="0"/>
              <a:cs typeface="Times New Roman" panose="02020603050405020304" pitchFamily="18" charset="0"/>
            </a:endParaRPr>
          </a:p>
          <a:p>
            <a:pPr marL="285750" marR="0" indent="-285750">
              <a:spcBef>
                <a:spcPts val="0"/>
              </a:spcBef>
              <a:spcAft>
                <a:spcPts val="0"/>
              </a:spcAft>
              <a:buFont typeface="Courier New" panose="02070309020205020404" pitchFamily="49" charset="0"/>
              <a:buChar char="o"/>
            </a:pPr>
            <a:r>
              <a:rPr lang="en-US" sz="1300">
                <a:solidFill>
                  <a:schemeClr val="bg1"/>
                </a:solidFill>
                <a:ea typeface="Calibri" panose="020F0502020204030204" pitchFamily="34" charset="0"/>
                <a:cs typeface="Times New Roman"/>
              </a:rPr>
              <a:t>Attribute response more granularly</a:t>
            </a:r>
            <a:endParaRPr lang="en-US" sz="1300">
              <a:solidFill>
                <a:schemeClr val="bg1"/>
              </a:solidFill>
              <a:effectLst/>
              <a:ea typeface="Calibri" panose="020F0502020204030204" pitchFamily="34" charset="0"/>
              <a:cs typeface="Times New Roman"/>
            </a:endParaRPr>
          </a:p>
        </p:txBody>
      </p:sp>
      <p:cxnSp>
        <p:nvCxnSpPr>
          <p:cNvPr id="21" name="Straight Connector 20">
            <a:extLst>
              <a:ext uri="{FF2B5EF4-FFF2-40B4-BE49-F238E27FC236}">
                <a16:creationId xmlns:a16="http://schemas.microsoft.com/office/drawing/2014/main" id="{C1EFCF15-2684-7732-CEC8-D0953AEFE41C}"/>
              </a:ext>
            </a:extLst>
          </p:cNvPr>
          <p:cNvCxnSpPr>
            <a:cxnSpLocks/>
          </p:cNvCxnSpPr>
          <p:nvPr/>
        </p:nvCxnSpPr>
        <p:spPr>
          <a:xfrm>
            <a:off x="558925"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D9B1FEC-9C38-5DC9-5A7C-47D80C3BBBBB}"/>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solidFill>
                  <a:srgbClr val="ED3C8D"/>
                </a:solidFill>
                <a:latin typeface="Helvetica" pitchFamily="2" charset="0"/>
              </a:rPr>
              <a:t>2</a:t>
            </a:r>
            <a:endParaRPr kumimoji="0" lang="en-US" sz="40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23" name="Rectangle 22">
            <a:extLst>
              <a:ext uri="{FF2B5EF4-FFF2-40B4-BE49-F238E27FC236}">
                <a16:creationId xmlns:a16="http://schemas.microsoft.com/office/drawing/2014/main" id="{88DD7B65-4322-B98E-4C31-EC23E645DD7C}"/>
              </a:ext>
            </a:extLst>
          </p:cNvPr>
          <p:cNvSpPr/>
          <p:nvPr/>
        </p:nvSpPr>
        <p:spPr>
          <a:xfrm>
            <a:off x="623075" y="441443"/>
            <a:ext cx="925039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t>What is </a:t>
            </a:r>
            <a:r>
              <a:rPr lang="en-US" sz="3200">
                <a:solidFill>
                  <a:srgbClr val="ED3C8D"/>
                </a:solidFill>
              </a:rPr>
              <a:t>census level data </a:t>
            </a:r>
            <a:r>
              <a:rPr lang="en-US" sz="3200"/>
              <a:t>and what role does it play in measurement? </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35" name="TextBox 34">
            <a:extLst>
              <a:ext uri="{FF2B5EF4-FFF2-40B4-BE49-F238E27FC236}">
                <a16:creationId xmlns:a16="http://schemas.microsoft.com/office/drawing/2014/main" id="{89DB6ECC-2E5F-A96F-E8B9-AF8C2300A346}"/>
              </a:ext>
            </a:extLst>
          </p:cNvPr>
          <p:cNvSpPr txBox="1"/>
          <p:nvPr/>
        </p:nvSpPr>
        <p:spPr>
          <a:xfrm>
            <a:off x="6041124" y="3974655"/>
            <a:ext cx="3094092" cy="2015936"/>
          </a:xfrm>
          <a:prstGeom prst="rect">
            <a:avLst/>
          </a:prstGeom>
          <a:noFill/>
        </p:spPr>
        <p:txBody>
          <a:bodyPr wrap="square" lIns="91440" tIns="45720" rIns="91440" bIns="45720" anchor="t">
            <a:spAutoFit/>
          </a:bodyPr>
          <a:lstStyle/>
          <a:p>
            <a:pPr marL="171450" indent="-171450">
              <a:buSzPts val="1000"/>
              <a:buFont typeface="Courier New" panose="02070309020205020404" pitchFamily="49" charset="0"/>
              <a:buChar char="o"/>
              <a:tabLst>
                <a:tab pos="1143000" algn="l"/>
              </a:tabLst>
            </a:pPr>
            <a:r>
              <a:rPr lang="en-US" sz="1200">
                <a:effectLst/>
                <a:ea typeface="Calibri" panose="020F0502020204030204" pitchFamily="34" charset="0"/>
                <a:cs typeface="Times New Roman"/>
              </a:rPr>
              <a:t>Viewership is across multiple screens, and all screens can and should be counted. Consumers have broadened their definition of TV and will find and follow their favorite premium content across platforms and the devices they use.</a:t>
            </a:r>
            <a:br>
              <a:rPr lang="en-US" sz="1200">
                <a:effectLst/>
                <a:ea typeface="Calibri" panose="020F0502020204030204" pitchFamily="34" charset="0"/>
                <a:cs typeface="Times New Roman"/>
              </a:rPr>
            </a:br>
            <a:br>
              <a:rPr lang="en-US" sz="500">
                <a:effectLst/>
                <a:ea typeface="Calibri" panose="020F0502020204030204" pitchFamily="34" charset="0"/>
                <a:cs typeface="Times New Roman"/>
              </a:rPr>
            </a:br>
            <a:r>
              <a:rPr lang="en-US" sz="1200">
                <a:effectLst/>
                <a:ea typeface="Calibri" panose="020F0502020204030204" pitchFamily="34" charset="0"/>
                <a:cs typeface="Times New Roman"/>
              </a:rPr>
              <a:t>Coverage across multiple platforms and devices results in reach extension capabilities.</a:t>
            </a:r>
          </a:p>
        </p:txBody>
      </p:sp>
      <p:sp>
        <p:nvSpPr>
          <p:cNvPr id="37" name="TextBox 36">
            <a:extLst>
              <a:ext uri="{FF2B5EF4-FFF2-40B4-BE49-F238E27FC236}">
                <a16:creationId xmlns:a16="http://schemas.microsoft.com/office/drawing/2014/main" id="{B7DD3F3E-9CC4-D9B4-9D6D-FBDCE3EA9385}"/>
              </a:ext>
            </a:extLst>
          </p:cNvPr>
          <p:cNvSpPr txBox="1"/>
          <p:nvPr/>
        </p:nvSpPr>
        <p:spPr>
          <a:xfrm>
            <a:off x="9152404" y="3974655"/>
            <a:ext cx="3166756" cy="1092607"/>
          </a:xfrm>
          <a:prstGeom prst="rect">
            <a:avLst/>
          </a:prstGeom>
          <a:noFill/>
        </p:spPr>
        <p:txBody>
          <a:bodyPr wrap="square">
            <a:spAutoFit/>
          </a:bodyPr>
          <a:lstStyle/>
          <a:p>
            <a:pPr marL="171450" indent="-171450">
              <a:buSzPts val="1000"/>
              <a:buFont typeface="Courier New" panose="02070309020205020404" pitchFamily="49" charset="0"/>
              <a:buChar char="o"/>
              <a:tabLst>
                <a:tab pos="1143000" algn="l"/>
              </a:tabLst>
            </a:pPr>
            <a:r>
              <a:rPr lang="en-US" sz="1200">
                <a:cs typeface="Times New Roman" panose="02020603050405020304" pitchFamily="18" charset="0"/>
              </a:rPr>
              <a:t>Census level data can allow for greater flexibility in the geographies measured</a:t>
            </a:r>
            <a:br>
              <a:rPr lang="en-US" sz="1200">
                <a:cs typeface="Times New Roman" panose="02020603050405020304" pitchFamily="18" charset="0"/>
              </a:rPr>
            </a:br>
            <a:endParaRPr lang="en-US" sz="500">
              <a:cs typeface="Times New Roman" panose="02020603050405020304" pitchFamily="18" charset="0"/>
            </a:endParaRPr>
          </a:p>
          <a:p>
            <a:pPr marL="171450" indent="-171450">
              <a:buSzPts val="1000"/>
              <a:buFont typeface="Courier New" panose="02070309020205020404" pitchFamily="49" charset="0"/>
              <a:buChar char="o"/>
              <a:tabLst>
                <a:tab pos="1143000" algn="l"/>
              </a:tabLst>
            </a:pPr>
            <a:r>
              <a:rPr lang="en-US" sz="1200">
                <a:cs typeface="Times New Roman" panose="02020603050405020304" pitchFamily="18" charset="0"/>
              </a:rPr>
              <a:t>Creates opportunities for more precise measurement at the local, regional and national level</a:t>
            </a:r>
          </a:p>
        </p:txBody>
      </p:sp>
      <p:sp>
        <p:nvSpPr>
          <p:cNvPr id="40" name="TextBox 39">
            <a:extLst>
              <a:ext uri="{FF2B5EF4-FFF2-40B4-BE49-F238E27FC236}">
                <a16:creationId xmlns:a16="http://schemas.microsoft.com/office/drawing/2014/main" id="{CD44D78D-3B4D-C37A-C769-9DA055F14664}"/>
              </a:ext>
            </a:extLst>
          </p:cNvPr>
          <p:cNvSpPr txBox="1"/>
          <p:nvPr/>
        </p:nvSpPr>
        <p:spPr>
          <a:xfrm>
            <a:off x="2898340" y="3974655"/>
            <a:ext cx="3205719" cy="2015936"/>
          </a:xfrm>
          <a:prstGeom prst="rect">
            <a:avLst/>
          </a:prstGeom>
          <a:noFill/>
        </p:spPr>
        <p:txBody>
          <a:bodyPr wrap="square" lIns="91440" tIns="45720" rIns="91440" bIns="45720" anchor="t">
            <a:spAutoFit/>
          </a:bodyPr>
          <a:lstStyle/>
          <a:p>
            <a:pPr marL="171450" indent="-171450">
              <a:buSzPts val="1000"/>
              <a:buFont typeface="Courier New" panose="02070309020205020404" pitchFamily="49" charset="0"/>
              <a:buChar char="o"/>
              <a:tabLst>
                <a:tab pos="1143000" algn="l"/>
              </a:tabLst>
            </a:pPr>
            <a:r>
              <a:rPr lang="en-US" sz="1200">
                <a:effectLst/>
                <a:ea typeface="Calibri" panose="020F0502020204030204" pitchFamily="34" charset="0"/>
                <a:cs typeface="Times New Roman" panose="02020603050405020304" pitchFamily="18" charset="0"/>
              </a:rPr>
              <a:t>Census level data can allow for a more demographically representative measurement.  All audiences should </a:t>
            </a:r>
            <a:br>
              <a:rPr lang="en-US" sz="1200">
                <a:effectLst/>
                <a:ea typeface="Calibri" panose="020F0502020204030204" pitchFamily="34" charset="0"/>
                <a:cs typeface="Times New Roman" panose="02020603050405020304" pitchFamily="18" charset="0"/>
              </a:rPr>
            </a:br>
            <a:r>
              <a:rPr lang="en-US" sz="1200">
                <a:effectLst/>
                <a:ea typeface="Calibri" panose="020F0502020204030204" pitchFamily="34" charset="0"/>
                <a:cs typeface="Times New Roman" panose="02020603050405020304" pitchFamily="18" charset="0"/>
              </a:rPr>
              <a:t>be counted fairly and accurately.</a:t>
            </a:r>
            <a:br>
              <a:rPr lang="en-US" sz="1200">
                <a:effectLst/>
                <a:ea typeface="Calibri" panose="020F0502020204030204" pitchFamily="34" charset="0"/>
                <a:cs typeface="Times New Roman" panose="02020603050405020304" pitchFamily="18" charset="0"/>
              </a:rPr>
            </a:br>
            <a:endParaRPr lang="en-US" sz="500">
              <a:effectLst/>
              <a:ea typeface="Calibri" panose="020F0502020204030204" pitchFamily="34" charset="0"/>
              <a:cs typeface="Times New Roman" panose="02020603050405020304" pitchFamily="18" charset="0"/>
            </a:endParaRPr>
          </a:p>
          <a:p>
            <a:pPr marL="171450" indent="-171450">
              <a:buSzPts val="1000"/>
              <a:buFont typeface="Courier New" panose="02070309020205020404" pitchFamily="49" charset="0"/>
              <a:buChar char="o"/>
              <a:tabLst>
                <a:tab pos="1143000" algn="l"/>
              </a:tabLst>
            </a:pPr>
            <a:r>
              <a:rPr lang="en-US" sz="1200">
                <a:effectLst/>
                <a:ea typeface="Calibri" panose="020F0502020204030204" pitchFamily="34" charset="0"/>
                <a:cs typeface="Times New Roman"/>
              </a:rPr>
              <a:t>Enables </a:t>
            </a:r>
            <a:r>
              <a:rPr lang="en-US" sz="1200">
                <a:ea typeface="Calibri" panose="020F0502020204030204" pitchFamily="34" charset="0"/>
                <a:cs typeface="Times New Roman"/>
              </a:rPr>
              <a:t>more accurate measurement</a:t>
            </a:r>
            <a:r>
              <a:rPr lang="en-US" sz="1200">
                <a:effectLst/>
                <a:ea typeface="Calibri" panose="020F0502020204030204" pitchFamily="34" charset="0"/>
                <a:cs typeface="Times New Roman"/>
              </a:rPr>
              <a:t> </a:t>
            </a:r>
            <a:br>
              <a:rPr lang="en-US" sz="1200">
                <a:effectLst/>
                <a:ea typeface="Calibri" panose="020F0502020204030204" pitchFamily="34" charset="0"/>
                <a:cs typeface="Times New Roman"/>
              </a:rPr>
            </a:br>
            <a:r>
              <a:rPr lang="en-US" sz="1200">
                <a:effectLst/>
                <a:ea typeface="Calibri" panose="020F0502020204030204" pitchFamily="34" charset="0"/>
                <a:cs typeface="Times New Roman"/>
              </a:rPr>
              <a:t>of diverse audiences.</a:t>
            </a:r>
            <a:r>
              <a:rPr lang="en-US" sz="1200">
                <a:ea typeface="Calibri" panose="020F0502020204030204" pitchFamily="34" charset="0"/>
                <a:cs typeface="Times New Roman"/>
              </a:rPr>
              <a:t> </a:t>
            </a:r>
            <a:r>
              <a:rPr lang="en-US" sz="1200">
                <a:effectLst/>
                <a:ea typeface="Calibri" panose="020F0502020204030204" pitchFamily="34" charset="0"/>
                <a:cs typeface="Times New Roman"/>
              </a:rPr>
              <a:t> </a:t>
            </a:r>
            <a:r>
              <a:rPr lang="en-US" sz="1200">
                <a:ea typeface="Calibri" panose="020F0502020204030204" pitchFamily="34" charset="0"/>
                <a:cs typeface="Times New Roman"/>
              </a:rPr>
              <a:t>This creates</a:t>
            </a:r>
            <a:r>
              <a:rPr lang="en-US" sz="1200">
                <a:effectLst/>
                <a:ea typeface="Calibri" panose="020F0502020204030204" pitchFamily="34" charset="0"/>
                <a:cs typeface="Times New Roman"/>
              </a:rPr>
              <a:t> economic growth opportunities for marketers with audiences that are rapidly growing (and historically have not been fairly counted/measured).</a:t>
            </a:r>
            <a:endParaRPr lang="en-US" sz="2000">
              <a:effectLst/>
              <a:ea typeface="Calibri" panose="020F0502020204030204" pitchFamily="34" charset="0"/>
              <a:cs typeface="Times New Roman"/>
            </a:endParaRPr>
          </a:p>
        </p:txBody>
      </p:sp>
      <p:pic>
        <p:nvPicPr>
          <p:cNvPr id="41" name="Graphic 40" descr="Group with solid fill">
            <a:extLst>
              <a:ext uri="{FF2B5EF4-FFF2-40B4-BE49-F238E27FC236}">
                <a16:creationId xmlns:a16="http://schemas.microsoft.com/office/drawing/2014/main" id="{34E38615-3976-9942-4942-CD740175B8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33406" y="2354439"/>
            <a:ext cx="935587" cy="935587"/>
          </a:xfrm>
          <a:prstGeom prst="rect">
            <a:avLst/>
          </a:prstGeom>
        </p:spPr>
      </p:pic>
      <p:pic>
        <p:nvPicPr>
          <p:cNvPr id="2" name="Picture 1" descr="Icon&#10;&#10;Description automatically generated">
            <a:extLst>
              <a:ext uri="{FF2B5EF4-FFF2-40B4-BE49-F238E27FC236}">
                <a16:creationId xmlns:a16="http://schemas.microsoft.com/office/drawing/2014/main" id="{28B1005D-64BD-00A1-427B-273E9C7E098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15602" y="2464812"/>
            <a:ext cx="745136" cy="745136"/>
          </a:xfrm>
          <a:prstGeom prst="rect">
            <a:avLst/>
          </a:prstGeom>
        </p:spPr>
      </p:pic>
      <p:pic>
        <p:nvPicPr>
          <p:cNvPr id="3" name="Picture 2" descr="Icon&#10;&#10;Description automatically generated">
            <a:extLst>
              <a:ext uri="{FF2B5EF4-FFF2-40B4-BE49-F238E27FC236}">
                <a16:creationId xmlns:a16="http://schemas.microsoft.com/office/drawing/2014/main" id="{CA0B3593-CF95-97E7-EDE1-211143B6AF4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363214" y="2398181"/>
            <a:ext cx="745136" cy="745136"/>
          </a:xfrm>
          <a:prstGeom prst="rect">
            <a:avLst/>
          </a:prstGeom>
        </p:spPr>
      </p:pic>
      <p:sp>
        <p:nvSpPr>
          <p:cNvPr id="5" name="TextBox 4">
            <a:extLst>
              <a:ext uri="{FF2B5EF4-FFF2-40B4-BE49-F238E27FC236}">
                <a16:creationId xmlns:a16="http://schemas.microsoft.com/office/drawing/2014/main" id="{3F17414C-DF86-1AC8-70FD-B2E87DC3B4F6}"/>
              </a:ext>
            </a:extLst>
          </p:cNvPr>
          <p:cNvSpPr txBox="1"/>
          <p:nvPr/>
        </p:nvSpPr>
        <p:spPr>
          <a:xfrm>
            <a:off x="3188078" y="3243536"/>
            <a:ext cx="2626242" cy="553998"/>
          </a:xfrm>
          <a:prstGeom prst="rect">
            <a:avLst/>
          </a:prstGeom>
          <a:noFill/>
        </p:spPr>
        <p:txBody>
          <a:bodyPr wrap="square">
            <a:spAutoFit/>
          </a:bodyPr>
          <a:lstStyle/>
          <a:p>
            <a:pPr marR="0" lvl="0" algn="ctr">
              <a:spcBef>
                <a:spcPts val="0"/>
              </a:spcBef>
              <a:spcAft>
                <a:spcPts val="0"/>
              </a:spcAft>
              <a:buSzPts val="1000"/>
              <a:tabLst>
                <a:tab pos="685800" algn="l"/>
              </a:tabLst>
            </a:pPr>
            <a:r>
              <a:rPr lang="en-US" sz="1800" b="1" u="sng">
                <a:solidFill>
                  <a:schemeClr val="accent1"/>
                </a:solidFill>
                <a:effectLst/>
                <a:ea typeface="Calibri" panose="020F0502020204030204" pitchFamily="34" charset="0"/>
                <a:cs typeface="Times New Roman" panose="02020603050405020304" pitchFamily="18" charset="0"/>
              </a:rPr>
              <a:t>People </a:t>
            </a:r>
            <a:endParaRPr lang="en-US" b="1" u="sng">
              <a:solidFill>
                <a:schemeClr val="accent1"/>
              </a:solidFill>
              <a:ea typeface="Calibri" panose="020F0502020204030204" pitchFamily="34" charset="0"/>
              <a:cs typeface="Times New Roman" panose="02020603050405020304" pitchFamily="18" charset="0"/>
            </a:endParaRPr>
          </a:p>
          <a:p>
            <a:pPr marR="0" lvl="0" algn="ctr">
              <a:spcBef>
                <a:spcPts val="0"/>
              </a:spcBef>
              <a:spcAft>
                <a:spcPts val="0"/>
              </a:spcAft>
              <a:buSzPts val="1000"/>
              <a:tabLst>
                <a:tab pos="685800" algn="l"/>
              </a:tabLst>
            </a:pPr>
            <a:r>
              <a:rPr lang="en-US" sz="1200" b="1">
                <a:solidFill>
                  <a:schemeClr val="accent1"/>
                </a:solidFill>
                <a:effectLst/>
                <a:ea typeface="Calibri" panose="020F0502020204030204" pitchFamily="34" charset="0"/>
                <a:cs typeface="Times New Roman" panose="02020603050405020304" pitchFamily="18" charset="0"/>
              </a:rPr>
              <a:t>Who is being measured</a:t>
            </a:r>
          </a:p>
        </p:txBody>
      </p:sp>
      <p:sp>
        <p:nvSpPr>
          <p:cNvPr id="9" name="TextBox 8">
            <a:extLst>
              <a:ext uri="{FF2B5EF4-FFF2-40B4-BE49-F238E27FC236}">
                <a16:creationId xmlns:a16="http://schemas.microsoft.com/office/drawing/2014/main" id="{04B9E9C4-B7AD-B3FA-9E5A-167C4B5D0413}"/>
              </a:ext>
            </a:extLst>
          </p:cNvPr>
          <p:cNvSpPr txBox="1"/>
          <p:nvPr/>
        </p:nvSpPr>
        <p:spPr>
          <a:xfrm>
            <a:off x="5963116" y="3243536"/>
            <a:ext cx="3250109" cy="553998"/>
          </a:xfrm>
          <a:prstGeom prst="rect">
            <a:avLst/>
          </a:prstGeom>
          <a:noFill/>
        </p:spPr>
        <p:txBody>
          <a:bodyPr wrap="square">
            <a:spAutoFit/>
          </a:bodyPr>
          <a:lstStyle/>
          <a:p>
            <a:pPr marR="0" lvl="0" algn="ctr">
              <a:spcBef>
                <a:spcPts val="0"/>
              </a:spcBef>
              <a:spcAft>
                <a:spcPts val="0"/>
              </a:spcAft>
              <a:buSzPts val="1000"/>
              <a:tabLst>
                <a:tab pos="685800" algn="l"/>
              </a:tabLst>
            </a:pPr>
            <a:r>
              <a:rPr lang="en-US" sz="1800" b="1" u="sng">
                <a:solidFill>
                  <a:schemeClr val="accent1"/>
                </a:solidFill>
                <a:effectLst/>
                <a:ea typeface="Calibri" panose="020F0502020204030204" pitchFamily="34" charset="0"/>
                <a:cs typeface="Times New Roman" panose="02020603050405020304" pitchFamily="18" charset="0"/>
              </a:rPr>
              <a:t>Platform / Devices </a:t>
            </a:r>
            <a:endParaRPr lang="en-US" b="1" u="sng">
              <a:solidFill>
                <a:schemeClr val="accent1"/>
              </a:solidFill>
              <a:effectLst/>
              <a:ea typeface="Calibri" panose="020F0502020204030204" pitchFamily="34" charset="0"/>
              <a:cs typeface="Times New Roman" panose="02020603050405020304" pitchFamily="18" charset="0"/>
            </a:endParaRPr>
          </a:p>
          <a:p>
            <a:pPr marR="0" lvl="0" algn="ctr">
              <a:spcBef>
                <a:spcPts val="0"/>
              </a:spcBef>
              <a:spcAft>
                <a:spcPts val="0"/>
              </a:spcAft>
              <a:buSzPts val="1000"/>
              <a:tabLst>
                <a:tab pos="685800" algn="l"/>
              </a:tabLst>
            </a:pPr>
            <a:r>
              <a:rPr lang="en-US" sz="1200" b="1">
                <a:solidFill>
                  <a:schemeClr val="accent1"/>
                </a:solidFill>
                <a:effectLst/>
                <a:ea typeface="Calibri" panose="020F0502020204030204" pitchFamily="34" charset="0"/>
                <a:cs typeface="Times New Roman" panose="02020603050405020304" pitchFamily="18" charset="0"/>
              </a:rPr>
              <a:t>What is being measured </a:t>
            </a:r>
          </a:p>
        </p:txBody>
      </p:sp>
      <p:sp>
        <p:nvSpPr>
          <p:cNvPr id="13" name="TextBox 12">
            <a:extLst>
              <a:ext uri="{FF2B5EF4-FFF2-40B4-BE49-F238E27FC236}">
                <a16:creationId xmlns:a16="http://schemas.microsoft.com/office/drawing/2014/main" id="{BB8DC95D-5919-8B7E-383D-5B794BFDE4BE}"/>
              </a:ext>
            </a:extLst>
          </p:cNvPr>
          <p:cNvSpPr txBox="1"/>
          <p:nvPr/>
        </p:nvSpPr>
        <p:spPr>
          <a:xfrm>
            <a:off x="9552887" y="3243536"/>
            <a:ext cx="2365791" cy="553998"/>
          </a:xfrm>
          <a:prstGeom prst="rect">
            <a:avLst/>
          </a:prstGeom>
          <a:noFill/>
        </p:spPr>
        <p:txBody>
          <a:bodyPr wrap="square">
            <a:spAutoFit/>
          </a:bodyPr>
          <a:lstStyle/>
          <a:p>
            <a:pPr marR="0" lvl="0" algn="ctr">
              <a:spcBef>
                <a:spcPts val="0"/>
              </a:spcBef>
              <a:spcAft>
                <a:spcPts val="0"/>
              </a:spcAft>
              <a:buSzPts val="1000"/>
              <a:tabLst>
                <a:tab pos="685800" algn="l"/>
              </a:tabLst>
            </a:pPr>
            <a:r>
              <a:rPr lang="en-US" sz="1800" b="1" u="sng">
                <a:solidFill>
                  <a:schemeClr val="accent1"/>
                </a:solidFill>
                <a:effectLst/>
                <a:ea typeface="Calibri" panose="020F0502020204030204" pitchFamily="34" charset="0"/>
                <a:cs typeface="Times New Roman" panose="02020603050405020304" pitchFamily="18" charset="0"/>
              </a:rPr>
              <a:t>Geography </a:t>
            </a:r>
            <a:endParaRPr lang="en-US" b="1" u="sng">
              <a:solidFill>
                <a:schemeClr val="accent1"/>
              </a:solidFill>
              <a:effectLst/>
              <a:ea typeface="Calibri" panose="020F0502020204030204" pitchFamily="34" charset="0"/>
              <a:cs typeface="Times New Roman" panose="02020603050405020304" pitchFamily="18" charset="0"/>
            </a:endParaRPr>
          </a:p>
          <a:p>
            <a:pPr marR="0" lvl="0" algn="ctr">
              <a:spcBef>
                <a:spcPts val="0"/>
              </a:spcBef>
              <a:spcAft>
                <a:spcPts val="0"/>
              </a:spcAft>
              <a:buSzPts val="1000"/>
              <a:tabLst>
                <a:tab pos="685800" algn="l"/>
              </a:tabLst>
            </a:pPr>
            <a:r>
              <a:rPr lang="en-US" sz="1200" b="1">
                <a:solidFill>
                  <a:schemeClr val="accent1"/>
                </a:solidFill>
                <a:effectLst/>
                <a:ea typeface="Calibri" panose="020F0502020204030204" pitchFamily="34" charset="0"/>
                <a:cs typeface="Times New Roman" panose="02020603050405020304" pitchFamily="18" charset="0"/>
              </a:rPr>
              <a:t>Where is being measured</a:t>
            </a:r>
          </a:p>
        </p:txBody>
      </p:sp>
      <p:pic>
        <p:nvPicPr>
          <p:cNvPr id="10" name="Picture 9">
            <a:hlinkClick r:id="rId7"/>
            <a:extLst>
              <a:ext uri="{FF2B5EF4-FFF2-40B4-BE49-F238E27FC236}">
                <a16:creationId xmlns:a16="http://schemas.microsoft.com/office/drawing/2014/main" id="{BCA68891-B5CF-AB9C-CE02-6AD4686E5AD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7405" t="5321" r="7714" b="1962"/>
          <a:stretch/>
        </p:blipFill>
        <p:spPr>
          <a:xfrm>
            <a:off x="10314800" y="274587"/>
            <a:ext cx="1746951" cy="1009172"/>
          </a:xfrm>
          <a:prstGeom prst="rect">
            <a:avLst/>
          </a:prstGeom>
          <a:blipFill dpi="0" rotWithShape="1">
            <a:blip r:embed="rId9" cstate="print">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sp>
        <p:nvSpPr>
          <p:cNvPr id="6" name="TextBox 5">
            <a:hlinkClick r:id="rId7"/>
            <a:extLst>
              <a:ext uri="{FF2B5EF4-FFF2-40B4-BE49-F238E27FC236}">
                <a16:creationId xmlns:a16="http://schemas.microsoft.com/office/drawing/2014/main" id="{C99C6B82-F5CB-472A-930B-6956DF0652D2}"/>
              </a:ext>
            </a:extLst>
          </p:cNvPr>
          <p:cNvSpPr txBox="1"/>
          <p:nvPr/>
        </p:nvSpPr>
        <p:spPr>
          <a:xfrm>
            <a:off x="10212018" y="1268803"/>
            <a:ext cx="1952514" cy="46166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Helvetica" panose="020B0604020202020204" pitchFamily="34" charset="0"/>
                <a:ea typeface="Open Sans" panose="020B0606030504020204" pitchFamily="34" charset="0"/>
                <a:cs typeface="Helvetica" panose="020B0604020202020204" pitchFamily="34" charset="0"/>
              </a:rPr>
              <a:t>Click here to download</a:t>
            </a:r>
            <a:br>
              <a:rPr kumimoji="0" lang="en-US" sz="800" b="0" i="0" u="none" strike="noStrike" kern="1200" cap="none" spc="0" normalizeH="0" baseline="0" noProof="0">
                <a:ln>
                  <a:noFill/>
                </a:ln>
                <a:effectLst/>
                <a:uLnTx/>
                <a:uFillTx/>
                <a:latin typeface="Helvetica" panose="020B0604020202020204" pitchFamily="34" charset="0"/>
                <a:ea typeface="Open Sans" panose="020B0606030504020204" pitchFamily="34" charset="0"/>
                <a:cs typeface="Helvetica" panose="020B0604020202020204" pitchFamily="34" charset="0"/>
              </a:rPr>
            </a:br>
            <a:r>
              <a:rPr kumimoji="0" lang="en-US" sz="800" b="0" i="0" u="none" strike="noStrike" kern="120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t>‘</a:t>
            </a:r>
            <a:r>
              <a:rPr kumimoji="0" lang="en-US" sz="800" b="0" i="1" u="none" strike="noStrike" kern="120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t>What is The U.S. Census’</a:t>
            </a:r>
            <a:br>
              <a:rPr lang="en-US" sz="800">
                <a:solidFill>
                  <a:srgbClr val="ED3C8D"/>
                </a:solidFill>
                <a:latin typeface="Helvetica" panose="020B0604020202020204" pitchFamily="34" charset="0"/>
                <a:ea typeface="Open Sans" panose="020B0606030504020204" pitchFamily="34" charset="0"/>
                <a:cs typeface="Helvetica" panose="020B0604020202020204" pitchFamily="34" charset="0"/>
              </a:rPr>
            </a:br>
            <a:r>
              <a:rPr kumimoji="0" lang="en-US" sz="800" b="0" i="0" u="none" strike="noStrike" kern="1200" cap="none" spc="0" normalizeH="0" baseline="0" noProof="0">
                <a:ln>
                  <a:noFill/>
                </a:ln>
                <a:effectLst/>
                <a:uLnTx/>
                <a:uFillTx/>
                <a:latin typeface="Helvetica" panose="020B0604020202020204" pitchFamily="34" charset="0"/>
                <a:ea typeface="Open Sans" panose="020B0606030504020204" pitchFamily="34" charset="0"/>
                <a:cs typeface="Helvetica" panose="020B0604020202020204" pitchFamily="34" charset="0"/>
              </a:rPr>
              <a:t>to learn more</a:t>
            </a:r>
          </a:p>
        </p:txBody>
      </p:sp>
      <p:sp>
        <p:nvSpPr>
          <p:cNvPr id="16" name="TextBox 15">
            <a:extLst>
              <a:ext uri="{FF2B5EF4-FFF2-40B4-BE49-F238E27FC236}">
                <a16:creationId xmlns:a16="http://schemas.microsoft.com/office/drawing/2014/main" id="{97BFA598-DD41-E9D3-0F2F-C4110F03B728}"/>
              </a:ext>
            </a:extLst>
          </p:cNvPr>
          <p:cNvSpPr txBox="1"/>
          <p:nvPr/>
        </p:nvSpPr>
        <p:spPr>
          <a:xfrm>
            <a:off x="121459" y="3267783"/>
            <a:ext cx="3316792" cy="246221"/>
          </a:xfrm>
          <a:prstGeom prst="rect">
            <a:avLst/>
          </a:prstGeom>
          <a:noFill/>
        </p:spPr>
        <p:txBody>
          <a:bodyPr wrap="square">
            <a:spAutoFit/>
          </a:bodyPr>
          <a:lstStyle/>
          <a:p>
            <a:pPr marL="0" marR="0">
              <a:spcBef>
                <a:spcPts val="0"/>
              </a:spcBef>
              <a:spcAft>
                <a:spcPts val="0"/>
              </a:spcAft>
            </a:pPr>
            <a:r>
              <a:rPr lang="en-US" sz="1000" i="1">
                <a:solidFill>
                  <a:schemeClr val="bg1"/>
                </a:solidFill>
                <a:ea typeface="Calibri" panose="020F0502020204030204" pitchFamily="34" charset="0"/>
                <a:cs typeface="Times New Roman" panose="02020603050405020304" pitchFamily="18" charset="0"/>
              </a:rPr>
              <a:t>(Not to</a:t>
            </a:r>
            <a:r>
              <a:rPr lang="en-US" sz="1000" i="1">
                <a:solidFill>
                  <a:schemeClr val="bg1"/>
                </a:solidFill>
                <a:effectLst/>
                <a:ea typeface="Calibri" panose="020F0502020204030204" pitchFamily="34" charset="0"/>
                <a:cs typeface="Times New Roman" panose="02020603050405020304" pitchFamily="18" charset="0"/>
              </a:rPr>
              <a:t> be confused with the US census)</a:t>
            </a:r>
          </a:p>
        </p:txBody>
      </p:sp>
      <p:sp>
        <p:nvSpPr>
          <p:cNvPr id="18" name="TextBox 17">
            <a:extLst>
              <a:ext uri="{FF2B5EF4-FFF2-40B4-BE49-F238E27FC236}">
                <a16:creationId xmlns:a16="http://schemas.microsoft.com/office/drawing/2014/main" id="{506F6249-BAA4-E7B5-F342-ECCC8BB7A69B}"/>
              </a:ext>
            </a:extLst>
          </p:cNvPr>
          <p:cNvSpPr txBox="1"/>
          <p:nvPr/>
        </p:nvSpPr>
        <p:spPr>
          <a:xfrm>
            <a:off x="132960" y="1946036"/>
            <a:ext cx="2561424" cy="400110"/>
          </a:xfrm>
          <a:prstGeom prst="rect">
            <a:avLst/>
          </a:prstGeom>
          <a:noFill/>
        </p:spPr>
        <p:txBody>
          <a:bodyPr wrap="square">
            <a:spAutoFit/>
          </a:bodyPr>
          <a:lstStyle/>
          <a:p>
            <a:r>
              <a:rPr lang="en-US" sz="2000" b="1" u="sng">
                <a:solidFill>
                  <a:schemeClr val="accent1"/>
                </a:solidFill>
                <a:effectLst/>
                <a:ea typeface="Calibri" panose="020F0502020204030204" pitchFamily="34" charset="0"/>
                <a:cs typeface="Times New Roman" panose="02020603050405020304" pitchFamily="18" charset="0"/>
              </a:rPr>
              <a:t>Census Level Data</a:t>
            </a:r>
            <a:endParaRPr lang="en-US" sz="2000"/>
          </a:p>
        </p:txBody>
      </p:sp>
      <p:sp>
        <p:nvSpPr>
          <p:cNvPr id="4" name="TextBox 3">
            <a:extLst>
              <a:ext uri="{FF2B5EF4-FFF2-40B4-BE49-F238E27FC236}">
                <a16:creationId xmlns:a16="http://schemas.microsoft.com/office/drawing/2014/main" id="{91033119-0428-6936-8EAC-CE59CB761CE1}"/>
              </a:ext>
            </a:extLst>
          </p:cNvPr>
          <p:cNvSpPr txBox="1"/>
          <p:nvPr/>
        </p:nvSpPr>
        <p:spPr>
          <a:xfrm>
            <a:off x="2887105" y="1843968"/>
            <a:ext cx="9277427" cy="369332"/>
          </a:xfrm>
          <a:prstGeom prst="rect">
            <a:avLst/>
          </a:prstGeom>
          <a:noFill/>
        </p:spPr>
        <p:txBody>
          <a:bodyPr wrap="square" rtlCol="0">
            <a:spAutoFit/>
          </a:bodyPr>
          <a:lstStyle/>
          <a:p>
            <a:pPr algn="ctr"/>
            <a:r>
              <a:rPr lang="en-US" u="sng">
                <a:solidFill>
                  <a:srgbClr val="1B1464"/>
                </a:solidFill>
              </a:rPr>
              <a:t>Role of Census Level Data</a:t>
            </a:r>
          </a:p>
        </p:txBody>
      </p:sp>
      <p:sp>
        <p:nvSpPr>
          <p:cNvPr id="7" name="Isosceles Triangle 6">
            <a:extLst>
              <a:ext uri="{FF2B5EF4-FFF2-40B4-BE49-F238E27FC236}">
                <a16:creationId xmlns:a16="http://schemas.microsoft.com/office/drawing/2014/main" id="{9F21120B-17A3-560C-5281-B33922E2EE76}"/>
              </a:ext>
            </a:extLst>
          </p:cNvPr>
          <p:cNvSpPr/>
          <p:nvPr/>
        </p:nvSpPr>
        <p:spPr>
          <a:xfrm rot="5400000">
            <a:off x="195295" y="4155412"/>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sp>
        <p:nvSpPr>
          <p:cNvPr id="12" name="Isosceles Triangle 11">
            <a:extLst>
              <a:ext uri="{FF2B5EF4-FFF2-40B4-BE49-F238E27FC236}">
                <a16:creationId xmlns:a16="http://schemas.microsoft.com/office/drawing/2014/main" id="{EDF83F00-3073-ECA6-C7A0-1011AEC2B0D3}"/>
              </a:ext>
            </a:extLst>
          </p:cNvPr>
          <p:cNvSpPr/>
          <p:nvPr/>
        </p:nvSpPr>
        <p:spPr>
          <a:xfrm rot="5400000">
            <a:off x="195295" y="4461208"/>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sp>
        <p:nvSpPr>
          <p:cNvPr id="15" name="Isosceles Triangle 14">
            <a:extLst>
              <a:ext uri="{FF2B5EF4-FFF2-40B4-BE49-F238E27FC236}">
                <a16:creationId xmlns:a16="http://schemas.microsoft.com/office/drawing/2014/main" id="{A657B090-F59F-8C79-4284-AF02398AA72E}"/>
              </a:ext>
            </a:extLst>
          </p:cNvPr>
          <p:cNvSpPr/>
          <p:nvPr/>
        </p:nvSpPr>
        <p:spPr>
          <a:xfrm rot="5400000">
            <a:off x="196384" y="4933667"/>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sp>
        <p:nvSpPr>
          <p:cNvPr id="17" name="Isosceles Triangle 16">
            <a:extLst>
              <a:ext uri="{FF2B5EF4-FFF2-40B4-BE49-F238E27FC236}">
                <a16:creationId xmlns:a16="http://schemas.microsoft.com/office/drawing/2014/main" id="{9BF44771-1D9A-D9B7-A524-4288F649B6FF}"/>
              </a:ext>
            </a:extLst>
          </p:cNvPr>
          <p:cNvSpPr/>
          <p:nvPr/>
        </p:nvSpPr>
        <p:spPr>
          <a:xfrm rot="5400000">
            <a:off x="189657" y="5394816"/>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sp>
        <p:nvSpPr>
          <p:cNvPr id="19" name="Isosceles Triangle 18">
            <a:extLst>
              <a:ext uri="{FF2B5EF4-FFF2-40B4-BE49-F238E27FC236}">
                <a16:creationId xmlns:a16="http://schemas.microsoft.com/office/drawing/2014/main" id="{27F45988-71F8-6FC3-C774-02AA3A768491}"/>
              </a:ext>
            </a:extLst>
          </p:cNvPr>
          <p:cNvSpPr/>
          <p:nvPr/>
        </p:nvSpPr>
        <p:spPr>
          <a:xfrm rot="5400000">
            <a:off x="196598" y="6040181"/>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sp>
        <p:nvSpPr>
          <p:cNvPr id="26" name="Isosceles Triangle 25">
            <a:extLst>
              <a:ext uri="{FF2B5EF4-FFF2-40B4-BE49-F238E27FC236}">
                <a16:creationId xmlns:a16="http://schemas.microsoft.com/office/drawing/2014/main" id="{D84D724F-0F8B-A883-A069-EB9F1209399E}"/>
              </a:ext>
            </a:extLst>
          </p:cNvPr>
          <p:cNvSpPr/>
          <p:nvPr/>
        </p:nvSpPr>
        <p:spPr>
          <a:xfrm rot="5400000">
            <a:off x="2952435" y="4032284"/>
            <a:ext cx="190558" cy="164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sp>
        <p:nvSpPr>
          <p:cNvPr id="27" name="Isosceles Triangle 26">
            <a:extLst>
              <a:ext uri="{FF2B5EF4-FFF2-40B4-BE49-F238E27FC236}">
                <a16:creationId xmlns:a16="http://schemas.microsoft.com/office/drawing/2014/main" id="{0BB8C39A-9277-D209-03DA-B752398061C0}"/>
              </a:ext>
            </a:extLst>
          </p:cNvPr>
          <p:cNvSpPr/>
          <p:nvPr/>
        </p:nvSpPr>
        <p:spPr>
          <a:xfrm rot="5400000">
            <a:off x="2957378" y="4840566"/>
            <a:ext cx="190558" cy="164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sp>
        <p:nvSpPr>
          <p:cNvPr id="28" name="Isosceles Triangle 27">
            <a:extLst>
              <a:ext uri="{FF2B5EF4-FFF2-40B4-BE49-F238E27FC236}">
                <a16:creationId xmlns:a16="http://schemas.microsoft.com/office/drawing/2014/main" id="{2E65711C-9383-DD56-3650-ACF960CA6AF5}"/>
              </a:ext>
            </a:extLst>
          </p:cNvPr>
          <p:cNvSpPr/>
          <p:nvPr/>
        </p:nvSpPr>
        <p:spPr>
          <a:xfrm rot="5400000">
            <a:off x="6082858" y="4022556"/>
            <a:ext cx="190558" cy="164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sp>
        <p:nvSpPr>
          <p:cNvPr id="29" name="Isosceles Triangle 28">
            <a:extLst>
              <a:ext uri="{FF2B5EF4-FFF2-40B4-BE49-F238E27FC236}">
                <a16:creationId xmlns:a16="http://schemas.microsoft.com/office/drawing/2014/main" id="{FDB7EA0E-71F6-CB9B-024C-FDE843787E8F}"/>
              </a:ext>
            </a:extLst>
          </p:cNvPr>
          <p:cNvSpPr/>
          <p:nvPr/>
        </p:nvSpPr>
        <p:spPr>
          <a:xfrm rot="5400000">
            <a:off x="6079219" y="5383975"/>
            <a:ext cx="190558" cy="164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sp>
        <p:nvSpPr>
          <p:cNvPr id="30" name="Isosceles Triangle 29">
            <a:extLst>
              <a:ext uri="{FF2B5EF4-FFF2-40B4-BE49-F238E27FC236}">
                <a16:creationId xmlns:a16="http://schemas.microsoft.com/office/drawing/2014/main" id="{DCD699C9-3AA5-BF88-1231-0FC785A3ABE2}"/>
              </a:ext>
            </a:extLst>
          </p:cNvPr>
          <p:cNvSpPr/>
          <p:nvPr/>
        </p:nvSpPr>
        <p:spPr>
          <a:xfrm rot="5400000">
            <a:off x="9204430" y="4039159"/>
            <a:ext cx="190558" cy="164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sp>
        <p:nvSpPr>
          <p:cNvPr id="31" name="Isosceles Triangle 30">
            <a:extLst>
              <a:ext uri="{FF2B5EF4-FFF2-40B4-BE49-F238E27FC236}">
                <a16:creationId xmlns:a16="http://schemas.microsoft.com/office/drawing/2014/main" id="{713BB7C1-FFDD-048A-5597-DC8F89DC7B6A}"/>
              </a:ext>
            </a:extLst>
          </p:cNvPr>
          <p:cNvSpPr/>
          <p:nvPr/>
        </p:nvSpPr>
        <p:spPr>
          <a:xfrm rot="5400000">
            <a:off x="9204430" y="4490264"/>
            <a:ext cx="190558" cy="1642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sp>
        <p:nvSpPr>
          <p:cNvPr id="32" name="TextBox 31">
            <a:extLst>
              <a:ext uri="{FF2B5EF4-FFF2-40B4-BE49-F238E27FC236}">
                <a16:creationId xmlns:a16="http://schemas.microsoft.com/office/drawing/2014/main" id="{19272CAD-7AAF-9A07-948A-1C914EAFFDB6}"/>
              </a:ext>
            </a:extLst>
          </p:cNvPr>
          <p:cNvSpPr txBox="1"/>
          <p:nvPr/>
        </p:nvSpPr>
        <p:spPr>
          <a:xfrm>
            <a:off x="162994" y="3573966"/>
            <a:ext cx="2637427" cy="584775"/>
          </a:xfrm>
          <a:prstGeom prst="rect">
            <a:avLst/>
          </a:prstGeom>
          <a:noFill/>
        </p:spPr>
        <p:txBody>
          <a:bodyPr wrap="square" rtlCol="0">
            <a:spAutoFit/>
          </a:bodyPr>
          <a:lstStyle/>
          <a:p>
            <a:r>
              <a:rPr lang="en-US" sz="1600" u="sng">
                <a:solidFill>
                  <a:srgbClr val="ED3C8D"/>
                </a:solidFill>
                <a:cs typeface="Times New Roman" panose="02020603050405020304" pitchFamily="18" charset="0"/>
              </a:rPr>
              <a:t>Census level data can help marketers…</a:t>
            </a:r>
          </a:p>
        </p:txBody>
      </p:sp>
      <p:pic>
        <p:nvPicPr>
          <p:cNvPr id="33" name="Picture 32">
            <a:extLst>
              <a:ext uri="{FF2B5EF4-FFF2-40B4-BE49-F238E27FC236}">
                <a16:creationId xmlns:a16="http://schemas.microsoft.com/office/drawing/2014/main" id="{599AAA7B-61ED-F30C-CBDA-20B43D5ABC4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4" name="Slide Number Placeholder 5">
            <a:extLst>
              <a:ext uri="{FF2B5EF4-FFF2-40B4-BE49-F238E27FC236}">
                <a16:creationId xmlns:a16="http://schemas.microsoft.com/office/drawing/2014/main" id="{42DCFA1A-FFCB-305A-30C9-0FFE2A4AF13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6" name="Rectangle 35">
            <a:extLst>
              <a:ext uri="{FF2B5EF4-FFF2-40B4-BE49-F238E27FC236}">
                <a16:creationId xmlns:a16="http://schemas.microsoft.com/office/drawing/2014/main" id="{F485AAB4-E68E-FD76-0DAB-43E799FA4DB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024940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94E74F92-CF73-75E5-AF8D-04336D787C0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305546" y="194392"/>
            <a:ext cx="1746951" cy="982797"/>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sp>
        <p:nvSpPr>
          <p:cNvPr id="53" name="Rectangle 52">
            <a:extLst>
              <a:ext uri="{FF2B5EF4-FFF2-40B4-BE49-F238E27FC236}">
                <a16:creationId xmlns:a16="http://schemas.microsoft.com/office/drawing/2014/main" id="{88601B22-8343-ECEC-6EE7-DDF2510C26BC}"/>
              </a:ext>
            </a:extLst>
          </p:cNvPr>
          <p:cNvSpPr/>
          <p:nvPr/>
        </p:nvSpPr>
        <p:spPr>
          <a:xfrm>
            <a:off x="-21517" y="1647350"/>
            <a:ext cx="5072488" cy="522180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31535437-D213-1EB2-738F-582B587F8A9C}"/>
              </a:ext>
            </a:extLst>
          </p:cNvPr>
          <p:cNvSpPr/>
          <p:nvPr/>
        </p:nvSpPr>
        <p:spPr>
          <a:xfrm>
            <a:off x="5071478" y="1647350"/>
            <a:ext cx="7114171" cy="52218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ADCD6B55-3A09-D4E2-1F37-B748C3FAC45F}"/>
              </a:ext>
            </a:extLst>
          </p:cNvPr>
          <p:cNvCxnSpPr>
            <a:cxnSpLocks/>
          </p:cNvCxnSpPr>
          <p:nvPr/>
        </p:nvCxnSpPr>
        <p:spPr>
          <a:xfrm>
            <a:off x="558925" y="138887"/>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7F8F8E7-3C99-9B5F-E4EF-C73519C28263}"/>
              </a:ext>
            </a:extLst>
          </p:cNvPr>
          <p:cNvSpPr txBox="1"/>
          <p:nvPr/>
        </p:nvSpPr>
        <p:spPr>
          <a:xfrm>
            <a:off x="51023" y="486151"/>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3</a:t>
            </a:r>
          </a:p>
        </p:txBody>
      </p:sp>
      <p:sp>
        <p:nvSpPr>
          <p:cNvPr id="13" name="Rectangle 12">
            <a:extLst>
              <a:ext uri="{FF2B5EF4-FFF2-40B4-BE49-F238E27FC236}">
                <a16:creationId xmlns:a16="http://schemas.microsoft.com/office/drawing/2014/main" id="{D80D4D3A-ED21-5F6E-8CAD-E31A9581C2FB}"/>
              </a:ext>
            </a:extLst>
          </p:cNvPr>
          <p:cNvSpPr/>
          <p:nvPr/>
        </p:nvSpPr>
        <p:spPr>
          <a:xfrm>
            <a:off x="623076" y="393818"/>
            <a:ext cx="9410494"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t>Is it possible to get a </a:t>
            </a:r>
            <a:r>
              <a:rPr lang="en-US" sz="3200">
                <a:solidFill>
                  <a:srgbClr val="ED3C8D"/>
                </a:solidFill>
              </a:rPr>
              <a:t>full picture of the viewership </a:t>
            </a:r>
            <a:r>
              <a:rPr lang="en-US" sz="3200"/>
              <a:t>of my cross-platform video campaign? </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0644B6B2-BFB5-ED65-4886-BAFCD9F98B13}"/>
              </a:ext>
            </a:extLst>
          </p:cNvPr>
          <p:cNvSpPr txBox="1"/>
          <p:nvPr/>
        </p:nvSpPr>
        <p:spPr>
          <a:xfrm>
            <a:off x="51023" y="1918698"/>
            <a:ext cx="4933024" cy="830997"/>
          </a:xfrm>
          <a:prstGeom prst="rect">
            <a:avLst/>
          </a:prstGeom>
          <a:noFill/>
        </p:spPr>
        <p:txBody>
          <a:bodyPr wrap="square">
            <a:spAutoFit/>
          </a:bodyPr>
          <a:lstStyle/>
          <a:p>
            <a:pPr marL="0" marR="0">
              <a:spcBef>
                <a:spcPts val="0"/>
              </a:spcBef>
              <a:spcAft>
                <a:spcPts val="800"/>
              </a:spcAft>
            </a:pPr>
            <a:r>
              <a:rPr lang="en-US" sz="1600">
                <a:solidFill>
                  <a:schemeClr val="bg1"/>
                </a:solidFill>
                <a:effectLst/>
                <a:ea typeface="Calibri" panose="020F0502020204030204" pitchFamily="34" charset="0"/>
                <a:cs typeface="Times New Roman" panose="02020603050405020304" pitchFamily="18" charset="0"/>
              </a:rPr>
              <a:t>Advancements in viewership data collection have enabled measurement providers to provide full picture cross-platform video measuremen</a:t>
            </a:r>
            <a:r>
              <a:rPr lang="en-US" sz="1600">
                <a:solidFill>
                  <a:schemeClr val="bg1"/>
                </a:solidFill>
                <a:ea typeface="Calibri" panose="020F0502020204030204" pitchFamily="34" charset="0"/>
                <a:cs typeface="Times New Roman" panose="02020603050405020304" pitchFamily="18" charset="0"/>
              </a:rPr>
              <a:t>t</a:t>
            </a:r>
            <a:r>
              <a:rPr lang="en-US" sz="1600">
                <a:solidFill>
                  <a:schemeClr val="bg1"/>
                </a:solidFill>
                <a:effectLst/>
                <a:ea typeface="Calibri" panose="020F0502020204030204" pitchFamily="34" charset="0"/>
                <a:cs typeface="Times New Roman" panose="02020603050405020304" pitchFamily="18" charset="0"/>
              </a:rPr>
              <a:t>.</a:t>
            </a:r>
            <a:endParaRPr lang="en-US" sz="2800">
              <a:solidFill>
                <a:schemeClr val="bg1"/>
              </a:solidFill>
              <a:effectLst/>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81D5D5EA-D9DB-D57D-B169-ED886710B428}"/>
              </a:ext>
            </a:extLst>
          </p:cNvPr>
          <p:cNvSpPr txBox="1"/>
          <p:nvPr/>
        </p:nvSpPr>
        <p:spPr>
          <a:xfrm>
            <a:off x="66351" y="2927271"/>
            <a:ext cx="4658560" cy="3108543"/>
          </a:xfrm>
          <a:prstGeom prst="rect">
            <a:avLst/>
          </a:prstGeom>
          <a:noFill/>
        </p:spPr>
        <p:txBody>
          <a:bodyPr wrap="square" lIns="91440" tIns="45720" rIns="91440" bIns="45720" anchor="t">
            <a:spAutoFit/>
          </a:bodyPr>
          <a:lstStyle/>
          <a:p>
            <a:pPr>
              <a:buSzPts val="1000"/>
              <a:tabLst>
                <a:tab pos="685800" algn="l"/>
              </a:tabLst>
            </a:pPr>
            <a:r>
              <a:rPr lang="en-US" sz="1600">
                <a:solidFill>
                  <a:schemeClr val="bg1"/>
                </a:solidFill>
                <a:effectLst/>
                <a:ea typeface="Calibri" panose="020F0502020204030204" pitchFamily="34" charset="0"/>
                <a:cs typeface="Times New Roman"/>
              </a:rPr>
              <a:t>Those advancements </a:t>
            </a:r>
            <a:r>
              <a:rPr lang="en-US" sz="1600">
                <a:solidFill>
                  <a:schemeClr val="bg1"/>
                </a:solidFill>
                <a:ea typeface="Calibri" panose="020F0502020204030204" pitchFamily="34" charset="0"/>
                <a:cs typeface="Times New Roman"/>
              </a:rPr>
              <a:t>have resulted in </a:t>
            </a:r>
            <a:r>
              <a:rPr lang="en-US" sz="1600">
                <a:solidFill>
                  <a:schemeClr val="bg1"/>
                </a:solidFill>
                <a:effectLst/>
                <a:ea typeface="Calibri" panose="020F0502020204030204" pitchFamily="34" charset="0"/>
                <a:cs typeface="Times New Roman"/>
              </a:rPr>
              <a:t>a plethora of </a:t>
            </a:r>
            <a:r>
              <a:rPr lang="en-US" sz="1600">
                <a:solidFill>
                  <a:schemeClr val="bg1"/>
                </a:solidFill>
                <a:ea typeface="Calibri" panose="020F0502020204030204" pitchFamily="34" charset="0"/>
                <a:cs typeface="Times New Roman"/>
              </a:rPr>
              <a:t>ways</a:t>
            </a:r>
            <a:r>
              <a:rPr lang="en-US" sz="1600">
                <a:solidFill>
                  <a:schemeClr val="bg1"/>
                </a:solidFill>
                <a:effectLst/>
                <a:ea typeface="Calibri" panose="020F0502020204030204" pitchFamily="34" charset="0"/>
                <a:cs typeface="Times New Roman"/>
              </a:rPr>
              <a:t> </a:t>
            </a:r>
            <a:r>
              <a:rPr lang="en-US" sz="1600">
                <a:solidFill>
                  <a:schemeClr val="bg1"/>
                </a:solidFill>
                <a:ea typeface="Calibri" panose="020F0502020204030204" pitchFamily="34" charset="0"/>
                <a:cs typeface="Times New Roman"/>
              </a:rPr>
              <a:t>to measure</a:t>
            </a:r>
            <a:r>
              <a:rPr lang="en-US" sz="1600">
                <a:solidFill>
                  <a:schemeClr val="bg1"/>
                </a:solidFill>
                <a:effectLst/>
                <a:ea typeface="Calibri" panose="020F0502020204030204" pitchFamily="34" charset="0"/>
                <a:cs typeface="Times New Roman"/>
              </a:rPr>
              <a:t> the success </a:t>
            </a:r>
            <a:r>
              <a:rPr lang="en-US" sz="1600">
                <a:solidFill>
                  <a:schemeClr val="bg1"/>
                </a:solidFill>
                <a:ea typeface="Calibri" panose="020F0502020204030204" pitchFamily="34" charset="0"/>
                <a:cs typeface="Times New Roman"/>
              </a:rPr>
              <a:t>of a cross-platform video campaign</a:t>
            </a:r>
            <a:r>
              <a:rPr lang="en-US" sz="1600">
                <a:solidFill>
                  <a:schemeClr val="bg1"/>
                </a:solidFill>
                <a:effectLst/>
                <a:ea typeface="Calibri" panose="020F0502020204030204" pitchFamily="34" charset="0"/>
                <a:cs typeface="Times New Roman"/>
              </a:rPr>
              <a:t>. </a:t>
            </a:r>
          </a:p>
          <a:p>
            <a:pPr marR="0" lvl="0">
              <a:spcBef>
                <a:spcPts val="0"/>
              </a:spcBef>
              <a:spcAft>
                <a:spcPts val="0"/>
              </a:spcAft>
              <a:buSzPts val="1000"/>
              <a:tabLst>
                <a:tab pos="685800" algn="l"/>
              </a:tabLst>
            </a:pPr>
            <a:endParaRPr lang="en-US" sz="1600">
              <a:solidFill>
                <a:schemeClr val="bg1"/>
              </a:solidFill>
              <a:ea typeface="Calibri" panose="020F0502020204030204" pitchFamily="34" charset="0"/>
              <a:cs typeface="Times New Roman" panose="02020603050405020304" pitchFamily="18" charset="0"/>
            </a:endParaRPr>
          </a:p>
          <a:p>
            <a:pPr marR="0" lvl="0">
              <a:spcBef>
                <a:spcPts val="0"/>
              </a:spcBef>
              <a:spcAft>
                <a:spcPts val="0"/>
              </a:spcAft>
              <a:buSzPts val="1000"/>
              <a:tabLst>
                <a:tab pos="685800" algn="l"/>
              </a:tabLst>
            </a:pPr>
            <a:r>
              <a:rPr lang="en-US" sz="1600">
                <a:solidFill>
                  <a:schemeClr val="bg1"/>
                </a:solidFill>
                <a:effectLst/>
                <a:ea typeface="Calibri" panose="020F0502020204030204" pitchFamily="34" charset="0"/>
                <a:cs typeface="Times New Roman"/>
              </a:rPr>
              <a:t>While there are an increasing number of metrics that can be used to determine the success of a cross-platform video campaign, </a:t>
            </a:r>
            <a:r>
              <a:rPr lang="en-US" sz="1600">
                <a:solidFill>
                  <a:schemeClr val="bg1"/>
                </a:solidFill>
                <a:ea typeface="Calibri" panose="020F0502020204030204" pitchFamily="34" charset="0"/>
                <a:cs typeface="Times New Roman"/>
              </a:rPr>
              <a:t>t</a:t>
            </a:r>
            <a:r>
              <a:rPr lang="en-US" sz="1600">
                <a:solidFill>
                  <a:schemeClr val="bg1"/>
                </a:solidFill>
                <a:effectLst/>
                <a:ea typeface="Calibri" panose="020F0502020204030204" pitchFamily="34" charset="0"/>
                <a:cs typeface="Times New Roman"/>
              </a:rPr>
              <a:t>here are 5 metrics that should be table stakes for how you evaluate your campaign.  </a:t>
            </a:r>
            <a:endParaRPr lang="en-US" sz="1600">
              <a:solidFill>
                <a:schemeClr val="bg1"/>
              </a:solidFill>
              <a:ea typeface="Calibri" panose="020F0502020204030204" pitchFamily="34" charset="0"/>
              <a:cs typeface="Times New Roman"/>
            </a:endParaRPr>
          </a:p>
          <a:p>
            <a:pPr>
              <a:buSzPts val="1000"/>
              <a:tabLst>
                <a:tab pos="685800" algn="l"/>
              </a:tabLst>
            </a:pPr>
            <a:endParaRPr lang="en-US" sz="1200" i="1">
              <a:solidFill>
                <a:srgbClr val="C00000"/>
              </a:solidFill>
              <a:ea typeface="Calibri" panose="020F0502020204030204" pitchFamily="34" charset="0"/>
              <a:cs typeface="Times New Roman" panose="02020603050405020304" pitchFamily="18" charset="0"/>
            </a:endParaRPr>
          </a:p>
          <a:p>
            <a:pPr>
              <a:buSzPts val="1000"/>
              <a:tabLst>
                <a:tab pos="685800" algn="l"/>
              </a:tabLst>
            </a:pPr>
            <a:r>
              <a:rPr lang="en-US" sz="1050" i="1">
                <a:solidFill>
                  <a:srgbClr val="ED3C8D"/>
                </a:solidFill>
              </a:rPr>
              <a:t>Good to know: New advancements such as Open AP XPM and Open ID are making total cross platform measurement easier to achieve.</a:t>
            </a:r>
          </a:p>
          <a:p>
            <a:pPr marR="0" lvl="0">
              <a:spcBef>
                <a:spcPts val="0"/>
              </a:spcBef>
              <a:spcAft>
                <a:spcPts val="0"/>
              </a:spcAft>
              <a:buSzPts val="1000"/>
              <a:tabLst>
                <a:tab pos="685800" algn="l"/>
              </a:tabLst>
            </a:pPr>
            <a:endParaRPr lang="en-US" sz="1600">
              <a:solidFill>
                <a:schemeClr val="bg1"/>
              </a:solidFill>
              <a:effectLst/>
              <a:ea typeface="Calibri" panose="020F0502020204030204" pitchFamily="34" charset="0"/>
              <a:cs typeface="Times New Roman" panose="02020603050405020304" pitchFamily="18" charset="0"/>
            </a:endParaRPr>
          </a:p>
        </p:txBody>
      </p:sp>
      <p:sp>
        <p:nvSpPr>
          <p:cNvPr id="73" name="TextBox 72">
            <a:extLst>
              <a:ext uri="{FF2B5EF4-FFF2-40B4-BE49-F238E27FC236}">
                <a16:creationId xmlns:a16="http://schemas.microsoft.com/office/drawing/2014/main" id="{822B5F90-3737-2531-32FC-CEE7703F45C0}"/>
              </a:ext>
            </a:extLst>
          </p:cNvPr>
          <p:cNvSpPr txBox="1"/>
          <p:nvPr/>
        </p:nvSpPr>
        <p:spPr>
          <a:xfrm>
            <a:off x="5094083" y="3155427"/>
            <a:ext cx="2353469" cy="369332"/>
          </a:xfrm>
          <a:prstGeom prst="rect">
            <a:avLst/>
          </a:prstGeom>
          <a:noFill/>
        </p:spPr>
        <p:txBody>
          <a:bodyPr wrap="square">
            <a:spAutoFit/>
          </a:bodyPr>
          <a:lstStyle/>
          <a:p>
            <a:pPr algn="ctr"/>
            <a:r>
              <a:rPr lang="en-US" b="1">
                <a:solidFill>
                  <a:srgbClr val="ED3C8D"/>
                </a:solidFill>
                <a:effectLst/>
                <a:latin typeface="Helvetica Light" panose="020B0403020202020204"/>
                <a:ea typeface="Calibri" panose="020F0502020204030204" pitchFamily="34" charset="0"/>
                <a:cs typeface="Helvetica" panose="020B0604020202020204" pitchFamily="34" charset="0"/>
              </a:rPr>
              <a:t>Total Reach</a:t>
            </a:r>
          </a:p>
        </p:txBody>
      </p:sp>
      <p:sp>
        <p:nvSpPr>
          <p:cNvPr id="74" name="TextBox 73">
            <a:extLst>
              <a:ext uri="{FF2B5EF4-FFF2-40B4-BE49-F238E27FC236}">
                <a16:creationId xmlns:a16="http://schemas.microsoft.com/office/drawing/2014/main" id="{22C70EA5-4B7F-122D-FD26-A51B44997FA2}"/>
              </a:ext>
            </a:extLst>
          </p:cNvPr>
          <p:cNvSpPr txBox="1"/>
          <p:nvPr/>
        </p:nvSpPr>
        <p:spPr>
          <a:xfrm>
            <a:off x="7366322" y="3155427"/>
            <a:ext cx="2441517" cy="369332"/>
          </a:xfrm>
          <a:prstGeom prst="rect">
            <a:avLst/>
          </a:prstGeom>
          <a:noFill/>
        </p:spPr>
        <p:txBody>
          <a:bodyPr wrap="square">
            <a:spAutoFit/>
          </a:bodyPr>
          <a:lstStyle/>
          <a:p>
            <a:pPr algn="ctr"/>
            <a:r>
              <a:rPr lang="en-US" b="1">
                <a:solidFill>
                  <a:srgbClr val="ED3C8D"/>
                </a:solidFill>
                <a:effectLst/>
                <a:latin typeface="Helvetica Light" panose="020B0403020202020204"/>
                <a:ea typeface="Calibri" panose="020F0502020204030204" pitchFamily="34" charset="0"/>
                <a:cs typeface="Helvetica" panose="020B0604020202020204" pitchFamily="34" charset="0"/>
              </a:rPr>
              <a:t>Total Impressions</a:t>
            </a:r>
          </a:p>
        </p:txBody>
      </p:sp>
      <p:sp>
        <p:nvSpPr>
          <p:cNvPr id="75" name="TextBox 74">
            <a:extLst>
              <a:ext uri="{FF2B5EF4-FFF2-40B4-BE49-F238E27FC236}">
                <a16:creationId xmlns:a16="http://schemas.microsoft.com/office/drawing/2014/main" id="{53DD3A9F-3ABA-13D6-BB96-41A65D0A0A16}"/>
              </a:ext>
            </a:extLst>
          </p:cNvPr>
          <p:cNvSpPr txBox="1"/>
          <p:nvPr/>
        </p:nvSpPr>
        <p:spPr>
          <a:xfrm>
            <a:off x="9702956" y="3155427"/>
            <a:ext cx="2438020" cy="369332"/>
          </a:xfrm>
          <a:prstGeom prst="rect">
            <a:avLst/>
          </a:prstGeom>
          <a:noFill/>
        </p:spPr>
        <p:txBody>
          <a:bodyPr wrap="square">
            <a:spAutoFit/>
          </a:bodyPr>
          <a:lstStyle/>
          <a:p>
            <a:pPr algn="ctr"/>
            <a:r>
              <a:rPr lang="en-US" b="1">
                <a:solidFill>
                  <a:srgbClr val="ED3C8D"/>
                </a:solidFill>
                <a:effectLst/>
                <a:latin typeface="Helvetica Light" panose="020B0403020202020204"/>
                <a:ea typeface="Calibri" panose="020F0502020204030204" pitchFamily="34" charset="0"/>
                <a:cs typeface="Helvetica" panose="020B0604020202020204" pitchFamily="34" charset="0"/>
              </a:rPr>
              <a:t>Avg. Frequency</a:t>
            </a:r>
          </a:p>
        </p:txBody>
      </p:sp>
      <p:sp>
        <p:nvSpPr>
          <p:cNvPr id="76" name="TextBox 75">
            <a:extLst>
              <a:ext uri="{FF2B5EF4-FFF2-40B4-BE49-F238E27FC236}">
                <a16:creationId xmlns:a16="http://schemas.microsoft.com/office/drawing/2014/main" id="{B893FE9F-51AC-538A-C4CD-E6EB06CF66C7}"/>
              </a:ext>
            </a:extLst>
          </p:cNvPr>
          <p:cNvSpPr txBox="1"/>
          <p:nvPr/>
        </p:nvSpPr>
        <p:spPr>
          <a:xfrm>
            <a:off x="5094084" y="3487035"/>
            <a:ext cx="2299662" cy="553998"/>
          </a:xfrm>
          <a:prstGeom prst="rect">
            <a:avLst/>
          </a:prstGeom>
          <a:noFill/>
        </p:spPr>
        <p:txBody>
          <a:bodyPr wrap="square">
            <a:spAutoFit/>
          </a:bodyPr>
          <a:lstStyle/>
          <a:p>
            <a:pPr algn="ctr"/>
            <a:r>
              <a:rPr lang="en-US" sz="1500">
                <a:effectLst/>
                <a:latin typeface="Helvetica Light" panose="020B0403020202020204"/>
                <a:ea typeface="Calibri" panose="020F0502020204030204" pitchFamily="34" charset="0"/>
                <a:cs typeface="Helvetica" panose="020B0604020202020204" pitchFamily="34" charset="0"/>
              </a:rPr>
              <a:t>Campaign Reach</a:t>
            </a:r>
            <a:br>
              <a:rPr lang="en-US" sz="1500">
                <a:effectLst/>
                <a:latin typeface="Helvetica Light" panose="020B0403020202020204"/>
                <a:ea typeface="Calibri" panose="020F0502020204030204" pitchFamily="34" charset="0"/>
                <a:cs typeface="Helvetica" panose="020B0604020202020204" pitchFamily="34" charset="0"/>
              </a:rPr>
            </a:br>
            <a:r>
              <a:rPr lang="en-US" sz="1500">
                <a:effectLst/>
                <a:latin typeface="Helvetica Light" panose="020B0403020202020204"/>
                <a:ea typeface="Calibri" panose="020F0502020204030204" pitchFamily="34" charset="0"/>
                <a:cs typeface="Helvetica" panose="020B0604020202020204" pitchFamily="34" charset="0"/>
              </a:rPr>
              <a:t>across all platforms </a:t>
            </a:r>
          </a:p>
        </p:txBody>
      </p:sp>
      <p:sp>
        <p:nvSpPr>
          <p:cNvPr id="77" name="TextBox 76">
            <a:extLst>
              <a:ext uri="{FF2B5EF4-FFF2-40B4-BE49-F238E27FC236}">
                <a16:creationId xmlns:a16="http://schemas.microsoft.com/office/drawing/2014/main" id="{D3605517-2D18-A50B-85AA-7902416C5DCD}"/>
              </a:ext>
            </a:extLst>
          </p:cNvPr>
          <p:cNvSpPr txBox="1"/>
          <p:nvPr/>
        </p:nvSpPr>
        <p:spPr>
          <a:xfrm>
            <a:off x="7364255" y="3487035"/>
            <a:ext cx="2445651" cy="553998"/>
          </a:xfrm>
          <a:prstGeom prst="rect">
            <a:avLst/>
          </a:prstGeom>
          <a:noFill/>
        </p:spPr>
        <p:txBody>
          <a:bodyPr wrap="square">
            <a:spAutoFit/>
          </a:bodyPr>
          <a:lstStyle/>
          <a:p>
            <a:pPr algn="ctr"/>
            <a:r>
              <a:rPr lang="en-US" sz="1500">
                <a:latin typeface="Helvetica Light" panose="020B0403020202020204"/>
                <a:ea typeface="Calibri" panose="020F0502020204030204" pitchFamily="34" charset="0"/>
                <a:cs typeface="Helvetica" panose="020B0604020202020204" pitchFamily="34" charset="0"/>
              </a:rPr>
              <a:t>T</a:t>
            </a:r>
            <a:r>
              <a:rPr lang="en-US" sz="1500">
                <a:effectLst/>
                <a:latin typeface="Helvetica Light" panose="020B0403020202020204"/>
                <a:ea typeface="Calibri" panose="020F0502020204030204" pitchFamily="34" charset="0"/>
                <a:cs typeface="Helvetica" panose="020B0604020202020204" pitchFamily="34" charset="0"/>
              </a:rPr>
              <a:t>otal eyeballs reached</a:t>
            </a:r>
            <a:br>
              <a:rPr lang="en-US" sz="1500">
                <a:effectLst/>
                <a:latin typeface="Helvetica Light" panose="020B0403020202020204"/>
                <a:ea typeface="Calibri" panose="020F0502020204030204" pitchFamily="34" charset="0"/>
                <a:cs typeface="Helvetica" panose="020B0604020202020204" pitchFamily="34" charset="0"/>
              </a:rPr>
            </a:br>
            <a:r>
              <a:rPr lang="en-US" sz="1500">
                <a:effectLst/>
                <a:latin typeface="Helvetica Light" panose="020B0403020202020204"/>
                <a:ea typeface="Calibri" panose="020F0502020204030204" pitchFamily="34" charset="0"/>
                <a:cs typeface="Helvetica" panose="020B0604020202020204" pitchFamily="34" charset="0"/>
              </a:rPr>
              <a:t>by the campaign</a:t>
            </a:r>
          </a:p>
        </p:txBody>
      </p:sp>
      <p:sp>
        <p:nvSpPr>
          <p:cNvPr id="78" name="TextBox 77">
            <a:extLst>
              <a:ext uri="{FF2B5EF4-FFF2-40B4-BE49-F238E27FC236}">
                <a16:creationId xmlns:a16="http://schemas.microsoft.com/office/drawing/2014/main" id="{B44296D1-9491-7F72-0AF9-5F3BB3BF9C81}"/>
              </a:ext>
            </a:extLst>
          </p:cNvPr>
          <p:cNvSpPr txBox="1"/>
          <p:nvPr/>
        </p:nvSpPr>
        <p:spPr>
          <a:xfrm>
            <a:off x="9752834" y="3481068"/>
            <a:ext cx="2299663" cy="784830"/>
          </a:xfrm>
          <a:prstGeom prst="rect">
            <a:avLst/>
          </a:prstGeom>
          <a:noFill/>
        </p:spPr>
        <p:txBody>
          <a:bodyPr wrap="square">
            <a:spAutoFit/>
          </a:bodyPr>
          <a:lstStyle/>
          <a:p>
            <a:pPr algn="ctr"/>
            <a:r>
              <a:rPr lang="en-US" sz="1500">
                <a:latin typeface="Helvetica Light" panose="020B0403020202020204"/>
                <a:ea typeface="Calibri" panose="020F0502020204030204" pitchFamily="34" charset="0"/>
                <a:cs typeface="Helvetica" panose="020B0604020202020204" pitchFamily="34" charset="0"/>
              </a:rPr>
              <a:t>A</a:t>
            </a:r>
            <a:r>
              <a:rPr lang="en-US" sz="1500">
                <a:effectLst/>
                <a:latin typeface="Helvetica Light" panose="020B0403020202020204"/>
                <a:ea typeface="Calibri" panose="020F0502020204030204" pitchFamily="34" charset="0"/>
                <a:cs typeface="Helvetica" panose="020B0604020202020204" pitchFamily="34" charset="0"/>
              </a:rPr>
              <a:t>verage number of</a:t>
            </a:r>
            <a:br>
              <a:rPr lang="en-US" sz="1500">
                <a:effectLst/>
                <a:latin typeface="Helvetica Light" panose="020B0403020202020204"/>
                <a:ea typeface="Calibri" panose="020F0502020204030204" pitchFamily="34" charset="0"/>
                <a:cs typeface="Helvetica" panose="020B0604020202020204" pitchFamily="34" charset="0"/>
              </a:rPr>
            </a:br>
            <a:r>
              <a:rPr lang="en-US" sz="1500">
                <a:effectLst/>
                <a:latin typeface="Helvetica Light" panose="020B0403020202020204"/>
                <a:ea typeface="Calibri" panose="020F0502020204030204" pitchFamily="34" charset="0"/>
                <a:cs typeface="Helvetica" panose="020B0604020202020204" pitchFamily="34" charset="0"/>
              </a:rPr>
              <a:t>times a viewer has been exposed to a campaign</a:t>
            </a:r>
          </a:p>
        </p:txBody>
      </p:sp>
      <p:pic>
        <p:nvPicPr>
          <p:cNvPr id="79" name="Picture 78" descr="Icon&#10;&#10;Description automatically generated">
            <a:extLst>
              <a:ext uri="{FF2B5EF4-FFF2-40B4-BE49-F238E27FC236}">
                <a16:creationId xmlns:a16="http://schemas.microsoft.com/office/drawing/2014/main" id="{44EBDD67-6E21-3F72-32F4-C65D5B1DBE1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22582" y="2195363"/>
            <a:ext cx="958590" cy="958590"/>
          </a:xfrm>
          <a:prstGeom prst="rect">
            <a:avLst/>
          </a:prstGeom>
        </p:spPr>
      </p:pic>
      <p:pic>
        <p:nvPicPr>
          <p:cNvPr id="80" name="Picture 79" descr="Icon&#10;&#10;Description automatically generated">
            <a:extLst>
              <a:ext uri="{FF2B5EF4-FFF2-40B4-BE49-F238E27FC236}">
                <a16:creationId xmlns:a16="http://schemas.microsoft.com/office/drawing/2014/main" id="{AF7CFCBF-DD6B-BCB0-91BA-352A88CF09B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108096" y="2195675"/>
            <a:ext cx="957967" cy="957967"/>
          </a:xfrm>
          <a:prstGeom prst="rect">
            <a:avLst/>
          </a:prstGeom>
        </p:spPr>
      </p:pic>
      <p:pic>
        <p:nvPicPr>
          <p:cNvPr id="81" name="Picture 80" descr="A picture containing text, outdoor, sign&#10;&#10;Description automatically generated">
            <a:extLst>
              <a:ext uri="{FF2B5EF4-FFF2-40B4-BE49-F238E27FC236}">
                <a16:creationId xmlns:a16="http://schemas.microsoft.com/office/drawing/2014/main" id="{8EDAF25E-6E13-86C2-8B9B-C3D69D33693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468383" y="2195675"/>
            <a:ext cx="957967" cy="957967"/>
          </a:xfrm>
          <a:prstGeom prst="rect">
            <a:avLst/>
          </a:prstGeom>
        </p:spPr>
      </p:pic>
      <p:sp>
        <p:nvSpPr>
          <p:cNvPr id="82" name="TextBox 81">
            <a:extLst>
              <a:ext uri="{FF2B5EF4-FFF2-40B4-BE49-F238E27FC236}">
                <a16:creationId xmlns:a16="http://schemas.microsoft.com/office/drawing/2014/main" id="{5518F8F7-0402-5AF5-78B0-66B38C5F31DF}"/>
              </a:ext>
            </a:extLst>
          </p:cNvPr>
          <p:cNvSpPr txBox="1"/>
          <p:nvPr/>
        </p:nvSpPr>
        <p:spPr>
          <a:xfrm>
            <a:off x="6102112" y="5350373"/>
            <a:ext cx="2438019" cy="369332"/>
          </a:xfrm>
          <a:prstGeom prst="rect">
            <a:avLst/>
          </a:prstGeom>
          <a:noFill/>
        </p:spPr>
        <p:txBody>
          <a:bodyPr wrap="square">
            <a:spAutoFit/>
          </a:bodyPr>
          <a:lstStyle/>
          <a:p>
            <a:pPr algn="ctr"/>
            <a:r>
              <a:rPr lang="en-US" b="1">
                <a:solidFill>
                  <a:srgbClr val="ED3C8D"/>
                </a:solidFill>
                <a:effectLst/>
                <a:latin typeface="Helvetica Light" panose="020B0403020202020204"/>
                <a:ea typeface="Calibri" panose="020F0502020204030204" pitchFamily="34" charset="0"/>
                <a:cs typeface="Helvetica" panose="020B0604020202020204" pitchFamily="34" charset="0"/>
              </a:rPr>
              <a:t>Unique Reach </a:t>
            </a:r>
          </a:p>
        </p:txBody>
      </p:sp>
      <p:sp>
        <p:nvSpPr>
          <p:cNvPr id="83" name="TextBox 82">
            <a:extLst>
              <a:ext uri="{FF2B5EF4-FFF2-40B4-BE49-F238E27FC236}">
                <a16:creationId xmlns:a16="http://schemas.microsoft.com/office/drawing/2014/main" id="{84C0A854-6FC1-6507-57F4-E1A729601EBB}"/>
              </a:ext>
            </a:extLst>
          </p:cNvPr>
          <p:cNvSpPr txBox="1"/>
          <p:nvPr/>
        </p:nvSpPr>
        <p:spPr>
          <a:xfrm>
            <a:off x="8601485" y="5338349"/>
            <a:ext cx="2574207" cy="353943"/>
          </a:xfrm>
          <a:prstGeom prst="rect">
            <a:avLst/>
          </a:prstGeom>
          <a:noFill/>
        </p:spPr>
        <p:txBody>
          <a:bodyPr wrap="square">
            <a:spAutoFit/>
          </a:bodyPr>
          <a:lstStyle/>
          <a:p>
            <a:pPr algn="ctr"/>
            <a:r>
              <a:rPr lang="en-US" sz="1700" b="1">
                <a:solidFill>
                  <a:srgbClr val="ED3C8D"/>
                </a:solidFill>
                <a:effectLst/>
                <a:latin typeface="Helvetica Light" panose="020B0403020202020204"/>
                <a:ea typeface="Calibri" panose="020F0502020204030204" pitchFamily="34" charset="0"/>
                <a:cs typeface="Helvetica" panose="020B0604020202020204" pitchFamily="34" charset="0"/>
              </a:rPr>
              <a:t>De-deduplicated Reach</a:t>
            </a:r>
          </a:p>
        </p:txBody>
      </p:sp>
      <p:sp>
        <p:nvSpPr>
          <p:cNvPr id="84" name="TextBox 83">
            <a:extLst>
              <a:ext uri="{FF2B5EF4-FFF2-40B4-BE49-F238E27FC236}">
                <a16:creationId xmlns:a16="http://schemas.microsoft.com/office/drawing/2014/main" id="{A5848811-4635-943B-A22D-497DA3CF1C69}"/>
              </a:ext>
            </a:extLst>
          </p:cNvPr>
          <p:cNvSpPr txBox="1"/>
          <p:nvPr/>
        </p:nvSpPr>
        <p:spPr>
          <a:xfrm>
            <a:off x="6098296" y="5676014"/>
            <a:ext cx="2445651" cy="553998"/>
          </a:xfrm>
          <a:prstGeom prst="rect">
            <a:avLst/>
          </a:prstGeom>
          <a:noFill/>
        </p:spPr>
        <p:txBody>
          <a:bodyPr wrap="square">
            <a:spAutoFit/>
          </a:bodyPr>
          <a:lstStyle/>
          <a:p>
            <a:pPr algn="ctr"/>
            <a:r>
              <a:rPr lang="en-US" sz="1500">
                <a:latin typeface="Helvetica Light" panose="020B0403020202020204"/>
                <a:ea typeface="Calibri" panose="020F0502020204030204" pitchFamily="34" charset="0"/>
                <a:cs typeface="Helvetica" panose="020B0604020202020204" pitchFamily="34" charset="0"/>
              </a:rPr>
              <a:t>Reach of linear only</a:t>
            </a:r>
            <a:br>
              <a:rPr lang="en-US" sz="1500">
                <a:latin typeface="Helvetica Light" panose="020B0403020202020204"/>
                <a:ea typeface="Calibri" panose="020F0502020204030204" pitchFamily="34" charset="0"/>
                <a:cs typeface="Helvetica" panose="020B0604020202020204" pitchFamily="34" charset="0"/>
              </a:rPr>
            </a:br>
            <a:r>
              <a:rPr lang="en-US" sz="1500">
                <a:latin typeface="Helvetica Light" panose="020B0403020202020204"/>
                <a:ea typeface="Calibri" panose="020F0502020204030204" pitchFamily="34" charset="0"/>
                <a:cs typeface="Helvetica" panose="020B0604020202020204" pitchFamily="34" charset="0"/>
              </a:rPr>
              <a:t>and reach of digital only</a:t>
            </a:r>
          </a:p>
        </p:txBody>
      </p:sp>
      <p:sp>
        <p:nvSpPr>
          <p:cNvPr id="85" name="TextBox 84">
            <a:extLst>
              <a:ext uri="{FF2B5EF4-FFF2-40B4-BE49-F238E27FC236}">
                <a16:creationId xmlns:a16="http://schemas.microsoft.com/office/drawing/2014/main" id="{CEC0DDDA-ED51-FF8B-F550-8B28A05BA5C7}"/>
              </a:ext>
            </a:extLst>
          </p:cNvPr>
          <p:cNvSpPr txBox="1"/>
          <p:nvPr/>
        </p:nvSpPr>
        <p:spPr>
          <a:xfrm>
            <a:off x="8665763" y="5674704"/>
            <a:ext cx="2445651" cy="784830"/>
          </a:xfrm>
          <a:prstGeom prst="rect">
            <a:avLst/>
          </a:prstGeom>
          <a:noFill/>
        </p:spPr>
        <p:txBody>
          <a:bodyPr wrap="square">
            <a:spAutoFit/>
          </a:bodyPr>
          <a:lstStyle/>
          <a:p>
            <a:pPr algn="ctr"/>
            <a:r>
              <a:rPr lang="en-US" sz="1500">
                <a:latin typeface="Helvetica Light" panose="020B0403020202020204"/>
                <a:ea typeface="Calibri" panose="020F0502020204030204" pitchFamily="34" charset="0"/>
                <a:cs typeface="Helvetica" panose="020B0604020202020204" pitchFamily="34" charset="0"/>
              </a:rPr>
              <a:t>Who saw ads on both,</a:t>
            </a:r>
            <a:br>
              <a:rPr lang="en-US" sz="1500">
                <a:latin typeface="Helvetica Light" panose="020B0403020202020204"/>
                <a:ea typeface="Calibri" panose="020F0502020204030204" pitchFamily="34" charset="0"/>
                <a:cs typeface="Helvetica" panose="020B0604020202020204" pitchFamily="34" charset="0"/>
              </a:rPr>
            </a:br>
            <a:r>
              <a:rPr lang="en-US" sz="1500">
                <a:latin typeface="Helvetica Light" panose="020B0403020202020204"/>
                <a:ea typeface="Calibri" panose="020F0502020204030204" pitchFamily="34" charset="0"/>
                <a:cs typeface="Helvetica" panose="020B0604020202020204" pitchFamily="34" charset="0"/>
              </a:rPr>
              <a:t>and who saw ads on just one platform or the other</a:t>
            </a:r>
          </a:p>
        </p:txBody>
      </p:sp>
      <p:pic>
        <p:nvPicPr>
          <p:cNvPr id="86" name="Picture 85" descr="Icon&#10;&#10;Description automatically generated">
            <a:extLst>
              <a:ext uri="{FF2B5EF4-FFF2-40B4-BE49-F238E27FC236}">
                <a16:creationId xmlns:a16="http://schemas.microsoft.com/office/drawing/2014/main" id="{49279346-F17B-DF39-8808-D2AD41CF844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427904" y="4396897"/>
            <a:ext cx="921367" cy="921367"/>
          </a:xfrm>
          <a:prstGeom prst="rect">
            <a:avLst/>
          </a:prstGeom>
        </p:spPr>
      </p:pic>
      <p:pic>
        <p:nvPicPr>
          <p:cNvPr id="87" name="Picture 86" descr="Icon&#10;&#10;Description automatically generated">
            <a:extLst>
              <a:ext uri="{FF2B5EF4-FFF2-40B4-BE49-F238E27FC236}">
                <a16:creationId xmlns:a16="http://schemas.microsoft.com/office/drawing/2014/main" id="{BEDB8EAC-7BC4-353A-AFF5-AE94CFA911B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842137" y="4390621"/>
            <a:ext cx="957967" cy="957967"/>
          </a:xfrm>
          <a:prstGeom prst="rect">
            <a:avLst/>
          </a:prstGeom>
        </p:spPr>
      </p:pic>
      <p:sp>
        <p:nvSpPr>
          <p:cNvPr id="88" name="TextBox 87">
            <a:extLst>
              <a:ext uri="{FF2B5EF4-FFF2-40B4-BE49-F238E27FC236}">
                <a16:creationId xmlns:a16="http://schemas.microsoft.com/office/drawing/2014/main" id="{31CE2226-9188-29C8-2110-FFF5982D2C74}"/>
              </a:ext>
            </a:extLst>
          </p:cNvPr>
          <p:cNvSpPr txBox="1"/>
          <p:nvPr/>
        </p:nvSpPr>
        <p:spPr>
          <a:xfrm>
            <a:off x="5094083" y="1694964"/>
            <a:ext cx="6993839" cy="369332"/>
          </a:xfrm>
          <a:prstGeom prst="rect">
            <a:avLst/>
          </a:prstGeom>
          <a:noFill/>
        </p:spPr>
        <p:txBody>
          <a:bodyPr wrap="square" rtlCol="0">
            <a:spAutoFit/>
          </a:bodyPr>
          <a:lstStyle/>
          <a:p>
            <a:pPr algn="ctr"/>
            <a:r>
              <a:rPr lang="en-US" u="sng"/>
              <a:t>5 Common Cross-Platform Video Campaign Metrics</a:t>
            </a:r>
          </a:p>
        </p:txBody>
      </p:sp>
      <p:sp>
        <p:nvSpPr>
          <p:cNvPr id="4" name="TextBox 3">
            <a:hlinkClick r:id="rId3"/>
            <a:extLst>
              <a:ext uri="{FF2B5EF4-FFF2-40B4-BE49-F238E27FC236}">
                <a16:creationId xmlns:a16="http://schemas.microsoft.com/office/drawing/2014/main" id="{6B5EA2D0-63BA-21AA-3368-D4CB779E253F}"/>
              </a:ext>
            </a:extLst>
          </p:cNvPr>
          <p:cNvSpPr txBox="1"/>
          <p:nvPr/>
        </p:nvSpPr>
        <p:spPr>
          <a:xfrm>
            <a:off x="10119659" y="1175804"/>
            <a:ext cx="2137231" cy="46166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Helvetica" panose="020B0604020202020204" pitchFamily="34" charset="0"/>
                <a:ea typeface="Open Sans" panose="020B0606030504020204" pitchFamily="34" charset="0"/>
                <a:cs typeface="Helvetica" panose="020B0604020202020204" pitchFamily="34" charset="0"/>
              </a:rPr>
              <a:t>Click here to download </a:t>
            </a:r>
            <a:r>
              <a:rPr kumimoji="0" lang="en-US" sz="800" b="0" i="0" u="none" strike="noStrike" kern="120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t>‘</a:t>
            </a:r>
            <a:r>
              <a:rPr kumimoji="0" lang="en-US" sz="800" b="0" i="1" u="none" strike="noStrike" kern="120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t>How can a Convergent TV advertising strategy drive business results for brands?’</a:t>
            </a:r>
            <a:r>
              <a:rPr kumimoji="0" lang="en-US" sz="800" b="0" i="0" u="none" strike="noStrike" kern="1200" cap="none" spc="0" normalizeH="0" baseline="0" noProof="0">
                <a:ln>
                  <a:noFill/>
                </a:ln>
                <a:effectLst/>
                <a:uLnTx/>
                <a:uFillTx/>
                <a:latin typeface="Helvetica" panose="020B0604020202020204" pitchFamily="34" charset="0"/>
                <a:ea typeface="Open Sans" panose="020B0606030504020204" pitchFamily="34" charset="0"/>
                <a:cs typeface="Helvetica" panose="020B0604020202020204" pitchFamily="34" charset="0"/>
              </a:rPr>
              <a:t> to learn more</a:t>
            </a:r>
          </a:p>
        </p:txBody>
      </p:sp>
      <p:pic>
        <p:nvPicPr>
          <p:cNvPr id="2" name="Picture 1">
            <a:extLst>
              <a:ext uri="{FF2B5EF4-FFF2-40B4-BE49-F238E27FC236}">
                <a16:creationId xmlns:a16="http://schemas.microsoft.com/office/drawing/2014/main" id="{311094CF-142E-63A1-A4C3-237CA04CF91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C335E557-FD8C-EFFB-3CFD-635E6386EED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F57FAC50-2B9B-1843-157F-5EF1DF7CA3D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571775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44BCFF-EB9A-92C9-6D53-C6CAB6EACFF2}"/>
              </a:ext>
            </a:extLst>
          </p:cNvPr>
          <p:cNvSpPr/>
          <p:nvPr/>
        </p:nvSpPr>
        <p:spPr>
          <a:xfrm>
            <a:off x="-5752" y="4525045"/>
            <a:ext cx="12219270" cy="2366659"/>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C105A23-B496-356E-7C0F-613FDC5435C6}"/>
              </a:ext>
            </a:extLst>
          </p:cNvPr>
          <p:cNvSpPr/>
          <p:nvPr/>
        </p:nvSpPr>
        <p:spPr>
          <a:xfrm>
            <a:off x="1" y="1765230"/>
            <a:ext cx="12192000" cy="274319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25B5D8E-F801-C1B3-ED8D-42B93F265507}"/>
              </a:ext>
            </a:extLst>
          </p:cNvPr>
          <p:cNvCxnSpPr>
            <a:cxnSpLocks/>
          </p:cNvCxnSpPr>
          <p:nvPr/>
        </p:nvCxnSpPr>
        <p:spPr>
          <a:xfrm>
            <a:off x="558925"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5389E9-72DC-FD82-0436-F7D259078A82}"/>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solidFill>
                  <a:srgbClr val="ED3C8D"/>
                </a:solidFill>
                <a:latin typeface="Helvetica" pitchFamily="2" charset="0"/>
              </a:rPr>
              <a:t>4</a:t>
            </a:r>
            <a:endParaRPr kumimoji="0" lang="en-US" sz="40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D6003729-A524-A2FD-5C0C-BAC5240F0638}"/>
              </a:ext>
            </a:extLst>
          </p:cNvPr>
          <p:cNvSpPr txBox="1"/>
          <p:nvPr/>
        </p:nvSpPr>
        <p:spPr>
          <a:xfrm>
            <a:off x="-112501" y="4762053"/>
            <a:ext cx="6079541" cy="1569660"/>
          </a:xfrm>
          <a:prstGeom prst="rect">
            <a:avLst/>
          </a:prstGeom>
          <a:noFill/>
        </p:spPr>
        <p:txBody>
          <a:bodyPr wrap="square">
            <a:spAutoFit/>
          </a:bodyPr>
          <a:lstStyle/>
          <a:p>
            <a:pPr marR="0" lvl="1">
              <a:spcBef>
                <a:spcPts val="0"/>
              </a:spcBef>
              <a:spcAft>
                <a:spcPts val="800"/>
              </a:spcAft>
            </a:pPr>
            <a:r>
              <a:rPr lang="en-US" sz="1600">
                <a:solidFill>
                  <a:schemeClr val="bg1"/>
                </a:solidFill>
                <a:cs typeface="Times New Roman" panose="02020603050405020304" pitchFamily="18" charset="0"/>
              </a:rPr>
              <a:t>Advancements in viewership data collection have created greater opportunities in audience targeting and measurement. As marketers shift to an audience-based approach to their video campaigns, these new capabilities allow for more advanced segmentation of audiences that can lead to</a:t>
            </a:r>
            <a:r>
              <a:rPr lang="en-US" sz="1600" b="1" i="0">
                <a:solidFill>
                  <a:schemeClr val="bg1"/>
                </a:solidFill>
                <a:effectLst/>
              </a:rPr>
              <a:t> </a:t>
            </a:r>
            <a:r>
              <a:rPr lang="en-US" sz="1600">
                <a:solidFill>
                  <a:schemeClr val="bg1"/>
                </a:solidFill>
                <a:cs typeface="Times New Roman" panose="02020603050405020304" pitchFamily="18" charset="0"/>
              </a:rPr>
              <a:t>‘smarter’ advertising campaigns.</a:t>
            </a:r>
          </a:p>
        </p:txBody>
      </p:sp>
      <p:pic>
        <p:nvPicPr>
          <p:cNvPr id="7" name="Picture 6" descr="Icon&#10;&#10;Description automatically generated">
            <a:extLst>
              <a:ext uri="{FF2B5EF4-FFF2-40B4-BE49-F238E27FC236}">
                <a16:creationId xmlns:a16="http://schemas.microsoft.com/office/drawing/2014/main" id="{E0E71105-C570-48AE-E845-3A503ECD1EA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052064" y="2418191"/>
            <a:ext cx="899083" cy="899083"/>
          </a:xfrm>
          <a:prstGeom prst="rect">
            <a:avLst/>
          </a:prstGeom>
        </p:spPr>
      </p:pic>
      <p:pic>
        <p:nvPicPr>
          <p:cNvPr id="8" name="Picture 7" descr="Icon&#10;&#10;Description automatically generated">
            <a:extLst>
              <a:ext uri="{FF2B5EF4-FFF2-40B4-BE49-F238E27FC236}">
                <a16:creationId xmlns:a16="http://schemas.microsoft.com/office/drawing/2014/main" id="{A51D4730-8A32-C914-B805-1AB43038226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3388" y="2418191"/>
            <a:ext cx="899083" cy="899083"/>
          </a:xfrm>
          <a:prstGeom prst="rect">
            <a:avLst/>
          </a:prstGeom>
        </p:spPr>
      </p:pic>
      <p:pic>
        <p:nvPicPr>
          <p:cNvPr id="12" name="Picture 11" descr="Icon&#10;&#10;Description automatically generated">
            <a:extLst>
              <a:ext uri="{FF2B5EF4-FFF2-40B4-BE49-F238E27FC236}">
                <a16:creationId xmlns:a16="http://schemas.microsoft.com/office/drawing/2014/main" id="{FED3E505-8220-A31C-299C-8C1C70367B9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52612" y="2418191"/>
            <a:ext cx="899083" cy="899083"/>
          </a:xfrm>
          <a:prstGeom prst="rect">
            <a:avLst/>
          </a:prstGeom>
        </p:spPr>
      </p:pic>
      <p:pic>
        <p:nvPicPr>
          <p:cNvPr id="13" name="Picture 12" descr="Icon&#10;&#10;Description automatically generated">
            <a:extLst>
              <a:ext uri="{FF2B5EF4-FFF2-40B4-BE49-F238E27FC236}">
                <a16:creationId xmlns:a16="http://schemas.microsoft.com/office/drawing/2014/main" id="{2D344DC5-B74E-F5D8-5934-F7980A99E53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62948" y="2418191"/>
            <a:ext cx="899083" cy="899083"/>
          </a:xfrm>
          <a:prstGeom prst="rect">
            <a:avLst/>
          </a:prstGeom>
        </p:spPr>
      </p:pic>
      <p:pic>
        <p:nvPicPr>
          <p:cNvPr id="14" name="Picture 13" descr="Icon&#10;&#10;Description automatically generated">
            <a:extLst>
              <a:ext uri="{FF2B5EF4-FFF2-40B4-BE49-F238E27FC236}">
                <a16:creationId xmlns:a16="http://schemas.microsoft.com/office/drawing/2014/main" id="{21CD379E-C25B-8A3C-18D7-21AC54567BE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500151" y="2529917"/>
            <a:ext cx="899083" cy="899083"/>
          </a:xfrm>
          <a:prstGeom prst="rect">
            <a:avLst/>
          </a:prstGeom>
        </p:spPr>
      </p:pic>
      <p:sp>
        <p:nvSpPr>
          <p:cNvPr id="18" name="TextBox 17">
            <a:extLst>
              <a:ext uri="{FF2B5EF4-FFF2-40B4-BE49-F238E27FC236}">
                <a16:creationId xmlns:a16="http://schemas.microsoft.com/office/drawing/2014/main" id="{BA8D6E95-342E-3B77-8F2E-E7EF76D10E4D}"/>
              </a:ext>
            </a:extLst>
          </p:cNvPr>
          <p:cNvSpPr txBox="1"/>
          <p:nvPr/>
        </p:nvSpPr>
        <p:spPr>
          <a:xfrm>
            <a:off x="36196" y="3304827"/>
            <a:ext cx="2353469" cy="338554"/>
          </a:xfrm>
          <a:prstGeom prst="rect">
            <a:avLst/>
          </a:prstGeom>
          <a:noFill/>
        </p:spPr>
        <p:txBody>
          <a:bodyPr wrap="square">
            <a:spAutoFit/>
          </a:bodyPr>
          <a:lstStyle/>
          <a:p>
            <a:pPr algn="ctr"/>
            <a:r>
              <a:rPr lang="en-US" sz="1600" b="1">
                <a:solidFill>
                  <a:srgbClr val="ED3C8D"/>
                </a:solidFill>
                <a:effectLst/>
                <a:latin typeface="Helvetica Light" panose="020B0403020202020204"/>
                <a:ea typeface="Calibri" panose="020F0502020204030204" pitchFamily="34" charset="0"/>
                <a:cs typeface="Helvetica" panose="020B0604020202020204" pitchFamily="34" charset="0"/>
              </a:rPr>
              <a:t>Geographic</a:t>
            </a:r>
          </a:p>
        </p:txBody>
      </p:sp>
      <p:sp>
        <p:nvSpPr>
          <p:cNvPr id="19" name="TextBox 18">
            <a:extLst>
              <a:ext uri="{FF2B5EF4-FFF2-40B4-BE49-F238E27FC236}">
                <a16:creationId xmlns:a16="http://schemas.microsoft.com/office/drawing/2014/main" id="{A94E16A7-C516-FA49-301B-BDBB883A0D44}"/>
              </a:ext>
            </a:extLst>
          </p:cNvPr>
          <p:cNvSpPr txBox="1"/>
          <p:nvPr/>
        </p:nvSpPr>
        <p:spPr>
          <a:xfrm>
            <a:off x="2411184" y="3304827"/>
            <a:ext cx="2441517" cy="338554"/>
          </a:xfrm>
          <a:prstGeom prst="rect">
            <a:avLst/>
          </a:prstGeom>
          <a:noFill/>
        </p:spPr>
        <p:txBody>
          <a:bodyPr wrap="square">
            <a:spAutoFit/>
          </a:bodyPr>
          <a:lstStyle/>
          <a:p>
            <a:pPr algn="ctr"/>
            <a:r>
              <a:rPr lang="en-US" sz="1600" b="1">
                <a:solidFill>
                  <a:srgbClr val="ED3C8D"/>
                </a:solidFill>
                <a:effectLst/>
                <a:latin typeface="Helvetica Light" panose="020B0403020202020204"/>
                <a:ea typeface="Calibri" panose="020F0502020204030204" pitchFamily="34" charset="0"/>
                <a:cs typeface="Helvetica" panose="020B0604020202020204" pitchFamily="34" charset="0"/>
              </a:rPr>
              <a:t>Psychographic </a:t>
            </a:r>
          </a:p>
        </p:txBody>
      </p:sp>
      <p:sp>
        <p:nvSpPr>
          <p:cNvPr id="21" name="TextBox 20">
            <a:extLst>
              <a:ext uri="{FF2B5EF4-FFF2-40B4-BE49-F238E27FC236}">
                <a16:creationId xmlns:a16="http://schemas.microsoft.com/office/drawing/2014/main" id="{FFF9795B-6E73-0E4E-FC61-43D311BF2868}"/>
              </a:ext>
            </a:extLst>
          </p:cNvPr>
          <p:cNvSpPr txBox="1"/>
          <p:nvPr/>
        </p:nvSpPr>
        <p:spPr>
          <a:xfrm>
            <a:off x="4834509" y="3304827"/>
            <a:ext cx="2438020" cy="338554"/>
          </a:xfrm>
          <a:prstGeom prst="rect">
            <a:avLst/>
          </a:prstGeom>
          <a:noFill/>
        </p:spPr>
        <p:txBody>
          <a:bodyPr wrap="square">
            <a:spAutoFit/>
          </a:bodyPr>
          <a:lstStyle/>
          <a:p>
            <a:pPr algn="ctr"/>
            <a:r>
              <a:rPr lang="en-US" sz="1600" b="1">
                <a:solidFill>
                  <a:srgbClr val="ED3C8D"/>
                </a:solidFill>
                <a:effectLst/>
                <a:latin typeface="Helvetica Light" panose="020B0403020202020204"/>
                <a:ea typeface="Calibri" panose="020F0502020204030204" pitchFamily="34" charset="0"/>
                <a:cs typeface="Helvetica" panose="020B0604020202020204" pitchFamily="34" charset="0"/>
              </a:rPr>
              <a:t>Behavioral</a:t>
            </a:r>
          </a:p>
        </p:txBody>
      </p:sp>
      <p:sp>
        <p:nvSpPr>
          <p:cNvPr id="22" name="TextBox 21">
            <a:extLst>
              <a:ext uri="{FF2B5EF4-FFF2-40B4-BE49-F238E27FC236}">
                <a16:creationId xmlns:a16="http://schemas.microsoft.com/office/drawing/2014/main" id="{02E497D8-3583-6643-ECF6-F70AAC8F7983}"/>
              </a:ext>
            </a:extLst>
          </p:cNvPr>
          <p:cNvSpPr txBox="1"/>
          <p:nvPr/>
        </p:nvSpPr>
        <p:spPr>
          <a:xfrm>
            <a:off x="7282597" y="3304827"/>
            <a:ext cx="2438019" cy="338554"/>
          </a:xfrm>
          <a:prstGeom prst="rect">
            <a:avLst/>
          </a:prstGeom>
          <a:noFill/>
        </p:spPr>
        <p:txBody>
          <a:bodyPr wrap="square">
            <a:spAutoFit/>
          </a:bodyPr>
          <a:lstStyle/>
          <a:p>
            <a:pPr algn="ctr"/>
            <a:r>
              <a:rPr lang="en-US" sz="1600" b="1">
                <a:solidFill>
                  <a:srgbClr val="ED3C8D"/>
                </a:solidFill>
                <a:effectLst/>
                <a:latin typeface="Helvetica Light" panose="020B0403020202020204"/>
                <a:ea typeface="Calibri" panose="020F0502020204030204" pitchFamily="34" charset="0"/>
                <a:cs typeface="Helvetica" panose="020B0604020202020204" pitchFamily="34" charset="0"/>
              </a:rPr>
              <a:t>Device</a:t>
            </a:r>
          </a:p>
        </p:txBody>
      </p:sp>
      <p:sp>
        <p:nvSpPr>
          <p:cNvPr id="23" name="TextBox 22">
            <a:extLst>
              <a:ext uri="{FF2B5EF4-FFF2-40B4-BE49-F238E27FC236}">
                <a16:creationId xmlns:a16="http://schemas.microsoft.com/office/drawing/2014/main" id="{1380328F-7098-29F7-96B7-E1A742F1FC7A}"/>
              </a:ext>
            </a:extLst>
          </p:cNvPr>
          <p:cNvSpPr txBox="1"/>
          <p:nvPr/>
        </p:nvSpPr>
        <p:spPr>
          <a:xfrm>
            <a:off x="9746349" y="3304827"/>
            <a:ext cx="2445651" cy="338554"/>
          </a:xfrm>
          <a:prstGeom prst="rect">
            <a:avLst/>
          </a:prstGeom>
          <a:noFill/>
        </p:spPr>
        <p:txBody>
          <a:bodyPr wrap="square">
            <a:spAutoFit/>
          </a:bodyPr>
          <a:lstStyle/>
          <a:p>
            <a:pPr algn="ctr"/>
            <a:r>
              <a:rPr lang="en-US" sz="1600" b="1">
                <a:solidFill>
                  <a:srgbClr val="ED3C8D"/>
                </a:solidFill>
                <a:effectLst/>
                <a:latin typeface="Helvetica Light" panose="020B0403020202020204"/>
                <a:ea typeface="Calibri" panose="020F0502020204030204" pitchFamily="34" charset="0"/>
                <a:cs typeface="Helvetica" panose="020B0604020202020204" pitchFamily="34" charset="0"/>
              </a:rPr>
              <a:t>1st Party Data</a:t>
            </a:r>
          </a:p>
        </p:txBody>
      </p:sp>
      <p:sp>
        <p:nvSpPr>
          <p:cNvPr id="25" name="TextBox 24">
            <a:extLst>
              <a:ext uri="{FF2B5EF4-FFF2-40B4-BE49-F238E27FC236}">
                <a16:creationId xmlns:a16="http://schemas.microsoft.com/office/drawing/2014/main" id="{8F919179-6AC5-EEFA-D449-5CA5FB91759A}"/>
              </a:ext>
            </a:extLst>
          </p:cNvPr>
          <p:cNvSpPr txBox="1"/>
          <p:nvPr/>
        </p:nvSpPr>
        <p:spPr>
          <a:xfrm>
            <a:off x="36196" y="3647759"/>
            <a:ext cx="2353469" cy="307777"/>
          </a:xfrm>
          <a:prstGeom prst="rect">
            <a:avLst/>
          </a:prstGeom>
          <a:noFill/>
        </p:spPr>
        <p:txBody>
          <a:bodyPr wrap="square">
            <a:spAutoFit/>
          </a:bodyPr>
          <a:lstStyle/>
          <a:p>
            <a:pPr algn="ctr"/>
            <a:r>
              <a:rPr lang="en-US" sz="1400">
                <a:effectLst/>
                <a:latin typeface="Helvetica Light" panose="020B0403020202020204"/>
                <a:ea typeface="Calibri" panose="020F0502020204030204" pitchFamily="34" charset="0"/>
                <a:cs typeface="Helvetica" panose="020B0604020202020204" pitchFamily="34" charset="0"/>
              </a:rPr>
              <a:t>Local, Regional &amp; National </a:t>
            </a:r>
          </a:p>
        </p:txBody>
      </p:sp>
      <p:sp>
        <p:nvSpPr>
          <p:cNvPr id="26" name="TextBox 25">
            <a:extLst>
              <a:ext uri="{FF2B5EF4-FFF2-40B4-BE49-F238E27FC236}">
                <a16:creationId xmlns:a16="http://schemas.microsoft.com/office/drawing/2014/main" id="{E82E7D08-0F38-CF53-47FD-6413F3A00D40}"/>
              </a:ext>
            </a:extLst>
          </p:cNvPr>
          <p:cNvSpPr txBox="1"/>
          <p:nvPr/>
        </p:nvSpPr>
        <p:spPr>
          <a:xfrm>
            <a:off x="2389665" y="3647759"/>
            <a:ext cx="2445651" cy="738664"/>
          </a:xfrm>
          <a:prstGeom prst="rect">
            <a:avLst/>
          </a:prstGeom>
          <a:noFill/>
        </p:spPr>
        <p:txBody>
          <a:bodyPr wrap="square">
            <a:spAutoFit/>
          </a:bodyPr>
          <a:lstStyle/>
          <a:p>
            <a:pPr algn="ctr"/>
            <a:r>
              <a:rPr lang="en-US" sz="1400">
                <a:latin typeface="Helvetica Light" panose="020B0403020202020204"/>
                <a:ea typeface="Calibri" panose="020F0502020204030204" pitchFamily="34" charset="0"/>
                <a:cs typeface="Helvetica" panose="020B0604020202020204" pitchFamily="34" charset="0"/>
              </a:rPr>
              <a:t>Attitudes, feelings, interests, values, opinions, and lifestyle</a:t>
            </a:r>
          </a:p>
        </p:txBody>
      </p:sp>
      <p:sp>
        <p:nvSpPr>
          <p:cNvPr id="27" name="TextBox 26">
            <a:extLst>
              <a:ext uri="{FF2B5EF4-FFF2-40B4-BE49-F238E27FC236}">
                <a16:creationId xmlns:a16="http://schemas.microsoft.com/office/drawing/2014/main" id="{81B09360-E713-49E9-A494-716B8899273A}"/>
              </a:ext>
            </a:extLst>
          </p:cNvPr>
          <p:cNvSpPr txBox="1"/>
          <p:nvPr/>
        </p:nvSpPr>
        <p:spPr>
          <a:xfrm>
            <a:off x="4764061" y="3647759"/>
            <a:ext cx="2611418" cy="738664"/>
          </a:xfrm>
          <a:prstGeom prst="rect">
            <a:avLst/>
          </a:prstGeom>
          <a:noFill/>
        </p:spPr>
        <p:txBody>
          <a:bodyPr wrap="square">
            <a:spAutoFit/>
          </a:bodyPr>
          <a:lstStyle/>
          <a:p>
            <a:pPr algn="ctr"/>
            <a:r>
              <a:rPr lang="en-US" sz="1400">
                <a:latin typeface="Helvetica Light" panose="020B0403020202020204"/>
                <a:ea typeface="Calibri" panose="020F0502020204030204" pitchFamily="34" charset="0"/>
                <a:cs typeface="Helvetica" panose="020B0604020202020204" pitchFamily="34" charset="0"/>
              </a:rPr>
              <a:t>Actions taken by consumers like shopping for a product or being light or heavy viewers</a:t>
            </a:r>
          </a:p>
        </p:txBody>
      </p:sp>
      <p:sp>
        <p:nvSpPr>
          <p:cNvPr id="29" name="TextBox 28">
            <a:extLst>
              <a:ext uri="{FF2B5EF4-FFF2-40B4-BE49-F238E27FC236}">
                <a16:creationId xmlns:a16="http://schemas.microsoft.com/office/drawing/2014/main" id="{51EC6492-0751-8377-C10A-0ED061F3D196}"/>
              </a:ext>
            </a:extLst>
          </p:cNvPr>
          <p:cNvSpPr txBox="1"/>
          <p:nvPr/>
        </p:nvSpPr>
        <p:spPr>
          <a:xfrm>
            <a:off x="7278781" y="3647759"/>
            <a:ext cx="2445651" cy="523220"/>
          </a:xfrm>
          <a:prstGeom prst="rect">
            <a:avLst/>
          </a:prstGeom>
          <a:noFill/>
        </p:spPr>
        <p:txBody>
          <a:bodyPr wrap="square">
            <a:spAutoFit/>
          </a:bodyPr>
          <a:lstStyle/>
          <a:p>
            <a:pPr algn="ctr"/>
            <a:r>
              <a:rPr lang="en-US" sz="1400">
                <a:latin typeface="Helvetica Light" panose="020B0403020202020204"/>
                <a:ea typeface="Calibri" panose="020F0502020204030204" pitchFamily="34" charset="0"/>
                <a:cs typeface="Helvetica" panose="020B0604020202020204" pitchFamily="34" charset="0"/>
              </a:rPr>
              <a:t>Type of device(s) used by consumers</a:t>
            </a:r>
          </a:p>
        </p:txBody>
      </p:sp>
      <p:sp>
        <p:nvSpPr>
          <p:cNvPr id="31" name="TextBox 30">
            <a:extLst>
              <a:ext uri="{FF2B5EF4-FFF2-40B4-BE49-F238E27FC236}">
                <a16:creationId xmlns:a16="http://schemas.microsoft.com/office/drawing/2014/main" id="{43B5A563-69C6-2D65-39C5-6626C7BEF39A}"/>
              </a:ext>
            </a:extLst>
          </p:cNvPr>
          <p:cNvSpPr txBox="1"/>
          <p:nvPr/>
        </p:nvSpPr>
        <p:spPr>
          <a:xfrm>
            <a:off x="9668445" y="3646181"/>
            <a:ext cx="2611418" cy="738664"/>
          </a:xfrm>
          <a:prstGeom prst="rect">
            <a:avLst/>
          </a:prstGeom>
          <a:noFill/>
        </p:spPr>
        <p:txBody>
          <a:bodyPr wrap="square">
            <a:spAutoFit/>
          </a:bodyPr>
          <a:lstStyle/>
          <a:p>
            <a:pPr algn="ctr"/>
            <a:r>
              <a:rPr lang="en-US" sz="1400">
                <a:latin typeface="Helvetica Light" panose="020B0403020202020204"/>
                <a:ea typeface="Calibri" panose="020F0502020204030204" pitchFamily="34" charset="0"/>
                <a:cs typeface="Helvetica" panose="020B0604020202020204" pitchFamily="34" charset="0"/>
              </a:rPr>
              <a:t>Information collected directly</a:t>
            </a:r>
            <a:br>
              <a:rPr lang="en-US" sz="1400">
                <a:latin typeface="Helvetica Light" panose="020B0403020202020204"/>
                <a:ea typeface="Calibri" panose="020F0502020204030204" pitchFamily="34" charset="0"/>
                <a:cs typeface="Helvetica" panose="020B0604020202020204" pitchFamily="34" charset="0"/>
              </a:rPr>
            </a:br>
            <a:r>
              <a:rPr lang="en-US" sz="1400">
                <a:latin typeface="Helvetica Light" panose="020B0403020202020204"/>
                <a:ea typeface="Calibri" panose="020F0502020204030204" pitchFamily="34" charset="0"/>
                <a:cs typeface="Helvetica" panose="020B0604020202020204" pitchFamily="34" charset="0"/>
              </a:rPr>
              <a:t>by the marketer from</a:t>
            </a:r>
            <a:br>
              <a:rPr lang="en-US" sz="1400">
                <a:latin typeface="Helvetica Light" panose="020B0403020202020204"/>
                <a:ea typeface="Calibri" panose="020F0502020204030204" pitchFamily="34" charset="0"/>
                <a:cs typeface="Helvetica" panose="020B0604020202020204" pitchFamily="34" charset="0"/>
              </a:rPr>
            </a:br>
            <a:r>
              <a:rPr lang="en-US" sz="1400">
                <a:latin typeface="Helvetica Light" panose="020B0403020202020204"/>
                <a:ea typeface="Calibri" panose="020F0502020204030204" pitchFamily="34" charset="0"/>
                <a:cs typeface="Helvetica" panose="020B0604020202020204" pitchFamily="34" charset="0"/>
              </a:rPr>
              <a:t>their customers</a:t>
            </a:r>
          </a:p>
        </p:txBody>
      </p:sp>
      <p:sp>
        <p:nvSpPr>
          <p:cNvPr id="32" name="Rectangle 31">
            <a:extLst>
              <a:ext uri="{FF2B5EF4-FFF2-40B4-BE49-F238E27FC236}">
                <a16:creationId xmlns:a16="http://schemas.microsoft.com/office/drawing/2014/main" id="{516E596F-8797-17FA-F547-A50AE3648AC3}"/>
              </a:ext>
            </a:extLst>
          </p:cNvPr>
          <p:cNvSpPr/>
          <p:nvPr/>
        </p:nvSpPr>
        <p:spPr>
          <a:xfrm>
            <a:off x="623075" y="441443"/>
            <a:ext cx="8910030"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effectLst/>
                <a:ea typeface="Calibri" panose="020F0502020204030204" pitchFamily="34" charset="0"/>
              </a:rPr>
              <a:t>How do I </a:t>
            </a:r>
            <a:r>
              <a:rPr lang="en-US" sz="3200">
                <a:solidFill>
                  <a:srgbClr val="ED3C8D"/>
                </a:solidFill>
                <a:effectLst/>
                <a:ea typeface="Calibri" panose="020F0502020204030204" pitchFamily="34" charset="0"/>
              </a:rPr>
              <a:t>target and measure </a:t>
            </a:r>
            <a:r>
              <a:rPr lang="en-US" sz="3200">
                <a:effectLst/>
                <a:ea typeface="Calibri" panose="020F0502020204030204" pitchFamily="34" charset="0"/>
              </a:rPr>
              <a:t>campaign impact beyond demographics?</a:t>
            </a:r>
            <a:r>
              <a:rPr lang="en-US" sz="3200">
                <a:effectLst/>
              </a:rPr>
              <a:t> </a:t>
            </a:r>
            <a:endParaRPr kumimoji="0" lang="en-US" sz="3200" i="0" strike="noStrike" kern="1200" cap="none" spc="0" normalizeH="0" baseline="0" noProof="0">
              <a:ln>
                <a:noFill/>
              </a:ln>
              <a:solidFill>
                <a:srgbClr val="1F1A62"/>
              </a:solidFill>
              <a:effectLst/>
              <a:uLnTx/>
              <a:uFillTx/>
              <a:ea typeface="+mn-ea"/>
              <a:cs typeface="+mn-cs"/>
            </a:endParaRPr>
          </a:p>
        </p:txBody>
      </p:sp>
      <p:pic>
        <p:nvPicPr>
          <p:cNvPr id="3" name="Picture 2">
            <a:hlinkClick r:id="rId8"/>
            <a:extLst>
              <a:ext uri="{FF2B5EF4-FFF2-40B4-BE49-F238E27FC236}">
                <a16:creationId xmlns:a16="http://schemas.microsoft.com/office/drawing/2014/main" id="{CFB9B0C0-F184-66DE-873A-2706E97DEB1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305546" y="187708"/>
            <a:ext cx="1746951" cy="982774"/>
          </a:xfrm>
          <a:prstGeom prst="rect">
            <a:avLst/>
          </a:prstGeom>
          <a:blipFill dpi="0" rotWithShape="1">
            <a:blip r:embed="rId10" cstate="print">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sp>
        <p:nvSpPr>
          <p:cNvPr id="6" name="TextBox 5">
            <a:hlinkClick r:id="rId8"/>
            <a:extLst>
              <a:ext uri="{FF2B5EF4-FFF2-40B4-BE49-F238E27FC236}">
                <a16:creationId xmlns:a16="http://schemas.microsoft.com/office/drawing/2014/main" id="{B9DF5BD0-C138-62E6-49AC-C5805F2D1045}"/>
              </a:ext>
            </a:extLst>
          </p:cNvPr>
          <p:cNvSpPr txBox="1"/>
          <p:nvPr/>
        </p:nvSpPr>
        <p:spPr>
          <a:xfrm>
            <a:off x="10119659" y="1175804"/>
            <a:ext cx="2137231" cy="46166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Helvetica" panose="020B0604020202020204" pitchFamily="34" charset="0"/>
                <a:ea typeface="Open Sans" panose="020B0606030504020204" pitchFamily="34" charset="0"/>
                <a:cs typeface="Helvetica" panose="020B0604020202020204" pitchFamily="34" charset="0"/>
              </a:rPr>
              <a:t>Click here to download </a:t>
            </a:r>
            <a:r>
              <a:rPr kumimoji="0" lang="en-US" sz="800" b="0" i="0" u="none" strike="noStrike" kern="120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t>‘</a:t>
            </a:r>
            <a:r>
              <a:rPr kumimoji="0" lang="en-US" sz="800" b="0" i="1" u="none" strike="noStrike" kern="120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t>Proven Strategies &amp; Tactics In Audience-Based TV Buying’</a:t>
            </a:r>
            <a:br>
              <a:rPr kumimoji="0" lang="en-US" sz="800" b="0" i="1" u="none" strike="noStrike" kern="120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br>
            <a:r>
              <a:rPr kumimoji="0" lang="en-US" sz="800" b="0" i="0" u="none" strike="noStrike" kern="1200" cap="none" spc="0" normalizeH="0" baseline="0" noProof="0">
                <a:ln>
                  <a:noFill/>
                </a:ln>
                <a:effectLst/>
                <a:uLnTx/>
                <a:uFillTx/>
                <a:latin typeface="Helvetica" panose="020B0604020202020204" pitchFamily="34" charset="0"/>
                <a:ea typeface="Open Sans" panose="020B0606030504020204" pitchFamily="34" charset="0"/>
                <a:cs typeface="Helvetica" panose="020B0604020202020204" pitchFamily="34" charset="0"/>
              </a:rPr>
              <a:t>to learn more</a:t>
            </a:r>
          </a:p>
        </p:txBody>
      </p:sp>
      <p:sp>
        <p:nvSpPr>
          <p:cNvPr id="16" name="TextBox 15">
            <a:extLst>
              <a:ext uri="{FF2B5EF4-FFF2-40B4-BE49-F238E27FC236}">
                <a16:creationId xmlns:a16="http://schemas.microsoft.com/office/drawing/2014/main" id="{6B184EE2-22D9-5E47-8178-ED0E047E9D8E}"/>
              </a:ext>
            </a:extLst>
          </p:cNvPr>
          <p:cNvSpPr txBox="1"/>
          <p:nvPr/>
        </p:nvSpPr>
        <p:spPr>
          <a:xfrm>
            <a:off x="36196" y="1811998"/>
            <a:ext cx="12155803" cy="369332"/>
          </a:xfrm>
          <a:prstGeom prst="rect">
            <a:avLst/>
          </a:prstGeom>
          <a:noFill/>
        </p:spPr>
        <p:txBody>
          <a:bodyPr wrap="square">
            <a:spAutoFit/>
          </a:bodyPr>
          <a:lstStyle/>
          <a:p>
            <a:pPr algn="ctr"/>
            <a:r>
              <a:rPr lang="en-US" u="sng">
                <a:solidFill>
                  <a:srgbClr val="1B1464"/>
                </a:solidFill>
                <a:cs typeface="Times New Roman" panose="02020603050405020304" pitchFamily="18" charset="0"/>
              </a:rPr>
              <a:t>5 Ways to Target and Reach Consumers Across Platforms</a:t>
            </a:r>
            <a:endParaRPr lang="en-US" u="sng">
              <a:solidFill>
                <a:srgbClr val="1B1464"/>
              </a:solidFill>
            </a:endParaRPr>
          </a:p>
        </p:txBody>
      </p:sp>
      <p:cxnSp>
        <p:nvCxnSpPr>
          <p:cNvPr id="34" name="Straight Connector 33">
            <a:extLst>
              <a:ext uri="{FF2B5EF4-FFF2-40B4-BE49-F238E27FC236}">
                <a16:creationId xmlns:a16="http://schemas.microsoft.com/office/drawing/2014/main" id="{7AFE9841-DBD7-6A9C-9E18-3D7B481E5D02}"/>
              </a:ext>
            </a:extLst>
          </p:cNvPr>
          <p:cNvCxnSpPr/>
          <p:nvPr/>
        </p:nvCxnSpPr>
        <p:spPr>
          <a:xfrm>
            <a:off x="6096000" y="4762053"/>
            <a:ext cx="0" cy="1752279"/>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A9792A2-A090-5523-FCE1-9B63D33FDA95}"/>
              </a:ext>
            </a:extLst>
          </p:cNvPr>
          <p:cNvSpPr txBox="1"/>
          <p:nvPr/>
        </p:nvSpPr>
        <p:spPr>
          <a:xfrm>
            <a:off x="6883494" y="4599265"/>
            <a:ext cx="4663981" cy="369332"/>
          </a:xfrm>
          <a:prstGeom prst="rect">
            <a:avLst/>
          </a:prstGeom>
          <a:noFill/>
        </p:spPr>
        <p:txBody>
          <a:bodyPr wrap="square" rtlCol="0">
            <a:spAutoFit/>
          </a:bodyPr>
          <a:lstStyle/>
          <a:p>
            <a:r>
              <a:rPr lang="en-US" u="sng">
                <a:solidFill>
                  <a:schemeClr val="bg1"/>
                </a:solidFill>
              </a:rPr>
              <a:t>Audience-Based Buying Helps Marketers…</a:t>
            </a:r>
          </a:p>
        </p:txBody>
      </p:sp>
      <p:sp>
        <p:nvSpPr>
          <p:cNvPr id="37" name="TextBox 36">
            <a:extLst>
              <a:ext uri="{FF2B5EF4-FFF2-40B4-BE49-F238E27FC236}">
                <a16:creationId xmlns:a16="http://schemas.microsoft.com/office/drawing/2014/main" id="{BC792FD6-FF7D-5E51-1411-88F9A1417C53}"/>
              </a:ext>
            </a:extLst>
          </p:cNvPr>
          <p:cNvSpPr txBox="1"/>
          <p:nvPr/>
        </p:nvSpPr>
        <p:spPr>
          <a:xfrm>
            <a:off x="7185523" y="5084195"/>
            <a:ext cx="3294654" cy="1215717"/>
          </a:xfrm>
          <a:prstGeom prst="rect">
            <a:avLst/>
          </a:prstGeom>
          <a:noFill/>
        </p:spPr>
        <p:txBody>
          <a:bodyPr wrap="square">
            <a:spAutoFit/>
          </a:bodyPr>
          <a:lstStyle/>
          <a:p>
            <a:r>
              <a:rPr lang="en-US" sz="1800">
                <a:solidFill>
                  <a:schemeClr val="bg1"/>
                </a:solidFill>
                <a:cs typeface="Times New Roman" panose="02020603050405020304" pitchFamily="18" charset="0"/>
              </a:rPr>
              <a:t>Reach the right audience</a:t>
            </a:r>
            <a:br>
              <a:rPr lang="en-US" sz="1800">
                <a:solidFill>
                  <a:schemeClr val="bg1"/>
                </a:solidFill>
                <a:cs typeface="Times New Roman" panose="02020603050405020304" pitchFamily="18" charset="0"/>
              </a:rPr>
            </a:br>
            <a:endParaRPr lang="en-US" sz="900">
              <a:solidFill>
                <a:schemeClr val="bg1"/>
              </a:solidFill>
              <a:cs typeface="Times New Roman" panose="02020603050405020304" pitchFamily="18" charset="0"/>
            </a:endParaRPr>
          </a:p>
          <a:p>
            <a:r>
              <a:rPr lang="en-US" sz="1800">
                <a:solidFill>
                  <a:schemeClr val="bg1"/>
                </a:solidFill>
                <a:cs typeface="Times New Roman" panose="02020603050405020304" pitchFamily="18" charset="0"/>
              </a:rPr>
              <a:t>Heighten engagement</a:t>
            </a:r>
          </a:p>
          <a:p>
            <a:br>
              <a:rPr lang="en-US" sz="900">
                <a:solidFill>
                  <a:schemeClr val="bg1"/>
                </a:solidFill>
                <a:cs typeface="Times New Roman" panose="02020603050405020304" pitchFamily="18" charset="0"/>
              </a:rPr>
            </a:br>
            <a:r>
              <a:rPr lang="en-US" sz="1800">
                <a:solidFill>
                  <a:schemeClr val="bg1"/>
                </a:solidFill>
                <a:cs typeface="Times New Roman" panose="02020603050405020304" pitchFamily="18" charset="0"/>
              </a:rPr>
              <a:t>Drive full </a:t>
            </a:r>
            <a:r>
              <a:rPr lang="en-US">
                <a:solidFill>
                  <a:schemeClr val="bg1"/>
                </a:solidFill>
                <a:cs typeface="Times New Roman" panose="02020603050405020304" pitchFamily="18" charset="0"/>
              </a:rPr>
              <a:t>f</a:t>
            </a:r>
            <a:r>
              <a:rPr lang="en-US" sz="1800">
                <a:solidFill>
                  <a:schemeClr val="bg1"/>
                </a:solidFill>
                <a:cs typeface="Times New Roman" panose="02020603050405020304" pitchFamily="18" charset="0"/>
              </a:rPr>
              <a:t>unnel </a:t>
            </a:r>
            <a:r>
              <a:rPr lang="en-US">
                <a:solidFill>
                  <a:schemeClr val="bg1"/>
                </a:solidFill>
                <a:cs typeface="Times New Roman" panose="02020603050405020304" pitchFamily="18" charset="0"/>
              </a:rPr>
              <a:t>o</a:t>
            </a:r>
            <a:r>
              <a:rPr lang="en-US" sz="1800">
                <a:solidFill>
                  <a:schemeClr val="bg1"/>
                </a:solidFill>
                <a:cs typeface="Times New Roman" panose="02020603050405020304" pitchFamily="18" charset="0"/>
              </a:rPr>
              <a:t>utcomes</a:t>
            </a:r>
            <a:endParaRPr lang="en-US"/>
          </a:p>
        </p:txBody>
      </p:sp>
      <p:sp>
        <p:nvSpPr>
          <p:cNvPr id="39" name="Isosceles Triangle 38">
            <a:extLst>
              <a:ext uri="{FF2B5EF4-FFF2-40B4-BE49-F238E27FC236}">
                <a16:creationId xmlns:a16="http://schemas.microsoft.com/office/drawing/2014/main" id="{79178E5A-ED83-A004-9F58-0CEFCDADB9B7}"/>
              </a:ext>
            </a:extLst>
          </p:cNvPr>
          <p:cNvSpPr/>
          <p:nvPr/>
        </p:nvSpPr>
        <p:spPr>
          <a:xfrm rot="5400000">
            <a:off x="6959244" y="5158984"/>
            <a:ext cx="229938" cy="19822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sp>
        <p:nvSpPr>
          <p:cNvPr id="40" name="Isosceles Triangle 39">
            <a:extLst>
              <a:ext uri="{FF2B5EF4-FFF2-40B4-BE49-F238E27FC236}">
                <a16:creationId xmlns:a16="http://schemas.microsoft.com/office/drawing/2014/main" id="{A8A30E3D-159F-4FCE-4C20-A9AFC2F59E2C}"/>
              </a:ext>
            </a:extLst>
          </p:cNvPr>
          <p:cNvSpPr/>
          <p:nvPr/>
        </p:nvSpPr>
        <p:spPr>
          <a:xfrm rot="5400000">
            <a:off x="6955561" y="5588487"/>
            <a:ext cx="229938" cy="19822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sp>
        <p:nvSpPr>
          <p:cNvPr id="41" name="Isosceles Triangle 40">
            <a:extLst>
              <a:ext uri="{FF2B5EF4-FFF2-40B4-BE49-F238E27FC236}">
                <a16:creationId xmlns:a16="http://schemas.microsoft.com/office/drawing/2014/main" id="{FF7C58A7-404B-0967-D27E-8E8910980151}"/>
              </a:ext>
            </a:extLst>
          </p:cNvPr>
          <p:cNvSpPr/>
          <p:nvPr/>
        </p:nvSpPr>
        <p:spPr>
          <a:xfrm rot="5400000">
            <a:off x="6963501" y="6017990"/>
            <a:ext cx="229938" cy="19822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pic>
        <p:nvPicPr>
          <p:cNvPr id="24" name="Picture 23">
            <a:extLst>
              <a:ext uri="{FF2B5EF4-FFF2-40B4-BE49-F238E27FC236}">
                <a16:creationId xmlns:a16="http://schemas.microsoft.com/office/drawing/2014/main" id="{6DC32A3A-7DC4-DAD3-64F6-673394CC578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8" name="Slide Number Placeholder 5">
            <a:extLst>
              <a:ext uri="{FF2B5EF4-FFF2-40B4-BE49-F238E27FC236}">
                <a16:creationId xmlns:a16="http://schemas.microsoft.com/office/drawing/2014/main" id="{B7B3B804-9F0A-CE5D-BEC6-069FDA0F79B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0" name="Rectangle 29">
            <a:extLst>
              <a:ext uri="{FF2B5EF4-FFF2-40B4-BE49-F238E27FC236}">
                <a16:creationId xmlns:a16="http://schemas.microsoft.com/office/drawing/2014/main" id="{5FDFF16F-F2CB-52CF-5025-8C648DADC71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788343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88601B22-8343-ECEC-6EE7-DDF2510C26BC}"/>
              </a:ext>
            </a:extLst>
          </p:cNvPr>
          <p:cNvSpPr/>
          <p:nvPr/>
        </p:nvSpPr>
        <p:spPr>
          <a:xfrm>
            <a:off x="-22529" y="1611378"/>
            <a:ext cx="3466206" cy="5270149"/>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31535437-D213-1EB2-738F-582B587F8A9C}"/>
              </a:ext>
            </a:extLst>
          </p:cNvPr>
          <p:cNvSpPr/>
          <p:nvPr/>
        </p:nvSpPr>
        <p:spPr>
          <a:xfrm>
            <a:off x="3443128" y="1611378"/>
            <a:ext cx="8745696" cy="524662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ADCD6B55-3A09-D4E2-1F37-B748C3FAC45F}"/>
              </a:ext>
            </a:extLst>
          </p:cNvPr>
          <p:cNvCxnSpPr>
            <a:cxnSpLocks/>
          </p:cNvCxnSpPr>
          <p:nvPr/>
        </p:nvCxnSpPr>
        <p:spPr>
          <a:xfrm>
            <a:off x="558925" y="138887"/>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7F8F8E7-3C99-9B5F-E4EF-C73519C28263}"/>
              </a:ext>
            </a:extLst>
          </p:cNvPr>
          <p:cNvSpPr txBox="1"/>
          <p:nvPr/>
        </p:nvSpPr>
        <p:spPr>
          <a:xfrm>
            <a:off x="51023" y="486151"/>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5</a:t>
            </a:r>
          </a:p>
        </p:txBody>
      </p:sp>
      <p:sp>
        <p:nvSpPr>
          <p:cNvPr id="88" name="TextBox 87">
            <a:extLst>
              <a:ext uri="{FF2B5EF4-FFF2-40B4-BE49-F238E27FC236}">
                <a16:creationId xmlns:a16="http://schemas.microsoft.com/office/drawing/2014/main" id="{31CE2226-9188-29C8-2110-FFF5982D2C74}"/>
              </a:ext>
            </a:extLst>
          </p:cNvPr>
          <p:cNvSpPr txBox="1"/>
          <p:nvPr/>
        </p:nvSpPr>
        <p:spPr>
          <a:xfrm>
            <a:off x="3439954" y="1655792"/>
            <a:ext cx="8752045" cy="646331"/>
          </a:xfrm>
          <a:prstGeom prst="rect">
            <a:avLst/>
          </a:prstGeom>
          <a:noFill/>
        </p:spPr>
        <p:txBody>
          <a:bodyPr wrap="square" rtlCol="0">
            <a:spAutoFit/>
          </a:bodyPr>
          <a:lstStyle/>
          <a:p>
            <a:pPr algn="ctr"/>
            <a:r>
              <a:rPr lang="en-US" u="sng"/>
              <a:t>5 Actions You Can Take Now to Set Yourself Up for Future Success</a:t>
            </a:r>
          </a:p>
          <a:p>
            <a:pPr algn="ctr"/>
            <a:endParaRPr lang="en-US" u="sng"/>
          </a:p>
        </p:txBody>
      </p:sp>
      <p:sp>
        <p:nvSpPr>
          <p:cNvPr id="10" name="Rectangle 9">
            <a:extLst>
              <a:ext uri="{FF2B5EF4-FFF2-40B4-BE49-F238E27FC236}">
                <a16:creationId xmlns:a16="http://schemas.microsoft.com/office/drawing/2014/main" id="{E3DB93C8-DF9A-B29F-AA8F-E8051D89D01A}"/>
              </a:ext>
            </a:extLst>
          </p:cNvPr>
          <p:cNvSpPr/>
          <p:nvPr/>
        </p:nvSpPr>
        <p:spPr>
          <a:xfrm>
            <a:off x="623076" y="341499"/>
            <a:ext cx="8965424"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effectLst/>
                <a:ea typeface="Calibri" panose="020F0502020204030204" pitchFamily="34" charset="0"/>
              </a:rPr>
              <a:t>How can I </a:t>
            </a:r>
            <a:r>
              <a:rPr lang="en-US" sz="3200">
                <a:solidFill>
                  <a:srgbClr val="ED3C8D"/>
                </a:solidFill>
                <a:effectLst/>
                <a:ea typeface="Calibri" panose="020F0502020204030204" pitchFamily="34" charset="0"/>
              </a:rPr>
              <a:t>“futureproof” my measurement </a:t>
            </a:r>
            <a:r>
              <a:rPr lang="en-US" sz="3200">
                <a:effectLst/>
                <a:ea typeface="Calibri" panose="020F0502020204030204" pitchFamily="34" charset="0"/>
              </a:rPr>
              <a:t>to meet my current and future marketing goals? </a:t>
            </a:r>
            <a:endParaRPr kumimoji="0" lang="en-US" sz="3200" i="0" strike="noStrike" kern="1200" cap="none" spc="0" normalizeH="0" baseline="0" noProof="0">
              <a:ln>
                <a:noFill/>
              </a:ln>
              <a:solidFill>
                <a:srgbClr val="1F1A62"/>
              </a:solidFill>
              <a:effectLst/>
              <a:uLnTx/>
              <a:uFillTx/>
              <a:ea typeface="+mn-ea"/>
              <a:cs typeface="+mn-cs"/>
            </a:endParaRPr>
          </a:p>
        </p:txBody>
      </p:sp>
      <p:pic>
        <p:nvPicPr>
          <p:cNvPr id="14" name="Picture 13">
            <a:hlinkClick r:id="rId3"/>
            <a:extLst>
              <a:ext uri="{FF2B5EF4-FFF2-40B4-BE49-F238E27FC236}">
                <a16:creationId xmlns:a16="http://schemas.microsoft.com/office/drawing/2014/main" id="{2C6BBF8F-504B-B7ED-D227-565064E644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305546" y="201437"/>
            <a:ext cx="1746951" cy="980153"/>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sp>
        <p:nvSpPr>
          <p:cNvPr id="16" name="TextBox 15">
            <a:hlinkClick r:id="rId3"/>
            <a:extLst>
              <a:ext uri="{FF2B5EF4-FFF2-40B4-BE49-F238E27FC236}">
                <a16:creationId xmlns:a16="http://schemas.microsoft.com/office/drawing/2014/main" id="{DE5B7DAA-84D8-C4A9-65C4-A6F638E4EA8B}"/>
              </a:ext>
            </a:extLst>
          </p:cNvPr>
          <p:cNvSpPr txBox="1"/>
          <p:nvPr/>
        </p:nvSpPr>
        <p:spPr>
          <a:xfrm>
            <a:off x="10119659" y="1175804"/>
            <a:ext cx="2137231" cy="461665"/>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Helvetica" panose="020B0604020202020204" pitchFamily="34" charset="0"/>
                <a:ea typeface="Open Sans" panose="020B0606030504020204" pitchFamily="34" charset="0"/>
                <a:cs typeface="Helvetica" panose="020B0604020202020204" pitchFamily="34" charset="0"/>
              </a:rPr>
              <a:t>Click here to download </a:t>
            </a:r>
            <a:r>
              <a:rPr kumimoji="0" lang="en-US" sz="800" b="0" i="0" u="none" strike="noStrike" kern="120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t>‘</a:t>
            </a:r>
            <a:r>
              <a:rPr kumimoji="0" lang="en-US" sz="800" b="0" i="1" u="none" strike="noStrike" kern="120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t>Today’s Innovations in Measurement–</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t>Q4 2022’ </a:t>
            </a:r>
            <a:r>
              <a:rPr kumimoji="0" lang="en-US" sz="800" b="0" i="0" u="none" strike="noStrike" kern="1200" cap="none" spc="0" normalizeH="0" baseline="0" noProof="0">
                <a:ln>
                  <a:noFill/>
                </a:ln>
                <a:effectLst/>
                <a:uLnTx/>
                <a:uFillTx/>
                <a:latin typeface="Helvetica" panose="020B0604020202020204" pitchFamily="34" charset="0"/>
                <a:ea typeface="Open Sans" panose="020B0606030504020204" pitchFamily="34" charset="0"/>
                <a:cs typeface="Helvetica" panose="020B0604020202020204" pitchFamily="34" charset="0"/>
              </a:rPr>
              <a:t>to learn more</a:t>
            </a:r>
          </a:p>
        </p:txBody>
      </p:sp>
      <p:sp>
        <p:nvSpPr>
          <p:cNvPr id="20" name="TextBox 19">
            <a:extLst>
              <a:ext uri="{FF2B5EF4-FFF2-40B4-BE49-F238E27FC236}">
                <a16:creationId xmlns:a16="http://schemas.microsoft.com/office/drawing/2014/main" id="{490DCF4A-61B6-0CE4-218F-D00D43C7FB7D}"/>
              </a:ext>
            </a:extLst>
          </p:cNvPr>
          <p:cNvSpPr txBox="1"/>
          <p:nvPr/>
        </p:nvSpPr>
        <p:spPr>
          <a:xfrm>
            <a:off x="51023" y="2054627"/>
            <a:ext cx="3292251" cy="4285789"/>
          </a:xfrm>
          <a:prstGeom prst="rect">
            <a:avLst/>
          </a:prstGeom>
          <a:noFill/>
        </p:spPr>
        <p:txBody>
          <a:bodyPr wrap="square">
            <a:spAutoFit/>
          </a:bodyPr>
          <a:lstStyle/>
          <a:p>
            <a:pPr marL="0" marR="0">
              <a:spcBef>
                <a:spcPts val="0"/>
              </a:spcBef>
              <a:spcAft>
                <a:spcPts val="0"/>
              </a:spcAft>
            </a:pPr>
            <a:r>
              <a:rPr lang="en-US" sz="1600">
                <a:solidFill>
                  <a:schemeClr val="bg1"/>
                </a:solidFill>
                <a:effectLst/>
                <a:ea typeface="Times New Roman" panose="02020603050405020304" pitchFamily="18" charset="0"/>
                <a:cs typeface="Calibri" panose="020F0502020204030204" pitchFamily="34" charset="0"/>
              </a:rPr>
              <a:t>Future-proofing your approach</a:t>
            </a:r>
            <a:br>
              <a:rPr lang="en-US" sz="1600">
                <a:solidFill>
                  <a:schemeClr val="bg1"/>
                </a:solidFill>
                <a:effectLst/>
                <a:ea typeface="Times New Roman" panose="02020603050405020304" pitchFamily="18" charset="0"/>
                <a:cs typeface="Calibri" panose="020F0502020204030204" pitchFamily="34" charset="0"/>
              </a:rPr>
            </a:br>
            <a:r>
              <a:rPr lang="en-US" sz="1600">
                <a:solidFill>
                  <a:schemeClr val="bg1"/>
                </a:solidFill>
                <a:effectLst/>
                <a:ea typeface="Times New Roman" panose="02020603050405020304" pitchFamily="18" charset="0"/>
                <a:cs typeface="Calibri" panose="020F0502020204030204" pitchFamily="34" charset="0"/>
              </a:rPr>
              <a:t>to measurement means taking strategic steps and implementing forward thinking processes</a:t>
            </a:r>
            <a:br>
              <a:rPr lang="en-US" sz="1600">
                <a:solidFill>
                  <a:schemeClr val="bg1"/>
                </a:solidFill>
                <a:effectLst/>
                <a:ea typeface="Times New Roman" panose="02020603050405020304" pitchFamily="18" charset="0"/>
                <a:cs typeface="Calibri" panose="020F0502020204030204" pitchFamily="34" charset="0"/>
              </a:rPr>
            </a:br>
            <a:r>
              <a:rPr lang="en-US" sz="1600">
                <a:solidFill>
                  <a:schemeClr val="bg1"/>
                </a:solidFill>
                <a:effectLst/>
                <a:ea typeface="Times New Roman" panose="02020603050405020304" pitchFamily="18" charset="0"/>
                <a:cs typeface="Calibri" panose="020F0502020204030204" pitchFamily="34" charset="0"/>
              </a:rPr>
              <a:t>(or investments) that empower you to be agile as the industry evolves.</a:t>
            </a:r>
            <a:endParaRPr lang="en-US" sz="1600">
              <a:solidFill>
                <a:schemeClr val="bg1"/>
              </a:solidFill>
              <a:ea typeface="Calibri" panose="020F0502020204030204" pitchFamily="34" charset="0"/>
              <a:cs typeface="Times New Roman" panose="02020603050405020304" pitchFamily="18" charset="0"/>
            </a:endParaRPr>
          </a:p>
          <a:p>
            <a:pPr marR="0">
              <a:spcBef>
                <a:spcPts val="0"/>
              </a:spcBef>
              <a:spcAft>
                <a:spcPts val="0"/>
              </a:spcAft>
            </a:pPr>
            <a:br>
              <a:rPr lang="en-US" sz="1050">
                <a:solidFill>
                  <a:schemeClr val="bg1"/>
                </a:solidFill>
                <a:effectLst/>
                <a:ea typeface="Calibri" panose="020F0502020204030204" pitchFamily="34" charset="0"/>
                <a:cs typeface="Times New Roman" panose="02020603050405020304" pitchFamily="18" charset="0"/>
              </a:rPr>
            </a:br>
            <a:endParaRPr lang="en-US" sz="1050">
              <a:solidFill>
                <a:schemeClr val="bg1"/>
              </a:solidFill>
              <a:effectLst/>
              <a:ea typeface="Calibri" panose="020F0502020204030204" pitchFamily="34" charset="0"/>
              <a:cs typeface="Times New Roman" panose="02020603050405020304" pitchFamily="18" charset="0"/>
            </a:endParaRPr>
          </a:p>
          <a:p>
            <a:pPr marR="0">
              <a:spcBef>
                <a:spcPts val="0"/>
              </a:spcBef>
              <a:spcAft>
                <a:spcPts val="0"/>
              </a:spcAft>
            </a:pPr>
            <a:r>
              <a:rPr lang="en-US" sz="1600" b="1">
                <a:solidFill>
                  <a:srgbClr val="ED3C8D"/>
                </a:solidFill>
                <a:effectLst/>
                <a:ea typeface="Calibri" panose="020F0502020204030204" pitchFamily="34" charset="0"/>
                <a:cs typeface="Times New Roman" panose="02020603050405020304" pitchFamily="18" charset="0"/>
              </a:rPr>
              <a:t>Anticipating changes in the industry enables you to:</a:t>
            </a:r>
            <a:br>
              <a:rPr lang="en-US" sz="1400" b="1" u="sng">
                <a:solidFill>
                  <a:srgbClr val="ED3C8D"/>
                </a:solidFill>
                <a:effectLst/>
                <a:ea typeface="Calibri" panose="020F0502020204030204" pitchFamily="34" charset="0"/>
                <a:cs typeface="Times New Roman" panose="02020603050405020304" pitchFamily="18" charset="0"/>
              </a:rPr>
            </a:br>
            <a:endParaRPr lang="en-US" sz="700" b="1" u="sng">
              <a:solidFill>
                <a:srgbClr val="ED3C8D"/>
              </a:solidFill>
              <a:effectLst/>
              <a:ea typeface="Calibri" panose="020F0502020204030204" pitchFamily="34" charset="0"/>
              <a:cs typeface="Times New Roman" panose="02020603050405020304" pitchFamily="18" charset="0"/>
            </a:endParaRPr>
          </a:p>
          <a:p>
            <a:pPr marL="285750" indent="-285750">
              <a:buFont typeface="Courier New" panose="02070309020205020404" pitchFamily="49" charset="0"/>
              <a:buChar char="o"/>
            </a:pPr>
            <a:r>
              <a:rPr lang="en-US" sz="1600">
                <a:solidFill>
                  <a:schemeClr val="bg1"/>
                </a:solidFill>
                <a:effectLst/>
                <a:ea typeface="Calibri" panose="020F0502020204030204" pitchFamily="34" charset="0"/>
                <a:cs typeface="Times New Roman" panose="02020603050405020304" pitchFamily="18" charset="0"/>
              </a:rPr>
              <a:t>Minimize future challenges </a:t>
            </a:r>
            <a:br>
              <a:rPr lang="en-US" sz="1600">
                <a:solidFill>
                  <a:schemeClr val="bg1"/>
                </a:solidFill>
                <a:effectLst/>
                <a:ea typeface="Calibri" panose="020F0502020204030204" pitchFamily="34" charset="0"/>
                <a:cs typeface="Times New Roman" panose="02020603050405020304" pitchFamily="18" charset="0"/>
              </a:rPr>
            </a:br>
            <a:endParaRPr lang="en-US" sz="500">
              <a:solidFill>
                <a:schemeClr val="bg1"/>
              </a:solidFill>
              <a:effectLst/>
              <a:ea typeface="Calibri" panose="020F0502020204030204" pitchFamily="34" charset="0"/>
              <a:cs typeface="Times New Roman" panose="02020603050405020304" pitchFamily="18" charset="0"/>
            </a:endParaRPr>
          </a:p>
          <a:p>
            <a:pPr marL="285750" indent="-285750">
              <a:buFont typeface="Courier New" panose="02070309020205020404" pitchFamily="49" charset="0"/>
              <a:buChar char="o"/>
            </a:pPr>
            <a:r>
              <a:rPr lang="en-US" sz="1600">
                <a:solidFill>
                  <a:schemeClr val="bg1"/>
                </a:solidFill>
                <a:effectLst/>
                <a:ea typeface="Calibri" panose="020F0502020204030204" pitchFamily="34" charset="0"/>
                <a:cs typeface="Times New Roman" panose="02020603050405020304" pitchFamily="18" charset="0"/>
              </a:rPr>
              <a:t>Embrace shifts in the landscape </a:t>
            </a:r>
            <a:br>
              <a:rPr lang="en-US" sz="1600">
                <a:solidFill>
                  <a:schemeClr val="bg1"/>
                </a:solidFill>
                <a:effectLst/>
                <a:ea typeface="Calibri" panose="020F0502020204030204" pitchFamily="34" charset="0"/>
                <a:cs typeface="Times New Roman" panose="02020603050405020304" pitchFamily="18" charset="0"/>
              </a:rPr>
            </a:br>
            <a:endParaRPr lang="en-US" sz="500">
              <a:solidFill>
                <a:schemeClr val="bg1"/>
              </a:solidFill>
              <a:effectLst/>
              <a:ea typeface="Calibri" panose="020F0502020204030204" pitchFamily="34" charset="0"/>
              <a:cs typeface="Times New Roman" panose="02020603050405020304" pitchFamily="18" charset="0"/>
            </a:endParaRPr>
          </a:p>
          <a:p>
            <a:pPr marL="285750" indent="-285750">
              <a:buFont typeface="Courier New" panose="02070309020205020404" pitchFamily="49" charset="0"/>
              <a:buChar char="o"/>
            </a:pPr>
            <a:r>
              <a:rPr lang="en-US" sz="1600">
                <a:solidFill>
                  <a:schemeClr val="bg1"/>
                </a:solidFill>
                <a:effectLst/>
                <a:ea typeface="Calibri" panose="020F0502020204030204" pitchFamily="34" charset="0"/>
                <a:cs typeface="Times New Roman" panose="02020603050405020304" pitchFamily="18" charset="0"/>
              </a:rPr>
              <a:t>Address future business requirements</a:t>
            </a:r>
          </a:p>
        </p:txBody>
      </p:sp>
      <p:sp>
        <p:nvSpPr>
          <p:cNvPr id="21" name="Isosceles Triangle 20">
            <a:extLst>
              <a:ext uri="{FF2B5EF4-FFF2-40B4-BE49-F238E27FC236}">
                <a16:creationId xmlns:a16="http://schemas.microsoft.com/office/drawing/2014/main" id="{AE3C2E8C-6D42-2E4F-F947-D9371037F1E3}"/>
              </a:ext>
            </a:extLst>
          </p:cNvPr>
          <p:cNvSpPr/>
          <p:nvPr/>
        </p:nvSpPr>
        <p:spPr>
          <a:xfrm rot="5400000">
            <a:off x="128672" y="4755958"/>
            <a:ext cx="229938" cy="19822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sp>
        <p:nvSpPr>
          <p:cNvPr id="22" name="Isosceles Triangle 21">
            <a:extLst>
              <a:ext uri="{FF2B5EF4-FFF2-40B4-BE49-F238E27FC236}">
                <a16:creationId xmlns:a16="http://schemas.microsoft.com/office/drawing/2014/main" id="{97D9C152-F4F5-7234-E859-AA69364B9512}"/>
              </a:ext>
            </a:extLst>
          </p:cNvPr>
          <p:cNvSpPr/>
          <p:nvPr/>
        </p:nvSpPr>
        <p:spPr>
          <a:xfrm rot="5400000">
            <a:off x="128671" y="5070110"/>
            <a:ext cx="229938" cy="19822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sp>
        <p:nvSpPr>
          <p:cNvPr id="23" name="Isosceles Triangle 22">
            <a:extLst>
              <a:ext uri="{FF2B5EF4-FFF2-40B4-BE49-F238E27FC236}">
                <a16:creationId xmlns:a16="http://schemas.microsoft.com/office/drawing/2014/main" id="{0F781497-F01D-276A-F344-FB26CB2DEB15}"/>
              </a:ext>
            </a:extLst>
          </p:cNvPr>
          <p:cNvSpPr/>
          <p:nvPr/>
        </p:nvSpPr>
        <p:spPr>
          <a:xfrm rot="5400000">
            <a:off x="128671" y="5632794"/>
            <a:ext cx="229938" cy="19822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a:endParaRPr>
          </a:p>
        </p:txBody>
      </p:sp>
      <p:pic>
        <p:nvPicPr>
          <p:cNvPr id="24" name="Picture 23" descr="Icon&#10;&#10;Description automatically generated">
            <a:extLst>
              <a:ext uri="{FF2B5EF4-FFF2-40B4-BE49-F238E27FC236}">
                <a16:creationId xmlns:a16="http://schemas.microsoft.com/office/drawing/2014/main" id="{BAFFDFA4-6652-34F0-EB03-D4795E8E732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78634" y="2281642"/>
            <a:ext cx="610787" cy="610787"/>
          </a:xfrm>
          <a:prstGeom prst="rect">
            <a:avLst/>
          </a:prstGeom>
        </p:spPr>
      </p:pic>
      <p:sp>
        <p:nvSpPr>
          <p:cNvPr id="25" name="TextBox 24">
            <a:extLst>
              <a:ext uri="{FF2B5EF4-FFF2-40B4-BE49-F238E27FC236}">
                <a16:creationId xmlns:a16="http://schemas.microsoft.com/office/drawing/2014/main" id="{8C9F0370-9589-5E45-CAD1-8269AD74D9AA}"/>
              </a:ext>
            </a:extLst>
          </p:cNvPr>
          <p:cNvSpPr txBox="1"/>
          <p:nvPr/>
        </p:nvSpPr>
        <p:spPr>
          <a:xfrm>
            <a:off x="3807293" y="2797390"/>
            <a:ext cx="2353469" cy="369332"/>
          </a:xfrm>
          <a:prstGeom prst="rect">
            <a:avLst/>
          </a:prstGeom>
          <a:noFill/>
        </p:spPr>
        <p:txBody>
          <a:bodyPr wrap="square">
            <a:spAutoFit/>
          </a:bodyPr>
          <a:lstStyle/>
          <a:p>
            <a:pPr algn="ctr"/>
            <a:r>
              <a:rPr lang="en-US" b="1">
                <a:solidFill>
                  <a:srgbClr val="ED3C8D"/>
                </a:solidFill>
                <a:effectLst/>
                <a:ea typeface="Calibri" panose="020F0502020204030204" pitchFamily="34" charset="0"/>
                <a:cs typeface="Helvetica" panose="020B0604020202020204" pitchFamily="34" charset="0"/>
              </a:rPr>
              <a:t>1st Party Data</a:t>
            </a:r>
          </a:p>
        </p:txBody>
      </p:sp>
      <p:sp>
        <p:nvSpPr>
          <p:cNvPr id="26" name="TextBox 25">
            <a:extLst>
              <a:ext uri="{FF2B5EF4-FFF2-40B4-BE49-F238E27FC236}">
                <a16:creationId xmlns:a16="http://schemas.microsoft.com/office/drawing/2014/main" id="{B08B8E02-C7FA-F44D-89E2-2B5668224CA4}"/>
              </a:ext>
            </a:extLst>
          </p:cNvPr>
          <p:cNvSpPr txBox="1"/>
          <p:nvPr/>
        </p:nvSpPr>
        <p:spPr>
          <a:xfrm>
            <a:off x="3512770" y="3136611"/>
            <a:ext cx="2942514" cy="1200329"/>
          </a:xfrm>
          <a:prstGeom prst="rect">
            <a:avLst/>
          </a:prstGeom>
          <a:noFill/>
        </p:spPr>
        <p:txBody>
          <a:bodyPr wrap="square">
            <a:spAutoFit/>
          </a:bodyPr>
          <a:lstStyle/>
          <a:p>
            <a:pPr algn="ctr"/>
            <a:r>
              <a:rPr lang="en-US" sz="1200">
                <a:ea typeface="Calibri" panose="020F0502020204030204" pitchFamily="34" charset="0"/>
                <a:cs typeface="Helvetica" panose="020B0604020202020204" pitchFamily="34" charset="0"/>
              </a:rPr>
              <a:t>Consider c</a:t>
            </a:r>
            <a:r>
              <a:rPr lang="en-US" sz="1200">
                <a:effectLst/>
                <a:ea typeface="Calibri" panose="020F0502020204030204" pitchFamily="34" charset="0"/>
                <a:cs typeface="Helvetica" panose="020B0604020202020204" pitchFamily="34" charset="0"/>
              </a:rPr>
              <a:t>ollecting information directly from your customer. 1</a:t>
            </a:r>
            <a:r>
              <a:rPr lang="en-US" sz="1200" baseline="30000">
                <a:effectLst/>
                <a:ea typeface="Calibri" panose="020F0502020204030204" pitchFamily="34" charset="0"/>
                <a:cs typeface="Helvetica" panose="020B0604020202020204" pitchFamily="34" charset="0"/>
              </a:rPr>
              <a:t>st</a:t>
            </a:r>
            <a:r>
              <a:rPr lang="en-US" sz="1200">
                <a:effectLst/>
                <a:ea typeface="Calibri" panose="020F0502020204030204" pitchFamily="34" charset="0"/>
                <a:cs typeface="Helvetica" panose="020B0604020202020204" pitchFamily="34" charset="0"/>
              </a:rPr>
              <a:t> party insights can be leveraged for advanced targeting and attribution. </a:t>
            </a:r>
            <a:r>
              <a:rPr lang="en-US" sz="1200">
                <a:ea typeface="Calibri" panose="020F0502020204030204" pitchFamily="34" charset="0"/>
                <a:cs typeface="Helvetica" panose="020B0604020202020204" pitchFamily="34" charset="0"/>
              </a:rPr>
              <a:t> E</a:t>
            </a:r>
            <a:r>
              <a:rPr lang="en-US" sz="1200">
                <a:effectLst/>
                <a:ea typeface="Calibri" panose="020F0502020204030204" pitchFamily="34" charset="0"/>
                <a:cs typeface="Helvetica" panose="020B0604020202020204" pitchFamily="34" charset="0"/>
              </a:rPr>
              <a:t>nabling you to connect your campaign to consumer outcomes now and in the future.</a:t>
            </a:r>
          </a:p>
        </p:txBody>
      </p:sp>
      <p:sp>
        <p:nvSpPr>
          <p:cNvPr id="31" name="TextBox 30">
            <a:extLst>
              <a:ext uri="{FF2B5EF4-FFF2-40B4-BE49-F238E27FC236}">
                <a16:creationId xmlns:a16="http://schemas.microsoft.com/office/drawing/2014/main" id="{56E8C85F-1FA6-D586-6E12-41F1DCACD99F}"/>
              </a:ext>
            </a:extLst>
          </p:cNvPr>
          <p:cNvSpPr txBox="1"/>
          <p:nvPr/>
        </p:nvSpPr>
        <p:spPr>
          <a:xfrm>
            <a:off x="4624106" y="5033275"/>
            <a:ext cx="2353469" cy="369332"/>
          </a:xfrm>
          <a:prstGeom prst="rect">
            <a:avLst/>
          </a:prstGeom>
          <a:noFill/>
        </p:spPr>
        <p:txBody>
          <a:bodyPr wrap="square">
            <a:spAutoFit/>
          </a:bodyPr>
          <a:lstStyle/>
          <a:p>
            <a:pPr algn="ctr"/>
            <a:r>
              <a:rPr lang="en-US" b="1">
                <a:solidFill>
                  <a:srgbClr val="ED3C8D"/>
                </a:solidFill>
                <a:effectLst/>
                <a:ea typeface="Calibri" panose="020F0502020204030204" pitchFamily="34" charset="0"/>
                <a:cs typeface="Helvetica" panose="020B0604020202020204" pitchFamily="34" charset="0"/>
              </a:rPr>
              <a:t>Cross - Platform</a:t>
            </a:r>
          </a:p>
        </p:txBody>
      </p:sp>
      <p:sp>
        <p:nvSpPr>
          <p:cNvPr id="32" name="TextBox 31">
            <a:extLst>
              <a:ext uri="{FF2B5EF4-FFF2-40B4-BE49-F238E27FC236}">
                <a16:creationId xmlns:a16="http://schemas.microsoft.com/office/drawing/2014/main" id="{96101683-2B09-74C6-A46E-30FBE1DD55D1}"/>
              </a:ext>
            </a:extLst>
          </p:cNvPr>
          <p:cNvSpPr txBox="1"/>
          <p:nvPr/>
        </p:nvSpPr>
        <p:spPr>
          <a:xfrm>
            <a:off x="3877793" y="5392006"/>
            <a:ext cx="3839300" cy="1015663"/>
          </a:xfrm>
          <a:prstGeom prst="rect">
            <a:avLst/>
          </a:prstGeom>
          <a:noFill/>
        </p:spPr>
        <p:txBody>
          <a:bodyPr wrap="square">
            <a:spAutoFit/>
          </a:bodyPr>
          <a:lstStyle/>
          <a:p>
            <a:pPr algn="ctr"/>
            <a:r>
              <a:rPr lang="en-US" sz="1200">
                <a:ea typeface="Calibri" panose="020F0502020204030204" pitchFamily="34" charset="0"/>
                <a:cs typeface="Helvetica" panose="020B0604020202020204" pitchFamily="34" charset="0"/>
              </a:rPr>
              <a:t>Consider establishing partnerships with measurement providers who have cross-platform capabilities. This can put you in an advantageous position to seamlessly measure future campaigns as viewing behaviors continue to evolve and shift.</a:t>
            </a:r>
          </a:p>
        </p:txBody>
      </p:sp>
      <p:sp>
        <p:nvSpPr>
          <p:cNvPr id="37" name="TextBox 36">
            <a:extLst>
              <a:ext uri="{FF2B5EF4-FFF2-40B4-BE49-F238E27FC236}">
                <a16:creationId xmlns:a16="http://schemas.microsoft.com/office/drawing/2014/main" id="{72278A7E-56B7-9F7A-DD7D-6B12BDF35258}"/>
              </a:ext>
            </a:extLst>
          </p:cNvPr>
          <p:cNvSpPr txBox="1"/>
          <p:nvPr/>
        </p:nvSpPr>
        <p:spPr>
          <a:xfrm>
            <a:off x="6654482" y="2784652"/>
            <a:ext cx="2353469" cy="369332"/>
          </a:xfrm>
          <a:prstGeom prst="rect">
            <a:avLst/>
          </a:prstGeom>
          <a:noFill/>
        </p:spPr>
        <p:txBody>
          <a:bodyPr wrap="square">
            <a:spAutoFit/>
          </a:bodyPr>
          <a:lstStyle/>
          <a:p>
            <a:pPr algn="ctr"/>
            <a:r>
              <a:rPr lang="en-US" b="1">
                <a:solidFill>
                  <a:srgbClr val="ED3C8D"/>
                </a:solidFill>
                <a:effectLst/>
                <a:ea typeface="Calibri" panose="020F0502020204030204" pitchFamily="34" charset="0"/>
                <a:cs typeface="Helvetica" panose="020B0604020202020204" pitchFamily="34" charset="0"/>
              </a:rPr>
              <a:t>Modern-Currency</a:t>
            </a:r>
          </a:p>
        </p:txBody>
      </p:sp>
      <p:sp>
        <p:nvSpPr>
          <p:cNvPr id="38" name="TextBox 37">
            <a:extLst>
              <a:ext uri="{FF2B5EF4-FFF2-40B4-BE49-F238E27FC236}">
                <a16:creationId xmlns:a16="http://schemas.microsoft.com/office/drawing/2014/main" id="{B0E9FAB0-7F29-7E0A-1401-93C25E000C4E}"/>
              </a:ext>
            </a:extLst>
          </p:cNvPr>
          <p:cNvSpPr txBox="1"/>
          <p:nvPr/>
        </p:nvSpPr>
        <p:spPr>
          <a:xfrm>
            <a:off x="6522498" y="3123873"/>
            <a:ext cx="2617437" cy="830997"/>
          </a:xfrm>
          <a:prstGeom prst="rect">
            <a:avLst/>
          </a:prstGeom>
          <a:noFill/>
        </p:spPr>
        <p:txBody>
          <a:bodyPr wrap="square" lIns="91440" tIns="45720" rIns="91440" bIns="45720" anchor="t">
            <a:spAutoFit/>
          </a:bodyPr>
          <a:lstStyle/>
          <a:p>
            <a:pPr algn="ctr"/>
            <a:r>
              <a:rPr lang="en-US" sz="1200">
                <a:ea typeface="Calibri" panose="020F0502020204030204" pitchFamily="34" charset="0"/>
                <a:cs typeface="Helvetica"/>
              </a:rPr>
              <a:t>With the legacy TV currency retiring in Sept. 2024, consider testing new measurement providers to prepare for the future.</a:t>
            </a:r>
          </a:p>
        </p:txBody>
      </p:sp>
      <p:sp>
        <p:nvSpPr>
          <p:cNvPr id="39" name="TextBox 38">
            <a:extLst>
              <a:ext uri="{FF2B5EF4-FFF2-40B4-BE49-F238E27FC236}">
                <a16:creationId xmlns:a16="http://schemas.microsoft.com/office/drawing/2014/main" id="{F276C997-51F2-E991-A372-34A907EFFF4F}"/>
              </a:ext>
            </a:extLst>
          </p:cNvPr>
          <p:cNvSpPr txBox="1"/>
          <p:nvPr/>
        </p:nvSpPr>
        <p:spPr>
          <a:xfrm>
            <a:off x="9244592" y="2807834"/>
            <a:ext cx="2900680" cy="369332"/>
          </a:xfrm>
          <a:prstGeom prst="rect">
            <a:avLst/>
          </a:prstGeom>
          <a:noFill/>
        </p:spPr>
        <p:txBody>
          <a:bodyPr wrap="square">
            <a:spAutoFit/>
          </a:bodyPr>
          <a:lstStyle/>
          <a:p>
            <a:pPr algn="ctr"/>
            <a:r>
              <a:rPr lang="en-US" sz="1800" b="1">
                <a:solidFill>
                  <a:srgbClr val="ED3C8D"/>
                </a:solidFill>
                <a:effectLst/>
                <a:ea typeface="Calibri" panose="020F0502020204030204" pitchFamily="34" charset="0"/>
                <a:cs typeface="Helvetica" panose="020B0604020202020204" pitchFamily="34" charset="0"/>
              </a:rPr>
              <a:t>Identity &amp; Privacy</a:t>
            </a:r>
          </a:p>
        </p:txBody>
      </p:sp>
      <p:sp>
        <p:nvSpPr>
          <p:cNvPr id="40" name="TextBox 39">
            <a:extLst>
              <a:ext uri="{FF2B5EF4-FFF2-40B4-BE49-F238E27FC236}">
                <a16:creationId xmlns:a16="http://schemas.microsoft.com/office/drawing/2014/main" id="{DE14B83D-0DF8-6050-0C5A-64C84206C077}"/>
              </a:ext>
            </a:extLst>
          </p:cNvPr>
          <p:cNvSpPr txBox="1"/>
          <p:nvPr/>
        </p:nvSpPr>
        <p:spPr>
          <a:xfrm>
            <a:off x="9274363" y="3131523"/>
            <a:ext cx="2841138" cy="1200329"/>
          </a:xfrm>
          <a:prstGeom prst="rect">
            <a:avLst/>
          </a:prstGeom>
          <a:noFill/>
        </p:spPr>
        <p:txBody>
          <a:bodyPr wrap="square">
            <a:spAutoFit/>
          </a:bodyPr>
          <a:lstStyle/>
          <a:p>
            <a:pPr algn="ctr"/>
            <a:r>
              <a:rPr lang="en-US" sz="1200">
                <a:ea typeface="Calibri" panose="020F0502020204030204" pitchFamily="34" charset="0"/>
                <a:cs typeface="Helvetica" panose="020B0604020202020204" pitchFamily="34" charset="0"/>
              </a:rPr>
              <a:t>Consider conducting regular identity and privacy internal reviews to ensure you’re  compliant with current laws and regulations. Familiarity with your own compliance will prepare to make shifts as laws and regulations evolve.</a:t>
            </a:r>
          </a:p>
        </p:txBody>
      </p:sp>
      <p:pic>
        <p:nvPicPr>
          <p:cNvPr id="41" name="Picture 40" descr="Icon&#10;&#10;Description automatically generated">
            <a:extLst>
              <a:ext uri="{FF2B5EF4-FFF2-40B4-BE49-F238E27FC236}">
                <a16:creationId xmlns:a16="http://schemas.microsoft.com/office/drawing/2014/main" id="{C99D122D-8C3E-91F1-9F0C-91BDC31E289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25823" y="2181385"/>
            <a:ext cx="610787" cy="610787"/>
          </a:xfrm>
          <a:prstGeom prst="rect">
            <a:avLst/>
          </a:prstGeom>
        </p:spPr>
      </p:pic>
      <p:pic>
        <p:nvPicPr>
          <p:cNvPr id="45" name="Picture 44" descr="Icon&#10;&#10;Description automatically generated">
            <a:extLst>
              <a:ext uri="{FF2B5EF4-FFF2-40B4-BE49-F238E27FC236}">
                <a16:creationId xmlns:a16="http://schemas.microsoft.com/office/drawing/2014/main" id="{285F01ED-54DA-C50E-B0D2-263FA9CD3F2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495447" y="4422464"/>
            <a:ext cx="610787" cy="610787"/>
          </a:xfrm>
          <a:prstGeom prst="rect">
            <a:avLst/>
          </a:prstGeom>
        </p:spPr>
      </p:pic>
      <p:sp>
        <p:nvSpPr>
          <p:cNvPr id="51" name="TextBox 50">
            <a:extLst>
              <a:ext uri="{FF2B5EF4-FFF2-40B4-BE49-F238E27FC236}">
                <a16:creationId xmlns:a16="http://schemas.microsoft.com/office/drawing/2014/main" id="{ABA85A29-3C61-F338-6561-DF8191BAD3F4}"/>
              </a:ext>
            </a:extLst>
          </p:cNvPr>
          <p:cNvSpPr txBox="1"/>
          <p:nvPr/>
        </p:nvSpPr>
        <p:spPr>
          <a:xfrm>
            <a:off x="8355818" y="5033275"/>
            <a:ext cx="2900680" cy="369332"/>
          </a:xfrm>
          <a:prstGeom prst="rect">
            <a:avLst/>
          </a:prstGeom>
          <a:noFill/>
        </p:spPr>
        <p:txBody>
          <a:bodyPr wrap="square">
            <a:spAutoFit/>
          </a:bodyPr>
          <a:lstStyle/>
          <a:p>
            <a:pPr algn="ctr"/>
            <a:r>
              <a:rPr lang="en-US" sz="1800" b="1">
                <a:solidFill>
                  <a:srgbClr val="ED3C8D"/>
                </a:solidFill>
                <a:effectLst/>
                <a:ea typeface="Calibri" panose="020F0502020204030204" pitchFamily="34" charset="0"/>
                <a:cs typeface="Helvetica" panose="020B0604020202020204" pitchFamily="34" charset="0"/>
              </a:rPr>
              <a:t>Audience Based Buying</a:t>
            </a:r>
          </a:p>
        </p:txBody>
      </p:sp>
      <p:sp>
        <p:nvSpPr>
          <p:cNvPr id="52" name="TextBox 51">
            <a:extLst>
              <a:ext uri="{FF2B5EF4-FFF2-40B4-BE49-F238E27FC236}">
                <a16:creationId xmlns:a16="http://schemas.microsoft.com/office/drawing/2014/main" id="{CA62577E-A330-E7F8-8DF3-F2DBA271BDFB}"/>
              </a:ext>
            </a:extLst>
          </p:cNvPr>
          <p:cNvSpPr txBox="1"/>
          <p:nvPr/>
        </p:nvSpPr>
        <p:spPr>
          <a:xfrm>
            <a:off x="7864122" y="5392006"/>
            <a:ext cx="3730245" cy="830997"/>
          </a:xfrm>
          <a:prstGeom prst="rect">
            <a:avLst/>
          </a:prstGeom>
          <a:noFill/>
        </p:spPr>
        <p:txBody>
          <a:bodyPr wrap="square">
            <a:spAutoFit/>
          </a:bodyPr>
          <a:lstStyle/>
          <a:p>
            <a:pPr algn="ctr"/>
            <a:r>
              <a:rPr lang="en-US" sz="1200">
                <a:ea typeface="Calibri" panose="020F0502020204030204" pitchFamily="34" charset="0"/>
                <a:cs typeface="Helvetica" panose="020B0604020202020204" pitchFamily="34" charset="0"/>
              </a:rPr>
              <a:t>As advanced targeting capabilities continue to grow, increasing investments in audience-based buying will drive revenue and expand your customer base.</a:t>
            </a:r>
          </a:p>
        </p:txBody>
      </p:sp>
      <p:pic>
        <p:nvPicPr>
          <p:cNvPr id="66" name="Picture 65" descr="A picture containing logo&#10;&#10;Description automatically generated">
            <a:extLst>
              <a:ext uri="{FF2B5EF4-FFF2-40B4-BE49-F238E27FC236}">
                <a16:creationId xmlns:a16="http://schemas.microsoft.com/office/drawing/2014/main" id="{EF5FDC1C-98CD-4674-92A8-FF2903EB9F5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500765" y="4418357"/>
            <a:ext cx="610787" cy="610787"/>
          </a:xfrm>
          <a:prstGeom prst="rect">
            <a:avLst/>
          </a:prstGeom>
        </p:spPr>
      </p:pic>
      <p:pic>
        <p:nvPicPr>
          <p:cNvPr id="67" name="Picture 66" descr="A picture containing text&#10;&#10;Description automatically generated">
            <a:extLst>
              <a:ext uri="{FF2B5EF4-FFF2-40B4-BE49-F238E27FC236}">
                <a16:creationId xmlns:a16="http://schemas.microsoft.com/office/drawing/2014/main" id="{99621391-61B3-98F3-C672-433BA1D7519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389539" y="2181385"/>
            <a:ext cx="610787" cy="610787"/>
          </a:xfrm>
          <a:prstGeom prst="rect">
            <a:avLst/>
          </a:prstGeom>
        </p:spPr>
      </p:pic>
      <p:pic>
        <p:nvPicPr>
          <p:cNvPr id="2" name="Picture 1">
            <a:extLst>
              <a:ext uri="{FF2B5EF4-FFF2-40B4-BE49-F238E27FC236}">
                <a16:creationId xmlns:a16="http://schemas.microsoft.com/office/drawing/2014/main" id="{27E4EB3D-1A2C-138B-C685-F632AAD4BF0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F0299370-72CF-17A9-0170-8276B4B50A6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04C8DA36-4E1D-262C-847F-39E7E1B23F5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288713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VS_XP Merged brand">
  <a:themeElements>
    <a:clrScheme name="Custom 2">
      <a:dk1>
        <a:srgbClr val="003764"/>
      </a:dk1>
      <a:lt1>
        <a:srgbClr val="FFFFFF"/>
      </a:lt1>
      <a:dk2>
        <a:srgbClr val="01182B"/>
      </a:dk2>
      <a:lt2>
        <a:srgbClr val="72B1C8"/>
      </a:lt2>
      <a:accent1>
        <a:srgbClr val="40B4E5"/>
      </a:accent1>
      <a:accent2>
        <a:srgbClr val="00263E"/>
      </a:accent2>
      <a:accent3>
        <a:srgbClr val="72B1C8"/>
      </a:accent3>
      <a:accent4>
        <a:srgbClr val="99A4AE"/>
      </a:accent4>
      <a:accent5>
        <a:srgbClr val="1CAD38"/>
      </a:accent5>
      <a:accent6>
        <a:srgbClr val="0FE68B"/>
      </a:accent6>
      <a:hlink>
        <a:srgbClr val="E8362A"/>
      </a:hlink>
      <a:folHlink>
        <a:srgbClr val="40B4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ctr">
          <a:defRPr sz="1400" b="1" dirty="0" smtClean="0">
            <a:solidFill>
              <a:schemeClr val="tx2"/>
            </a:solidFill>
            <a:latin typeface="Montserrat Semi" charset="0"/>
            <a:ea typeface="Montserrat Semi" charset="0"/>
            <a:cs typeface="Montserrat Semi" charset="0"/>
          </a:defRPr>
        </a:defPPr>
      </a:lstStyle>
    </a:txDef>
  </a:objectDefaults>
  <a:extraClrSchemeLst/>
  <a:extLst>
    <a:ext uri="{05A4C25C-085E-4340-85A3-A5531E510DB2}">
      <thm15:themeFamily xmlns:thm15="http://schemas.microsoft.com/office/thememl/2012/main" name="TVS Master Powerpoint Template.pptx" id="{C4D038A6-D6D4-4A62-A443-EE17E50A2BB7}" vid="{3CAB06F3-6489-407C-96BA-2E0F0F3DB002}"/>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E5016FD36A304A8E8E4C7B42953390" ma:contentTypeVersion="12" ma:contentTypeDescription="Create a new document." ma:contentTypeScope="" ma:versionID="da01dd2a713c191c5f13b4a18ba3c5f7">
  <xsd:schema xmlns:xsd="http://www.w3.org/2001/XMLSchema" xmlns:xs="http://www.w3.org/2001/XMLSchema" xmlns:p="http://schemas.microsoft.com/office/2006/metadata/properties" xmlns:ns2="14fac7c4-4a67-4d88-ac7b-7f88e5afcdb5" xmlns:ns3="3b04729f-cc65-4867-a21b-4ab7d760d35d" targetNamespace="http://schemas.microsoft.com/office/2006/metadata/properties" ma:root="true" ma:fieldsID="2037711cc6349aa90a464bf35f4dea02" ns2:_="" ns3:_="">
    <xsd:import namespace="14fac7c4-4a67-4d88-ac7b-7f88e5afcdb5"/>
    <xsd:import namespace="3b04729f-cc65-4867-a21b-4ab7d760d3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ac7c4-4a67-4d88-ac7b-7f88e5afcd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04729f-cc65-4867-a21b-4ab7d760d35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c49484f-b4cd-4383-aa0b-74366e115ea9}" ma:internalName="TaxCatchAll" ma:showField="CatchAllData" ma:web="3b04729f-cc65-4867-a21b-4ab7d760d3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b04729f-cc65-4867-a21b-4ab7d760d35d">
      <UserInfo>
        <DisplayName>Reed Kiely</DisplayName>
        <AccountId>13</AccountId>
        <AccountType/>
      </UserInfo>
      <UserInfo>
        <DisplayName>NT Service\spsearch</DisplayName>
        <AccountId>10</AccountId>
        <AccountType/>
      </UserInfo>
      <UserInfo>
        <DisplayName>Lauren Leff</DisplayName>
        <AccountId>38</AccountId>
        <AccountType/>
      </UserInfo>
      <UserInfo>
        <DisplayName>SharingLinks.5024e365-88ee-421b-aee0-3b2b1e6420e2.OrganizationEdit.c49d3c8e-e52e-469e-891b-ea5e1ab1681c</DisplayName>
        <AccountId>43</AccountId>
        <AccountType/>
      </UserInfo>
      <UserInfo>
        <DisplayName>SharingLinks.d9ce9bc6-19f4-56e9-80d3-8ceb2cee6a31.OrganizationEdit.1c332d12-7ff8-42e6-b27d-6b1e56eb7288</DisplayName>
        <AccountId>39</AccountId>
        <AccountType/>
      </UserInfo>
      <UserInfo>
        <DisplayName>Leah Montner Dixon</DisplayName>
        <AccountId>14</AccountId>
        <AccountType/>
      </UserInfo>
      <UserInfo>
        <DisplayName>Danielle Delauro</DisplayName>
        <AccountId>32</AccountId>
        <AccountType/>
      </UserInfo>
      <UserInfo>
        <DisplayName>Marianne Vita</DisplayName>
        <AccountId>33</AccountId>
        <AccountType/>
      </UserInfo>
    </SharedWithUsers>
    <TaxCatchAll xmlns="3b04729f-cc65-4867-a21b-4ab7d760d35d" xsi:nil="true"/>
    <lcf76f155ced4ddcb4097134ff3c332f xmlns="14fac7c4-4a67-4d88-ac7b-7f88e5afcdb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41D6D6-6EF9-4B54-B66F-47611BF62415}">
  <ds:schemaRefs>
    <ds:schemaRef ds:uri="14fac7c4-4a67-4d88-ac7b-7f88e5afcdb5"/>
    <ds:schemaRef ds:uri="3b04729f-cc65-4867-a21b-4ab7d760d3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F646FD-5C9B-45DA-A86A-03421CFCEE1A}">
  <ds:schemaRefs>
    <ds:schemaRef ds:uri="14fac7c4-4a67-4d88-ac7b-7f88e5afcdb5"/>
    <ds:schemaRef ds:uri="3b04729f-cc65-4867-a21b-4ab7d760d3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DF9ED34-0050-4BB5-83F9-12DD35CE95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2218</Words>
  <Application>Microsoft Office PowerPoint</Application>
  <PresentationFormat>Widescreen</PresentationFormat>
  <Paragraphs>233</Paragraphs>
  <Slides>12</Slides>
  <Notes>8</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12</vt:i4>
      </vt:variant>
    </vt:vector>
  </HeadingPairs>
  <TitlesOfParts>
    <vt:vector size="32" baseType="lpstr">
      <vt:lpstr>Arial</vt:lpstr>
      <vt:lpstr>Calibri</vt:lpstr>
      <vt:lpstr>Calibri Light</vt:lpstr>
      <vt:lpstr>Courier New</vt:lpstr>
      <vt:lpstr>Helvetica</vt:lpstr>
      <vt:lpstr>Helvetica Bold</vt:lpstr>
      <vt:lpstr>Helvetica Light</vt:lpstr>
      <vt:lpstr>Helvetica-Light</vt:lpstr>
      <vt:lpstr>Helvetica-Lightoblique</vt:lpstr>
      <vt:lpstr>Lato</vt:lpstr>
      <vt:lpstr>Montserrat</vt:lpstr>
      <vt:lpstr>Montserrat Light</vt:lpstr>
      <vt:lpstr>Montserrat Medium</vt:lpstr>
      <vt:lpstr>Montserrat Semi</vt:lpstr>
      <vt:lpstr>Montserrat SemiBold</vt:lpstr>
      <vt:lpstr>Trebuchet MS</vt:lpstr>
      <vt:lpstr>Office Theme</vt:lpstr>
      <vt:lpstr>TVS_XP Merged brand</vt:lpstr>
      <vt:lpstr>2_Custom Design</vt:lpstr>
      <vt:lpstr>1_Office Theme</vt:lpstr>
      <vt:lpstr>What’s the Deal with Viewership Data Collection?</vt:lpstr>
      <vt:lpstr>PowerPoint Presentation</vt:lpstr>
      <vt:lpstr>What is Viewership Data Collection?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1</cp:revision>
  <cp:lastPrinted>2020-03-13T18:11:21Z</cp:lastPrinted>
  <dcterms:created xsi:type="dcterms:W3CDTF">2019-11-08T17:29:39Z</dcterms:created>
  <dcterms:modified xsi:type="dcterms:W3CDTF">2023-03-06T22:02:04Z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0x0101006CE5016FD36A304A8E8E4C7B42953390</vt:lpwstr>
  </property>
  <property fmtid="{D5CDD505-2E9C-101B-9397-08002B2CF9AE}" pid="3" name="Order">
    <vt:r8>2089800</vt:r8>
  </property>
  <property fmtid="{D5CDD505-2E9C-101B-9397-08002B2CF9AE}" pid="4" name="MediaServiceImageTags">
    <vt:lpwstr/>
  </property>
</Properties>
</file>