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 id="2147483683" r:id="rId6"/>
    <p:sldMasterId id="2147483687" r:id="rId7"/>
  </p:sldMasterIdLst>
  <p:notesMasterIdLst>
    <p:notesMasterId r:id="rId21"/>
  </p:notesMasterIdLst>
  <p:sldIdLst>
    <p:sldId id="2144328570" r:id="rId8"/>
    <p:sldId id="2144328549" r:id="rId9"/>
    <p:sldId id="2144328569" r:id="rId10"/>
    <p:sldId id="2144328537" r:id="rId11"/>
    <p:sldId id="2144327889" r:id="rId12"/>
    <p:sldId id="2144328554" r:id="rId13"/>
    <p:sldId id="2144328546" r:id="rId14"/>
    <p:sldId id="2144327901" r:id="rId15"/>
    <p:sldId id="2144328542" r:id="rId16"/>
    <p:sldId id="2144328571" r:id="rId17"/>
    <p:sldId id="2144327876" r:id="rId18"/>
    <p:sldId id="275" r:id="rId19"/>
    <p:sldId id="2144327406" r:id="rId2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85A107-2D3E-7AFE-0528-70F5B03A336C}" name="Marianne Vita" initials="MV" userId="S::mariannev@thevab.com::35b1102d-d340-4a85-a709-12ee727aa48b" providerId="AD"/>
  <p188:author id="{6644001F-98D2-AF68-925B-F4D39E797894}" name="Jason Wiese" initials="JW" userId="S::jasonw@thevab.com::4bff8d5b-7de6-4655-b397-69b0afc81113" providerId="AD"/>
  <p188:author id="{41E8424B-45FD-3ECB-0948-723F916FFB79}" name="Danielle Delauro" initials="DD" userId="S::danielled@thevab.com::79c3a64d-209a-45df-902b-7cba6cccfd68" providerId="AD"/>
  <p188:author id="{A5C48789-DAFD-4389-7A87-B92CBB8A351A}" name="Reed Kiely" initials="RK" userId="S::reedk@thevab.com::768be38e-2fb5-40ce-925d-bd8e9d9e3c31" providerId="AD"/>
  <p188:author id="{ACD09CA3-38A1-5F5B-8715-499BA24A48C7}" name="Karolina Guillen" initials="KG" userId="Karolina Guillen" providerId="None"/>
  <p188:author id="{F0141AB7-7F25-3C16-C77D-5FEA2DA4B116}" name="Karolina Guillen" initials="KG" userId="S::karolinaG@thevab.com::c1c08796-a0be-47c6-af52-5d31fd96ec50" providerId="AD"/>
  <p188:author id="{21855EDF-F9CE-3B66-C6A5-06158391F461}" name="Leah Montner Dixon" initials="LMD" userId="S::leahm@thevab.com::d5b2ae9e-9213-4442-b7df-4db8cbe51e5d" providerId="AD"/>
  <p188:author id="{FCE3F7EB-DC72-F237-D662-44918D558BC7}" name="Benjamin Vandegrift" initials="BV" userId="S::benjaminv@thevab.com::2e5c2a8a-c606-4888-a2a6-2a14dfaa97a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eah Montner Dixon" initials="LMD" lastIdx="14" clrIdx="0">
    <p:extLst>
      <p:ext uri="{19B8F6BF-5375-455C-9EA6-DF929625EA0E}">
        <p15:presenceInfo xmlns:p15="http://schemas.microsoft.com/office/powerpoint/2012/main" userId="S::leahm@thevab.com::d5b2ae9e-9213-4442-b7df-4db8cbe51e5d" providerId="AD"/>
      </p:ext>
    </p:extLst>
  </p:cmAuthor>
  <p:cmAuthor id="2" name="karolinaG@thevab.com" initials="k" lastIdx="45" clrIdx="1">
    <p:extLst>
      <p:ext uri="{19B8F6BF-5375-455C-9EA6-DF929625EA0E}">
        <p15:presenceInfo xmlns:p15="http://schemas.microsoft.com/office/powerpoint/2012/main" userId="S::karolinaG@thevab.com::c1c08796-a0be-47c6-af52-5d31fd96ec50" providerId="AD"/>
      </p:ext>
    </p:extLst>
  </p:cmAuthor>
  <p:cmAuthor id="3" name="Jason Wiese" initials="JW" lastIdx="34" clrIdx="2">
    <p:extLst>
      <p:ext uri="{19B8F6BF-5375-455C-9EA6-DF929625EA0E}">
        <p15:presenceInfo xmlns:p15="http://schemas.microsoft.com/office/powerpoint/2012/main" userId="S::jasonw@thevab.com::4bff8d5b-7de6-4655-b397-69b0afc81113" providerId="AD"/>
      </p:ext>
    </p:extLst>
  </p:cmAuthor>
  <p:cmAuthor id="4" name="Marianne Vita" initials="MV" lastIdx="48" clrIdx="3">
    <p:extLst>
      <p:ext uri="{19B8F6BF-5375-455C-9EA6-DF929625EA0E}">
        <p15:presenceInfo xmlns:p15="http://schemas.microsoft.com/office/powerpoint/2012/main" userId="S::mariannev@thevab.com::35b1102d-d340-4a85-a709-12ee727aa48b" providerId="AD"/>
      </p:ext>
    </p:extLst>
  </p:cmAuthor>
  <p:cmAuthor id="5" name="Danielle Delauro" initials="DD" lastIdx="57" clrIdx="4">
    <p:extLst>
      <p:ext uri="{19B8F6BF-5375-455C-9EA6-DF929625EA0E}">
        <p15:presenceInfo xmlns:p15="http://schemas.microsoft.com/office/powerpoint/2012/main" userId="S::danielled@thevab.com::79c3a64d-209a-45df-902b-7cba6cccfd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1464"/>
    <a:srgbClr val="E84A99"/>
    <a:srgbClr val="ED3C8D"/>
    <a:srgbClr val="00BFF2"/>
    <a:srgbClr val="4EBEA4"/>
    <a:srgbClr val="031D2C"/>
    <a:srgbClr val="7ED2F6"/>
    <a:srgbClr val="1F1A62"/>
    <a:srgbClr val="D0D8E0"/>
    <a:srgbClr val="0403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4D082A-B491-46EA-BB35-4227BB8B7E37}" v="2" dt="2023-06-14T20:01:11.9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3803" autoAdjust="0"/>
  </p:normalViewPr>
  <p:slideViewPr>
    <p:cSldViewPr snapToGrid="0">
      <p:cViewPr>
        <p:scale>
          <a:sx n="150" d="100"/>
          <a:sy n="150" d="100"/>
        </p:scale>
        <p:origin x="318" y="-2082"/>
      </p:cViewPr>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on Wiese" userId="4bff8d5b-7de6-4655-b397-69b0afc81113" providerId="ADAL" clId="{01A371C8-15C4-4227-AB85-CD4766394510}"/>
    <pc:docChg chg="modSld">
      <pc:chgData name="Jason Wiese" userId="4bff8d5b-7de6-4655-b397-69b0afc81113" providerId="ADAL" clId="{01A371C8-15C4-4227-AB85-CD4766394510}" dt="2023-06-10T00:05:51.715" v="3" actId="20577"/>
      <pc:docMkLst>
        <pc:docMk/>
      </pc:docMkLst>
      <pc:sldChg chg="modSp mod">
        <pc:chgData name="Jason Wiese" userId="4bff8d5b-7de6-4655-b397-69b0afc81113" providerId="ADAL" clId="{01A371C8-15C4-4227-AB85-CD4766394510}" dt="2023-06-10T00:05:51.715" v="3" actId="20577"/>
        <pc:sldMkLst>
          <pc:docMk/>
          <pc:sldMk cId="1402035604" sldId="2144328570"/>
        </pc:sldMkLst>
        <pc:spChg chg="mod">
          <ac:chgData name="Jason Wiese" userId="4bff8d5b-7de6-4655-b397-69b0afc81113" providerId="ADAL" clId="{01A371C8-15C4-4227-AB85-CD4766394510}" dt="2023-06-10T00:05:51.715" v="3" actId="20577"/>
          <ac:spMkLst>
            <pc:docMk/>
            <pc:sldMk cId="1402035604" sldId="2144328570"/>
            <ac:spMk id="18" creationId="{E292DAC7-18EB-4E2A-9395-147A47BA2E98}"/>
          </ac:spMkLst>
        </pc:spChg>
      </pc:sldChg>
    </pc:docChg>
  </pc:docChgLst>
  <pc:docChgLst>
    <pc:chgData name="Jason Wiese" userId="4bff8d5b-7de6-4655-b397-69b0afc81113" providerId="ADAL" clId="{7C9C825C-B988-4370-9F03-980AE2C20899}"/>
    <pc:docChg chg="undo custSel modSld">
      <pc:chgData name="Jason Wiese" userId="4bff8d5b-7de6-4655-b397-69b0afc81113" providerId="ADAL" clId="{7C9C825C-B988-4370-9F03-980AE2C20899}" dt="2023-06-06T03:34:46.593" v="45" actId="1036"/>
      <pc:docMkLst>
        <pc:docMk/>
      </pc:docMkLst>
      <pc:sldChg chg="modSp mod">
        <pc:chgData name="Jason Wiese" userId="4bff8d5b-7de6-4655-b397-69b0afc81113" providerId="ADAL" clId="{7C9C825C-B988-4370-9F03-980AE2C20899}" dt="2023-06-06T03:34:46.593" v="45" actId="1036"/>
        <pc:sldMkLst>
          <pc:docMk/>
          <pc:sldMk cId="276887206" sldId="2144327876"/>
        </pc:sldMkLst>
        <pc:spChg chg="mod">
          <ac:chgData name="Jason Wiese" userId="4bff8d5b-7de6-4655-b397-69b0afc81113" providerId="ADAL" clId="{7C9C825C-B988-4370-9F03-980AE2C20899}" dt="2023-06-06T03:34:46.593" v="45" actId="1036"/>
          <ac:spMkLst>
            <pc:docMk/>
            <pc:sldMk cId="276887206" sldId="2144327876"/>
            <ac:spMk id="30" creationId="{C0E1F46B-70E6-5C48-A3D3-CAA938A36A27}"/>
          </ac:spMkLst>
        </pc:spChg>
        <pc:spChg chg="mod">
          <ac:chgData name="Jason Wiese" userId="4bff8d5b-7de6-4655-b397-69b0afc81113" providerId="ADAL" clId="{7C9C825C-B988-4370-9F03-980AE2C20899}" dt="2023-06-06T03:34:46.593" v="45" actId="1036"/>
          <ac:spMkLst>
            <pc:docMk/>
            <pc:sldMk cId="276887206" sldId="2144327876"/>
            <ac:spMk id="34" creationId="{34CC8CE6-CBBB-9148-9480-ABF797D19659}"/>
          </ac:spMkLst>
        </pc:spChg>
        <pc:spChg chg="mod">
          <ac:chgData name="Jason Wiese" userId="4bff8d5b-7de6-4655-b397-69b0afc81113" providerId="ADAL" clId="{7C9C825C-B988-4370-9F03-980AE2C20899}" dt="2023-06-06T03:34:46.593" v="45" actId="1036"/>
          <ac:spMkLst>
            <pc:docMk/>
            <pc:sldMk cId="276887206" sldId="2144327876"/>
            <ac:spMk id="35" creationId="{BC7F04D2-8726-4568-A0A9-AEEBCCFB1D77}"/>
          </ac:spMkLst>
        </pc:spChg>
        <pc:spChg chg="mod">
          <ac:chgData name="Jason Wiese" userId="4bff8d5b-7de6-4655-b397-69b0afc81113" providerId="ADAL" clId="{7C9C825C-B988-4370-9F03-980AE2C20899}" dt="2023-06-06T03:34:46.593" v="45" actId="1036"/>
          <ac:spMkLst>
            <pc:docMk/>
            <pc:sldMk cId="276887206" sldId="2144327876"/>
            <ac:spMk id="36" creationId="{C1AF966E-5A86-E944-B039-CE9D7B0774B6}"/>
          </ac:spMkLst>
        </pc:spChg>
      </pc:sldChg>
      <pc:sldChg chg="modSp mod">
        <pc:chgData name="Jason Wiese" userId="4bff8d5b-7de6-4655-b397-69b0afc81113" providerId="ADAL" clId="{7C9C825C-B988-4370-9F03-980AE2C20899}" dt="2023-06-06T03:33:27.008" v="23" actId="1038"/>
        <pc:sldMkLst>
          <pc:docMk/>
          <pc:sldMk cId="3024940865" sldId="2144327901"/>
        </pc:sldMkLst>
        <pc:spChg chg="mod">
          <ac:chgData name="Jason Wiese" userId="4bff8d5b-7de6-4655-b397-69b0afc81113" providerId="ADAL" clId="{7C9C825C-B988-4370-9F03-980AE2C20899}" dt="2023-06-06T03:33:06.038" v="14" actId="1038"/>
          <ac:spMkLst>
            <pc:docMk/>
            <pc:sldMk cId="3024940865" sldId="2144327901"/>
            <ac:spMk id="4" creationId="{38D4D628-AC63-B9F7-E91A-5E6028DD6B1A}"/>
          </ac:spMkLst>
        </pc:spChg>
        <pc:spChg chg="mod">
          <ac:chgData name="Jason Wiese" userId="4bff8d5b-7de6-4655-b397-69b0afc81113" providerId="ADAL" clId="{7C9C825C-B988-4370-9F03-980AE2C20899}" dt="2023-06-06T03:33:27.008" v="23" actId="1038"/>
          <ac:spMkLst>
            <pc:docMk/>
            <pc:sldMk cId="3024940865" sldId="2144327901"/>
            <ac:spMk id="67" creationId="{EB251B39-6C6D-F013-B58E-DE6A7EE28877}"/>
          </ac:spMkLst>
        </pc:spChg>
      </pc:sldChg>
      <pc:sldChg chg="modSp mod">
        <pc:chgData name="Jason Wiese" userId="4bff8d5b-7de6-4655-b397-69b0afc81113" providerId="ADAL" clId="{7C9C825C-B988-4370-9F03-980AE2C20899}" dt="2023-06-06T03:33:51.784" v="32" actId="1037"/>
        <pc:sldMkLst>
          <pc:docMk/>
          <pc:sldMk cId="1571775759" sldId="2144328542"/>
        </pc:sldMkLst>
        <pc:spChg chg="mod">
          <ac:chgData name="Jason Wiese" userId="4bff8d5b-7de6-4655-b397-69b0afc81113" providerId="ADAL" clId="{7C9C825C-B988-4370-9F03-980AE2C20899}" dt="2023-06-06T03:33:39.301" v="24" actId="14100"/>
          <ac:spMkLst>
            <pc:docMk/>
            <pc:sldMk cId="1571775759" sldId="2144328542"/>
            <ac:spMk id="76" creationId="{B893FE9F-51AC-538A-C4CD-E6EB06CF66C7}"/>
          </ac:spMkLst>
        </pc:spChg>
        <pc:spChg chg="mod">
          <ac:chgData name="Jason Wiese" userId="4bff8d5b-7de6-4655-b397-69b0afc81113" providerId="ADAL" clId="{7C9C825C-B988-4370-9F03-980AE2C20899}" dt="2023-06-06T03:33:51.784" v="32" actId="1037"/>
          <ac:spMkLst>
            <pc:docMk/>
            <pc:sldMk cId="1571775759" sldId="2144328542"/>
            <ac:spMk id="77" creationId="{D3605517-2D18-A50B-85AA-7902416C5DCD}"/>
          </ac:spMkLst>
        </pc:spChg>
      </pc:sldChg>
      <pc:sldChg chg="modSp mod">
        <pc:chgData name="Jason Wiese" userId="4bff8d5b-7de6-4655-b397-69b0afc81113" providerId="ADAL" clId="{7C9C825C-B988-4370-9F03-980AE2C20899}" dt="2023-06-06T03:32:42.182" v="3" actId="14100"/>
        <pc:sldMkLst>
          <pc:docMk/>
          <pc:sldMk cId="2640608885" sldId="2144328554"/>
        </pc:sldMkLst>
        <pc:spChg chg="mod">
          <ac:chgData name="Jason Wiese" userId="4bff8d5b-7de6-4655-b397-69b0afc81113" providerId="ADAL" clId="{7C9C825C-B988-4370-9F03-980AE2C20899}" dt="2023-06-06T03:32:42.182" v="3" actId="14100"/>
          <ac:spMkLst>
            <pc:docMk/>
            <pc:sldMk cId="2640608885" sldId="2144328554"/>
            <ac:spMk id="15" creationId="{680482FD-A93F-EFCC-346A-136091B0982A}"/>
          </ac:spMkLst>
        </pc:spChg>
      </pc:sldChg>
    </pc:docChg>
  </pc:docChgLst>
  <pc:docChgLst>
    <pc:chgData name="Reed Kiely" userId="768be38e-2fb5-40ce-925d-bd8e9d9e3c31" providerId="ADAL" clId="{314D082A-B491-46EA-BB35-4227BB8B7E37}"/>
    <pc:docChg chg="modSld">
      <pc:chgData name="Reed Kiely" userId="768be38e-2fb5-40ce-925d-bd8e9d9e3c31" providerId="ADAL" clId="{314D082A-B491-46EA-BB35-4227BB8B7E37}" dt="2023-06-14T20:01:32.271" v="43" actId="1076"/>
      <pc:docMkLst>
        <pc:docMk/>
      </pc:docMkLst>
      <pc:sldChg chg="delCm">
        <pc:chgData name="Reed Kiely" userId="768be38e-2fb5-40ce-925d-bd8e9d9e3c31" providerId="ADAL" clId="{314D082A-B491-46EA-BB35-4227BB8B7E37}" dt="2023-06-05T13:08:41.523" v="26"/>
        <pc:sldMkLst>
          <pc:docMk/>
          <pc:sldMk cId="2469683786" sldId="275"/>
        </pc:sldMkLst>
        <pc:extLst>
          <p:ext xmlns:p="http://schemas.openxmlformats.org/presentationml/2006/main" uri="{D6D511B9-2390-475A-947B-AFAB55BFBCF1}">
            <pc226:cmChg xmlns:pc226="http://schemas.microsoft.com/office/powerpoint/2022/06/main/command" chg="del">
              <pc226:chgData name="Reed Kiely" userId="768be38e-2fb5-40ce-925d-bd8e9d9e3c31" providerId="ADAL" clId="{314D082A-B491-46EA-BB35-4227BB8B7E37}" dt="2023-06-05T13:08:38.917" v="24"/>
              <pc2:cmMkLst xmlns:pc2="http://schemas.microsoft.com/office/powerpoint/2019/9/main/command">
                <pc:docMk/>
                <pc:sldMk cId="2469683786" sldId="275"/>
                <pc2:cmMk id="{582068A8-5E1D-491F-91CD-5497AF7A5FF0}"/>
              </pc2:cmMkLst>
            </pc226:cmChg>
            <pc226:cmChg xmlns:pc226="http://schemas.microsoft.com/office/powerpoint/2022/06/main/command" chg="del">
              <pc226:chgData name="Reed Kiely" userId="768be38e-2fb5-40ce-925d-bd8e9d9e3c31" providerId="ADAL" clId="{314D082A-B491-46EA-BB35-4227BB8B7E37}" dt="2023-06-05T13:08:40.149" v="25"/>
              <pc2:cmMkLst xmlns:pc2="http://schemas.microsoft.com/office/powerpoint/2019/9/main/command">
                <pc:docMk/>
                <pc:sldMk cId="2469683786" sldId="275"/>
                <pc2:cmMk id="{16BD2BDF-FBB1-46F0-8D73-22449F971824}"/>
              </pc2:cmMkLst>
            </pc226:cmChg>
            <pc226:cmChg xmlns:pc226="http://schemas.microsoft.com/office/powerpoint/2022/06/main/command" chg="del">
              <pc226:chgData name="Reed Kiely" userId="768be38e-2fb5-40ce-925d-bd8e9d9e3c31" providerId="ADAL" clId="{314D082A-B491-46EA-BB35-4227BB8B7E37}" dt="2023-06-05T13:08:41.523" v="26"/>
              <pc2:cmMkLst xmlns:pc2="http://schemas.microsoft.com/office/powerpoint/2019/9/main/command">
                <pc:docMk/>
                <pc:sldMk cId="2469683786" sldId="275"/>
                <pc2:cmMk id="{4DC0EEE2-F37E-4A01-85D5-09229F5818F1}"/>
              </pc2:cmMkLst>
            </pc226:cmChg>
          </p:ext>
        </pc:extLst>
      </pc:sldChg>
      <pc:sldChg chg="delCm">
        <pc:chgData name="Reed Kiely" userId="768be38e-2fb5-40ce-925d-bd8e9d9e3c31" providerId="ADAL" clId="{314D082A-B491-46EA-BB35-4227BB8B7E37}" dt="2023-06-05T13:08:36.117" v="23"/>
        <pc:sldMkLst>
          <pc:docMk/>
          <pc:sldMk cId="276887206" sldId="2144327876"/>
        </pc:sldMkLst>
        <pc:extLst>
          <p:ext xmlns:p="http://schemas.openxmlformats.org/presentationml/2006/main" uri="{D6D511B9-2390-475A-947B-AFAB55BFBCF1}">
            <pc226:cmChg xmlns:pc226="http://schemas.microsoft.com/office/powerpoint/2022/06/main/command" chg="del">
              <pc226:chgData name="Reed Kiely" userId="768be38e-2fb5-40ce-925d-bd8e9d9e3c31" providerId="ADAL" clId="{314D082A-B491-46EA-BB35-4227BB8B7E37}" dt="2023-06-05T13:08:34.767" v="22"/>
              <pc2:cmMkLst xmlns:pc2="http://schemas.microsoft.com/office/powerpoint/2019/9/main/command">
                <pc:docMk/>
                <pc:sldMk cId="276887206" sldId="2144327876"/>
                <pc2:cmMk id="{D74DAB63-038F-43D3-A512-BD3ED9585491}"/>
              </pc2:cmMkLst>
            </pc226:cmChg>
            <pc226:cmChg xmlns:pc226="http://schemas.microsoft.com/office/powerpoint/2022/06/main/command" chg="del">
              <pc226:chgData name="Reed Kiely" userId="768be38e-2fb5-40ce-925d-bd8e9d9e3c31" providerId="ADAL" clId="{314D082A-B491-46EA-BB35-4227BB8B7E37}" dt="2023-06-05T13:08:36.117" v="23"/>
              <pc2:cmMkLst xmlns:pc2="http://schemas.microsoft.com/office/powerpoint/2019/9/main/command">
                <pc:docMk/>
                <pc:sldMk cId="276887206" sldId="2144327876"/>
                <pc2:cmMk id="{83FDE189-4EB7-48FF-9E46-1C0C4347A55B}"/>
              </pc2:cmMkLst>
            </pc226:cmChg>
          </p:ext>
        </pc:extLst>
      </pc:sldChg>
      <pc:sldChg chg="delCm">
        <pc:chgData name="Reed Kiely" userId="768be38e-2fb5-40ce-925d-bd8e9d9e3c31" providerId="ADAL" clId="{314D082A-B491-46EA-BB35-4227BB8B7E37}" dt="2023-06-05T13:08:00.545" v="8"/>
        <pc:sldMkLst>
          <pc:docMk/>
          <pc:sldMk cId="839823506" sldId="2144327889"/>
        </pc:sldMkLst>
        <pc:extLst>
          <p:ext xmlns:p="http://schemas.openxmlformats.org/presentationml/2006/main" uri="{D6D511B9-2390-475A-947B-AFAB55BFBCF1}">
            <pc226:cmChg xmlns:pc226="http://schemas.microsoft.com/office/powerpoint/2022/06/main/command" chg="del">
              <pc226:chgData name="Reed Kiely" userId="768be38e-2fb5-40ce-925d-bd8e9d9e3c31" providerId="ADAL" clId="{314D082A-B491-46EA-BB35-4227BB8B7E37}" dt="2023-06-05T13:08:00.545" v="8"/>
              <pc2:cmMkLst xmlns:pc2="http://schemas.microsoft.com/office/powerpoint/2019/9/main/command">
                <pc:docMk/>
                <pc:sldMk cId="839823506" sldId="2144327889"/>
                <pc2:cmMk id="{E910C05A-11A7-4BB2-BE58-AEC76AD4A587}"/>
              </pc2:cmMkLst>
            </pc226:cmChg>
          </p:ext>
        </pc:extLst>
      </pc:sldChg>
      <pc:sldChg chg="modNotesTx">
        <pc:chgData name="Reed Kiely" userId="768be38e-2fb5-40ce-925d-bd8e9d9e3c31" providerId="ADAL" clId="{314D082A-B491-46EA-BB35-4227BB8B7E37}" dt="2023-06-05T13:08:21.021" v="18" actId="20577"/>
        <pc:sldMkLst>
          <pc:docMk/>
          <pc:sldMk cId="3024940865" sldId="2144327901"/>
        </pc:sldMkLst>
      </pc:sldChg>
      <pc:sldChg chg="delCm modNotesTx">
        <pc:chgData name="Reed Kiely" userId="768be38e-2fb5-40ce-925d-bd8e9d9e3c31" providerId="ADAL" clId="{314D082A-B491-46EA-BB35-4227BB8B7E37}" dt="2023-06-05T13:09:00.485" v="33" actId="5793"/>
        <pc:sldMkLst>
          <pc:docMk/>
          <pc:sldMk cId="2901628076" sldId="2144328537"/>
        </pc:sldMkLst>
        <pc:extLst>
          <p:ext xmlns:p="http://schemas.openxmlformats.org/presentationml/2006/main" uri="{D6D511B9-2390-475A-947B-AFAB55BFBCF1}">
            <pc226:cmChg xmlns:pc226="http://schemas.microsoft.com/office/powerpoint/2022/06/main/command" chg="del">
              <pc226:chgData name="Reed Kiely" userId="768be38e-2fb5-40ce-925d-bd8e9d9e3c31" providerId="ADAL" clId="{314D082A-B491-46EA-BB35-4227BB8B7E37}" dt="2023-06-05T13:07:53.143" v="4"/>
              <pc2:cmMkLst xmlns:pc2="http://schemas.microsoft.com/office/powerpoint/2019/9/main/command">
                <pc:docMk/>
                <pc:sldMk cId="2901628076" sldId="2144328537"/>
                <pc2:cmMk id="{98928402-9FF2-4387-9272-443BE132FDED}"/>
              </pc2:cmMkLst>
            </pc226:cmChg>
            <pc226:cmChg xmlns:pc226="http://schemas.microsoft.com/office/powerpoint/2022/06/main/command" chg="del">
              <pc226:chgData name="Reed Kiely" userId="768be38e-2fb5-40ce-925d-bd8e9d9e3c31" providerId="ADAL" clId="{314D082A-B491-46EA-BB35-4227BB8B7E37}" dt="2023-06-05T13:07:56.466" v="7"/>
              <pc2:cmMkLst xmlns:pc2="http://schemas.microsoft.com/office/powerpoint/2019/9/main/command">
                <pc:docMk/>
                <pc:sldMk cId="2901628076" sldId="2144328537"/>
                <pc2:cmMk id="{38C06261-5026-4E03-A22F-B898E5962117}"/>
              </pc2:cmMkLst>
            </pc226:cmChg>
            <pc226:cmChg xmlns:pc226="http://schemas.microsoft.com/office/powerpoint/2022/06/main/command" chg="del">
              <pc226:chgData name="Reed Kiely" userId="768be38e-2fb5-40ce-925d-bd8e9d9e3c31" providerId="ADAL" clId="{314D082A-B491-46EA-BB35-4227BB8B7E37}" dt="2023-06-05T13:07:52.057" v="3"/>
              <pc2:cmMkLst xmlns:pc2="http://schemas.microsoft.com/office/powerpoint/2019/9/main/command">
                <pc:docMk/>
                <pc:sldMk cId="2901628076" sldId="2144328537"/>
                <pc2:cmMk id="{B126F0AD-A1ED-40A1-971A-13D216BAD294}"/>
              </pc2:cmMkLst>
            </pc226:cmChg>
            <pc226:cmChg xmlns:pc226="http://schemas.microsoft.com/office/powerpoint/2022/06/main/command" chg="del">
              <pc226:chgData name="Reed Kiely" userId="768be38e-2fb5-40ce-925d-bd8e9d9e3c31" providerId="ADAL" clId="{314D082A-B491-46EA-BB35-4227BB8B7E37}" dt="2023-06-05T13:07:55.392" v="6"/>
              <pc2:cmMkLst xmlns:pc2="http://schemas.microsoft.com/office/powerpoint/2019/9/main/command">
                <pc:docMk/>
                <pc:sldMk cId="2901628076" sldId="2144328537"/>
                <pc2:cmMk id="{0F93AEBA-0587-4BE3-BAEE-2DE3289309E8}"/>
              </pc2:cmMkLst>
            </pc226:cmChg>
            <pc226:cmChg xmlns:pc226="http://schemas.microsoft.com/office/powerpoint/2022/06/main/command" chg="del">
              <pc226:chgData name="Reed Kiely" userId="768be38e-2fb5-40ce-925d-bd8e9d9e3c31" providerId="ADAL" clId="{314D082A-B491-46EA-BB35-4227BB8B7E37}" dt="2023-06-05T13:07:54.257" v="5"/>
              <pc2:cmMkLst xmlns:pc2="http://schemas.microsoft.com/office/powerpoint/2019/9/main/command">
                <pc:docMk/>
                <pc:sldMk cId="2901628076" sldId="2144328537"/>
                <pc2:cmMk id="{F9B168FB-8E5A-4EB4-B791-A2E849E5FB6B}"/>
              </pc2:cmMkLst>
            </pc226:cmChg>
          </p:ext>
        </pc:extLst>
      </pc:sldChg>
      <pc:sldChg chg="delCm">
        <pc:chgData name="Reed Kiely" userId="768be38e-2fb5-40ce-925d-bd8e9d9e3c31" providerId="ADAL" clId="{314D082A-B491-46EA-BB35-4227BB8B7E37}" dt="2023-06-05T13:08:26.958" v="19"/>
        <pc:sldMkLst>
          <pc:docMk/>
          <pc:sldMk cId="1571775759" sldId="2144328542"/>
        </pc:sldMkLst>
        <pc:extLst>
          <p:ext xmlns:p="http://schemas.openxmlformats.org/presentationml/2006/main" uri="{D6D511B9-2390-475A-947B-AFAB55BFBCF1}">
            <pc226:cmChg xmlns:pc226="http://schemas.microsoft.com/office/powerpoint/2022/06/main/command" chg="del">
              <pc226:chgData name="Reed Kiely" userId="768be38e-2fb5-40ce-925d-bd8e9d9e3c31" providerId="ADAL" clId="{314D082A-B491-46EA-BB35-4227BB8B7E37}" dt="2023-06-05T13:08:26.958" v="19"/>
              <pc2:cmMkLst xmlns:pc2="http://schemas.microsoft.com/office/powerpoint/2019/9/main/command">
                <pc:docMk/>
                <pc:sldMk cId="1571775759" sldId="2144328542"/>
                <pc2:cmMk id="{E9374FEE-5D51-49EB-B4A3-1C856120543F}"/>
              </pc2:cmMkLst>
            </pc226:cmChg>
          </p:ext>
        </pc:extLst>
      </pc:sldChg>
      <pc:sldChg chg="delCm modNotesTx">
        <pc:chgData name="Reed Kiely" userId="768be38e-2fb5-40ce-925d-bd8e9d9e3c31" providerId="ADAL" clId="{314D082A-B491-46EA-BB35-4227BB8B7E37}" dt="2023-06-05T13:08:15.947" v="17"/>
        <pc:sldMkLst>
          <pc:docMk/>
          <pc:sldMk cId="4075363425" sldId="2144328546"/>
        </pc:sldMkLst>
        <pc:extLst>
          <p:ext xmlns:p="http://schemas.openxmlformats.org/presentationml/2006/main" uri="{D6D511B9-2390-475A-947B-AFAB55BFBCF1}">
            <pc226:cmChg xmlns:pc226="http://schemas.microsoft.com/office/powerpoint/2022/06/main/command" chg="del">
              <pc226:chgData name="Reed Kiely" userId="768be38e-2fb5-40ce-925d-bd8e9d9e3c31" providerId="ADAL" clId="{314D082A-B491-46EA-BB35-4227BB8B7E37}" dt="2023-06-05T13:08:13.703" v="15"/>
              <pc2:cmMkLst xmlns:pc2="http://schemas.microsoft.com/office/powerpoint/2019/9/main/command">
                <pc:docMk/>
                <pc:sldMk cId="4075363425" sldId="2144328546"/>
                <pc2:cmMk id="{BDA3C21E-9550-4FD5-B20E-C651AA731EA2}"/>
              </pc2:cmMkLst>
            </pc226:cmChg>
            <pc226:cmChg xmlns:pc226="http://schemas.microsoft.com/office/powerpoint/2022/06/main/command" chg="del">
              <pc226:chgData name="Reed Kiely" userId="768be38e-2fb5-40ce-925d-bd8e9d9e3c31" providerId="ADAL" clId="{314D082A-B491-46EA-BB35-4227BB8B7E37}" dt="2023-06-05T13:08:14.715" v="16"/>
              <pc2:cmMkLst xmlns:pc2="http://schemas.microsoft.com/office/powerpoint/2019/9/main/command">
                <pc:docMk/>
                <pc:sldMk cId="4075363425" sldId="2144328546"/>
                <pc2:cmMk id="{883B8C43-2002-4EC6-B5FE-DE6718BAF40F}"/>
              </pc2:cmMkLst>
            </pc226:cmChg>
            <pc226:cmChg xmlns:pc226="http://schemas.microsoft.com/office/powerpoint/2022/06/main/command" chg="del">
              <pc226:chgData name="Reed Kiely" userId="768be38e-2fb5-40ce-925d-bd8e9d9e3c31" providerId="ADAL" clId="{314D082A-B491-46EA-BB35-4227BB8B7E37}" dt="2023-06-05T13:08:15.947" v="17"/>
              <pc2:cmMkLst xmlns:pc2="http://schemas.microsoft.com/office/powerpoint/2019/9/main/command">
                <pc:docMk/>
                <pc:sldMk cId="4075363425" sldId="2144328546"/>
                <pc2:cmMk id="{557177A7-1A2B-4B42-AD02-7F2F5A57122E}"/>
              </pc2:cmMkLst>
            </pc226:cmChg>
          </p:ext>
        </pc:extLst>
      </pc:sldChg>
      <pc:sldChg chg="delCm modNotesTx">
        <pc:chgData name="Reed Kiely" userId="768be38e-2fb5-40ce-925d-bd8e9d9e3c31" providerId="ADAL" clId="{314D082A-B491-46EA-BB35-4227BB8B7E37}" dt="2023-06-05T13:08:54.856" v="32" actId="20577"/>
        <pc:sldMkLst>
          <pc:docMk/>
          <pc:sldMk cId="2640608885" sldId="2144328554"/>
        </pc:sldMkLst>
        <pc:extLst>
          <p:ext xmlns:p="http://schemas.openxmlformats.org/presentationml/2006/main" uri="{D6D511B9-2390-475A-947B-AFAB55BFBCF1}">
            <pc226:cmChg xmlns:pc226="http://schemas.microsoft.com/office/powerpoint/2022/06/main/command" chg="del">
              <pc226:chgData name="Reed Kiely" userId="768be38e-2fb5-40ce-925d-bd8e9d9e3c31" providerId="ADAL" clId="{314D082A-B491-46EA-BB35-4227BB8B7E37}" dt="2023-06-05T13:08:07.672" v="12"/>
              <pc2:cmMkLst xmlns:pc2="http://schemas.microsoft.com/office/powerpoint/2019/9/main/command">
                <pc:docMk/>
                <pc:sldMk cId="2640608885" sldId="2144328554"/>
                <pc2:cmMk id="{1396EF95-D4FF-422C-ABEE-41758B06495E}"/>
              </pc2:cmMkLst>
            </pc226:cmChg>
            <pc226:cmChg xmlns:pc226="http://schemas.microsoft.com/office/powerpoint/2022/06/main/command" chg="del">
              <pc226:chgData name="Reed Kiely" userId="768be38e-2fb5-40ce-925d-bd8e9d9e3c31" providerId="ADAL" clId="{314D082A-B491-46EA-BB35-4227BB8B7E37}" dt="2023-06-05T13:08:08.933" v="13"/>
              <pc2:cmMkLst xmlns:pc2="http://schemas.microsoft.com/office/powerpoint/2019/9/main/command">
                <pc:docMk/>
                <pc:sldMk cId="2640608885" sldId="2144328554"/>
                <pc2:cmMk id="{D57588B6-B4BD-4AD5-BA79-1BE8C926D21B}"/>
              </pc2:cmMkLst>
            </pc226:cmChg>
            <pc226:cmChg xmlns:pc226="http://schemas.microsoft.com/office/powerpoint/2022/06/main/command" chg="del">
              <pc226:chgData name="Reed Kiely" userId="768be38e-2fb5-40ce-925d-bd8e9d9e3c31" providerId="ADAL" clId="{314D082A-B491-46EA-BB35-4227BB8B7E37}" dt="2023-06-05T13:08:05.330" v="10"/>
              <pc2:cmMkLst xmlns:pc2="http://schemas.microsoft.com/office/powerpoint/2019/9/main/command">
                <pc:docMk/>
                <pc:sldMk cId="2640608885" sldId="2144328554"/>
                <pc2:cmMk id="{E56345EB-01F8-40A0-AD2E-18C9D0970F2D}"/>
              </pc2:cmMkLst>
            </pc226:cmChg>
            <pc226:cmChg xmlns:pc226="http://schemas.microsoft.com/office/powerpoint/2022/06/main/command" chg="del">
              <pc226:chgData name="Reed Kiely" userId="768be38e-2fb5-40ce-925d-bd8e9d9e3c31" providerId="ADAL" clId="{314D082A-B491-46EA-BB35-4227BB8B7E37}" dt="2023-06-05T13:08:06.599" v="11"/>
              <pc2:cmMkLst xmlns:pc2="http://schemas.microsoft.com/office/powerpoint/2019/9/main/command">
                <pc:docMk/>
                <pc:sldMk cId="2640608885" sldId="2144328554"/>
                <pc2:cmMk id="{6D8033ED-FEBF-4842-BDA4-72B8F2999564}"/>
              </pc2:cmMkLst>
            </pc226:cmChg>
          </p:ext>
        </pc:extLst>
      </pc:sldChg>
      <pc:sldChg chg="delCm modNotesTx">
        <pc:chgData name="Reed Kiely" userId="768be38e-2fb5-40ce-925d-bd8e9d9e3c31" providerId="ADAL" clId="{314D082A-B491-46EA-BB35-4227BB8B7E37}" dt="2023-06-05T13:07:43.602" v="1" actId="20577"/>
        <pc:sldMkLst>
          <pc:docMk/>
          <pc:sldMk cId="355936005" sldId="2144328569"/>
        </pc:sldMkLst>
        <pc:extLst>
          <p:ext xmlns:p="http://schemas.openxmlformats.org/presentationml/2006/main" uri="{D6D511B9-2390-475A-947B-AFAB55BFBCF1}">
            <pc226:cmChg xmlns:pc226="http://schemas.microsoft.com/office/powerpoint/2022/06/main/command" chg="del">
              <pc226:chgData name="Reed Kiely" userId="768be38e-2fb5-40ce-925d-bd8e9d9e3c31" providerId="ADAL" clId="{314D082A-B491-46EA-BB35-4227BB8B7E37}" dt="2023-06-05T13:07:41.840" v="0"/>
              <pc2:cmMkLst xmlns:pc2="http://schemas.microsoft.com/office/powerpoint/2019/9/main/command">
                <pc:docMk/>
                <pc:sldMk cId="355936005" sldId="2144328569"/>
                <pc2:cmMk id="{E3F1FE61-32C4-4DF4-A40D-1DABA7CFD12A}"/>
              </pc2:cmMkLst>
            </pc226:cmChg>
          </p:ext>
        </pc:extLst>
      </pc:sldChg>
      <pc:sldChg chg="addSp delSp modSp mod delCm">
        <pc:chgData name="Reed Kiely" userId="768be38e-2fb5-40ce-925d-bd8e9d9e3c31" providerId="ADAL" clId="{314D082A-B491-46EA-BB35-4227BB8B7E37}" dt="2023-06-14T20:01:32.271" v="43" actId="1076"/>
        <pc:sldMkLst>
          <pc:docMk/>
          <pc:sldMk cId="3996899418" sldId="2144328571"/>
        </pc:sldMkLst>
        <pc:picChg chg="add mod modCrop">
          <ac:chgData name="Reed Kiely" userId="768be38e-2fb5-40ce-925d-bd8e9d9e3c31" providerId="ADAL" clId="{314D082A-B491-46EA-BB35-4227BB8B7E37}" dt="2023-06-14T20:01:32.271" v="43" actId="1076"/>
          <ac:picMkLst>
            <pc:docMk/>
            <pc:sldMk cId="3996899418" sldId="2144328571"/>
            <ac:picMk id="15" creationId="{9C810F2D-B9E9-B0F4-C740-9D157F69327F}"/>
          </ac:picMkLst>
        </pc:picChg>
        <pc:picChg chg="del">
          <ac:chgData name="Reed Kiely" userId="768be38e-2fb5-40ce-925d-bd8e9d9e3c31" providerId="ADAL" clId="{314D082A-B491-46EA-BB35-4227BB8B7E37}" dt="2023-06-14T20:01:11.751" v="34" actId="478"/>
          <ac:picMkLst>
            <pc:docMk/>
            <pc:sldMk cId="3996899418" sldId="2144328571"/>
            <ac:picMk id="3074" creationId="{043744FD-771A-0388-D609-A7456F6DED80}"/>
          </ac:picMkLst>
        </pc:picChg>
        <pc:extLst>
          <p:ext xmlns:p="http://schemas.openxmlformats.org/presentationml/2006/main" uri="{D6D511B9-2390-475A-947B-AFAB55BFBCF1}">
            <pc226:cmChg xmlns:pc226="http://schemas.microsoft.com/office/powerpoint/2022/06/main/command" chg="del">
              <pc226:chgData name="Reed Kiely" userId="768be38e-2fb5-40ce-925d-bd8e9d9e3c31" providerId="ADAL" clId="{314D082A-B491-46EA-BB35-4227BB8B7E37}" dt="2023-06-05T13:08:30.937" v="21"/>
              <pc2:cmMkLst xmlns:pc2="http://schemas.microsoft.com/office/powerpoint/2019/9/main/command">
                <pc:docMk/>
                <pc:sldMk cId="3996899418" sldId="2144328571"/>
                <pc2:cmMk id="{18277D57-B411-BC43-A77D-479C4C0D1A91}"/>
              </pc2:cmMkLst>
            </pc226:cmChg>
            <pc226:cmChg xmlns:pc226="http://schemas.microsoft.com/office/powerpoint/2022/06/main/command" chg="del">
              <pc226:chgData name="Reed Kiely" userId="768be38e-2fb5-40ce-925d-bd8e9d9e3c31" providerId="ADAL" clId="{314D082A-B491-46EA-BB35-4227BB8B7E37}" dt="2023-06-05T13:08:29.799" v="20"/>
              <pc2:cmMkLst xmlns:pc2="http://schemas.microsoft.com/office/powerpoint/2019/9/main/command">
                <pc:docMk/>
                <pc:sldMk cId="3996899418" sldId="2144328571"/>
                <pc2:cmMk id="{3AB47E9C-8B70-41BC-906B-994CBC377AA1}"/>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C769033-CC82-0C4F-9180-62F036320BDF}" type="datetimeFigureOut">
              <a:rPr lang="en-US" smtClean="0"/>
              <a:t>6/14/2023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3615BE2-BB6E-D846-B0CB-BE207E4BB8A8}" type="slidenum">
              <a:rPr lang="en-US" smtClean="0"/>
              <a:t>‹#›</a:t>
            </a:fld>
            <a:endParaRPr lang="en-US"/>
          </a:p>
        </p:txBody>
      </p:sp>
    </p:spTree>
    <p:extLst>
      <p:ext uri="{BB962C8B-B14F-4D97-AF65-F5344CB8AC3E}">
        <p14:creationId xmlns:p14="http://schemas.microsoft.com/office/powerpoint/2010/main" val="3273354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615BE2-BB6E-D846-B0CB-BE207E4BB8A8}" type="slidenum">
              <a:rPr lang="en-US" smtClean="0"/>
              <a:t>1</a:t>
            </a:fld>
            <a:endParaRPr lang="en-US"/>
          </a:p>
        </p:txBody>
      </p:sp>
    </p:spTree>
    <p:extLst>
      <p:ext uri="{BB962C8B-B14F-4D97-AF65-F5344CB8AC3E}">
        <p14:creationId xmlns:p14="http://schemas.microsoft.com/office/powerpoint/2010/main" val="3133941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6746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615BE2-BB6E-D846-B0CB-BE207E4BB8A8}" type="slidenum">
              <a:rPr lang="en-US" smtClean="0"/>
              <a:t>2</a:t>
            </a:fld>
            <a:endParaRPr lang="en-US"/>
          </a:p>
        </p:txBody>
      </p:sp>
    </p:spTree>
    <p:extLst>
      <p:ext uri="{BB962C8B-B14F-4D97-AF65-F5344CB8AC3E}">
        <p14:creationId xmlns:p14="http://schemas.microsoft.com/office/powerpoint/2010/main" val="222219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15BE2-BB6E-D846-B0CB-BE207E4BB8A8}" type="slidenum">
              <a:rPr lang="en-US" smtClean="0"/>
              <a:t>3</a:t>
            </a:fld>
            <a:endParaRPr lang="en-US"/>
          </a:p>
        </p:txBody>
      </p:sp>
    </p:spTree>
    <p:extLst>
      <p:ext uri="{BB962C8B-B14F-4D97-AF65-F5344CB8AC3E}">
        <p14:creationId xmlns:p14="http://schemas.microsoft.com/office/powerpoint/2010/main" val="3671597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spcBef>
                <a:spcPts val="0"/>
              </a:spcBef>
              <a:spcAft>
                <a:spcPts val="0"/>
              </a:spcAft>
              <a:buFont typeface="Courier New" panose="02070309020205020404" pitchFamily="49" charset="0"/>
              <a:buNone/>
            </a:pPr>
            <a:endParaRPr lang="en-US" sz="1200" dirty="0">
              <a:solidFill>
                <a:schemeClr val="bg1"/>
              </a:solidFill>
              <a:cs typeface="Times New Roman"/>
            </a:endParaRPr>
          </a:p>
        </p:txBody>
      </p:sp>
      <p:sp>
        <p:nvSpPr>
          <p:cNvPr id="4" name="Slide Number Placeholder 3"/>
          <p:cNvSpPr>
            <a:spLocks noGrp="1"/>
          </p:cNvSpPr>
          <p:nvPr>
            <p:ph type="sldNum" sz="quarter" idx="5"/>
          </p:nvPr>
        </p:nvSpPr>
        <p:spPr/>
        <p:txBody>
          <a:bodyPr/>
          <a:lstStyle/>
          <a:p>
            <a:fld id="{F3615BE2-BB6E-D846-B0CB-BE207E4BB8A8}" type="slidenum">
              <a:rPr lang="en-US" smtClean="0"/>
              <a:t>4</a:t>
            </a:fld>
            <a:endParaRPr lang="en-US"/>
          </a:p>
        </p:txBody>
      </p:sp>
    </p:spTree>
    <p:extLst>
      <p:ext uri="{BB962C8B-B14F-4D97-AF65-F5344CB8AC3E}">
        <p14:creationId xmlns:p14="http://schemas.microsoft.com/office/powerpoint/2010/main" val="2049324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ffectLst/>
              <a:latin typeface="Calibri Light" panose="020F03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3615BE2-BB6E-D846-B0CB-BE207E4BB8A8}" type="slidenum">
              <a:rPr lang="en-US" smtClean="0"/>
              <a:t>6</a:t>
            </a:fld>
            <a:endParaRPr lang="en-US"/>
          </a:p>
        </p:txBody>
      </p:sp>
    </p:spTree>
    <p:extLst>
      <p:ext uri="{BB962C8B-B14F-4D97-AF65-F5344CB8AC3E}">
        <p14:creationId xmlns:p14="http://schemas.microsoft.com/office/powerpoint/2010/main" val="2395929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15BE2-BB6E-D846-B0CB-BE207E4BB8A8}" type="slidenum">
              <a:rPr lang="en-US" smtClean="0"/>
              <a:t>7</a:t>
            </a:fld>
            <a:endParaRPr lang="en-US"/>
          </a:p>
        </p:txBody>
      </p:sp>
    </p:spTree>
    <p:extLst>
      <p:ext uri="{BB962C8B-B14F-4D97-AF65-F5344CB8AC3E}">
        <p14:creationId xmlns:p14="http://schemas.microsoft.com/office/powerpoint/2010/main" val="1676531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Lato" panose="020F0502020204030204" pitchFamily="34" charset="0"/>
            </a:endParaRPr>
          </a:p>
        </p:txBody>
      </p:sp>
      <p:sp>
        <p:nvSpPr>
          <p:cNvPr id="4" name="Slide Number Placeholder 3"/>
          <p:cNvSpPr>
            <a:spLocks noGrp="1"/>
          </p:cNvSpPr>
          <p:nvPr>
            <p:ph type="sldNum" sz="quarter" idx="5"/>
          </p:nvPr>
        </p:nvSpPr>
        <p:spPr/>
        <p:txBody>
          <a:bodyPr/>
          <a:lstStyle/>
          <a:p>
            <a:fld id="{F3615BE2-BB6E-D846-B0CB-BE207E4BB8A8}" type="slidenum">
              <a:rPr lang="en-US" smtClean="0"/>
              <a:t>8</a:t>
            </a:fld>
            <a:endParaRPr lang="en-US"/>
          </a:p>
        </p:txBody>
      </p:sp>
    </p:spTree>
    <p:extLst>
      <p:ext uri="{BB962C8B-B14F-4D97-AF65-F5344CB8AC3E}">
        <p14:creationId xmlns:p14="http://schemas.microsoft.com/office/powerpoint/2010/main" val="1554936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615BE2-BB6E-D846-B0CB-BE207E4BB8A8}" type="slidenum">
              <a:rPr lang="en-US" smtClean="0"/>
              <a:t>9</a:t>
            </a:fld>
            <a:endParaRPr lang="en-US"/>
          </a:p>
        </p:txBody>
      </p:sp>
    </p:spTree>
    <p:extLst>
      <p:ext uri="{BB962C8B-B14F-4D97-AF65-F5344CB8AC3E}">
        <p14:creationId xmlns:p14="http://schemas.microsoft.com/office/powerpoint/2010/main" val="2478868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15BE2-BB6E-D846-B0CB-BE207E4BB8A8}" type="slidenum">
              <a:rPr lang="en-US" smtClean="0"/>
              <a:t>10</a:t>
            </a:fld>
            <a:endParaRPr lang="en-US"/>
          </a:p>
        </p:txBody>
      </p:sp>
    </p:spTree>
    <p:extLst>
      <p:ext uri="{BB962C8B-B14F-4D97-AF65-F5344CB8AC3E}">
        <p14:creationId xmlns:p14="http://schemas.microsoft.com/office/powerpoint/2010/main" val="3095294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F0963-7DC2-D94F-A776-D72442CEA6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495044-A36F-3B4B-8BA3-3C27671B2E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8FCDA1-868E-B749-B61A-968C73D1726F}"/>
              </a:ext>
            </a:extLst>
          </p:cNvPr>
          <p:cNvSpPr>
            <a:spLocks noGrp="1"/>
          </p:cNvSpPr>
          <p:nvPr>
            <p:ph type="dt" sz="half" idx="10"/>
          </p:nvPr>
        </p:nvSpPr>
        <p:spPr/>
        <p:txBody>
          <a:bodyPr/>
          <a:lstStyle/>
          <a:p>
            <a:fld id="{EF675F10-90BA-9A4B-97C5-0F6D45F15F43}" type="datetimeFigureOut">
              <a:rPr lang="en-US" smtClean="0"/>
              <a:t>6/14/2023</a:t>
            </a:fld>
            <a:endParaRPr lang="en-US"/>
          </a:p>
        </p:txBody>
      </p:sp>
      <p:sp>
        <p:nvSpPr>
          <p:cNvPr id="5" name="Footer Placeholder 4">
            <a:extLst>
              <a:ext uri="{FF2B5EF4-FFF2-40B4-BE49-F238E27FC236}">
                <a16:creationId xmlns:a16="http://schemas.microsoft.com/office/drawing/2014/main" id="{4E6428A1-C7DE-2548-8BAF-A0B4D6BF2F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42A2B-8250-2D4D-83A7-AA0836478030}"/>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979772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5DD58-5913-9144-9055-725483E98B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9E1B56-BB11-754B-B3EF-0DD699412C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91952A-17CC-F34A-AC73-C84E37847605}"/>
              </a:ext>
            </a:extLst>
          </p:cNvPr>
          <p:cNvSpPr>
            <a:spLocks noGrp="1"/>
          </p:cNvSpPr>
          <p:nvPr>
            <p:ph type="dt" sz="half" idx="10"/>
          </p:nvPr>
        </p:nvSpPr>
        <p:spPr/>
        <p:txBody>
          <a:bodyPr/>
          <a:lstStyle/>
          <a:p>
            <a:fld id="{EF675F10-90BA-9A4B-97C5-0F6D45F15F43}" type="datetimeFigureOut">
              <a:rPr lang="en-US" smtClean="0"/>
              <a:t>6/14/2023</a:t>
            </a:fld>
            <a:endParaRPr lang="en-US"/>
          </a:p>
        </p:txBody>
      </p:sp>
      <p:sp>
        <p:nvSpPr>
          <p:cNvPr id="5" name="Footer Placeholder 4">
            <a:extLst>
              <a:ext uri="{FF2B5EF4-FFF2-40B4-BE49-F238E27FC236}">
                <a16:creationId xmlns:a16="http://schemas.microsoft.com/office/drawing/2014/main" id="{4D376CF2-CC1D-EA46-ACE5-C5D0878340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2987B6-427B-FF48-8A70-282A629F45DA}"/>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013151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63D0B3-7FE9-DE40-8627-47994C5B45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233210-1708-F442-B808-1EF0F86778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C18370-BBC5-5A44-8247-9E05209E6B97}"/>
              </a:ext>
            </a:extLst>
          </p:cNvPr>
          <p:cNvSpPr>
            <a:spLocks noGrp="1"/>
          </p:cNvSpPr>
          <p:nvPr>
            <p:ph type="dt" sz="half" idx="10"/>
          </p:nvPr>
        </p:nvSpPr>
        <p:spPr/>
        <p:txBody>
          <a:bodyPr/>
          <a:lstStyle/>
          <a:p>
            <a:fld id="{EF675F10-90BA-9A4B-97C5-0F6D45F15F43}" type="datetimeFigureOut">
              <a:rPr lang="en-US" smtClean="0"/>
              <a:t>6/14/2023</a:t>
            </a:fld>
            <a:endParaRPr lang="en-US"/>
          </a:p>
        </p:txBody>
      </p:sp>
      <p:sp>
        <p:nvSpPr>
          <p:cNvPr id="5" name="Footer Placeholder 4">
            <a:extLst>
              <a:ext uri="{FF2B5EF4-FFF2-40B4-BE49-F238E27FC236}">
                <a16:creationId xmlns:a16="http://schemas.microsoft.com/office/drawing/2014/main" id="{FB7C70C5-251A-8A4C-BFF0-87029DC9E0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E4F350-606F-594A-B445-47618EC08E94}"/>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72147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Title Slide">
    <p:bg>
      <p:bgRef idx="1001">
        <a:schemeClr val="bg2"/>
      </p:bgRef>
    </p:bg>
    <p:spTree>
      <p:nvGrpSpPr>
        <p:cNvPr id="1" name=""/>
        <p:cNvGrpSpPr/>
        <p:nvPr/>
      </p:nvGrpSpPr>
      <p:grpSpPr>
        <a:xfrm>
          <a:off x="0" y="0"/>
          <a:ext cx="0" cy="0"/>
          <a:chOff x="0" y="0"/>
          <a:chExt cx="0" cy="0"/>
        </a:xfrm>
      </p:grpSpPr>
      <p:pic>
        <p:nvPicPr>
          <p:cNvPr id="8" name="Picture 7" descr="A picture containing dark, night sky&#10;&#10;Description automatically generated">
            <a:extLst>
              <a:ext uri="{FF2B5EF4-FFF2-40B4-BE49-F238E27FC236}">
                <a16:creationId xmlns:a16="http://schemas.microsoft.com/office/drawing/2014/main" id="{6DA7BB0A-876A-D448-A8A9-030BEBA8567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867" y="-1"/>
            <a:ext cx="12201867" cy="6858001"/>
          </a:xfrm>
          <a:prstGeom prst="rect">
            <a:avLst/>
          </a:prstGeom>
        </p:spPr>
      </p:pic>
      <p:sp>
        <p:nvSpPr>
          <p:cNvPr id="9" name="Date Placeholder 3"/>
          <p:cNvSpPr txBox="1">
            <a:spLocks/>
          </p:cNvSpPr>
          <p:nvPr userDrawn="1"/>
        </p:nvSpPr>
        <p:spPr>
          <a:xfrm>
            <a:off x="660043" y="6108762"/>
            <a:ext cx="4730749" cy="486833"/>
          </a:xfrm>
          <a:prstGeom prst="rect">
            <a:avLst/>
          </a:prstGeom>
        </p:spPr>
        <p:txBody>
          <a:bodyPr vert="horz" lIns="121920" tIns="60960" rIns="121920" bIns="60960" rtlCol="0" anchor="ctr"/>
          <a:lstStyle>
            <a:defPPr>
              <a:defRPr lang="en-US"/>
            </a:defPPr>
            <a:lvl1pPr marL="0" algn="ctr" defTabSz="457200" rtl="0" eaLnBrk="1" latinLnBrk="0" hangingPunct="1">
              <a:defRPr sz="1200" kern="1200" spc="3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defTabSz="857208"/>
            <a:r>
              <a:rPr lang="en-US" sz="1067" b="0" i="0" spc="0">
                <a:solidFill>
                  <a:schemeClr val="tx1"/>
                </a:solidFill>
                <a:latin typeface="Montserrat Light" charset="0"/>
                <a:ea typeface="Montserrat Light" charset="0"/>
                <a:cs typeface="Montserrat Light" charset="0"/>
              </a:rPr>
              <a:t>© 2021</a:t>
            </a:r>
            <a:r>
              <a:rPr lang="en-US" sz="1067" b="0" i="0" spc="0" baseline="0">
                <a:solidFill>
                  <a:schemeClr val="tx1"/>
                </a:solidFill>
                <a:latin typeface="Montserrat Light" charset="0"/>
                <a:ea typeface="Montserrat Light" charset="0"/>
                <a:cs typeface="Montserrat Light" charset="0"/>
              </a:rPr>
              <a:t> </a:t>
            </a:r>
            <a:r>
              <a:rPr lang="en-US" sz="1067" b="0" i="0" spc="0">
                <a:solidFill>
                  <a:schemeClr val="tx1"/>
                </a:solidFill>
                <a:latin typeface="Montserrat Light" charset="0"/>
                <a:ea typeface="Montserrat Light" charset="0"/>
                <a:cs typeface="Montserrat Light" charset="0"/>
              </a:rPr>
              <a:t>TVSquared All Rights Reserved</a:t>
            </a:r>
          </a:p>
        </p:txBody>
      </p:sp>
      <p:sp>
        <p:nvSpPr>
          <p:cNvPr id="3" name="Text Placeholder 2">
            <a:extLst>
              <a:ext uri="{FF2B5EF4-FFF2-40B4-BE49-F238E27FC236}">
                <a16:creationId xmlns:a16="http://schemas.microsoft.com/office/drawing/2014/main" id="{4DBC0A82-031A-BC44-8522-E2F12AF7BB1F}"/>
              </a:ext>
            </a:extLst>
          </p:cNvPr>
          <p:cNvSpPr>
            <a:spLocks noGrp="1"/>
          </p:cNvSpPr>
          <p:nvPr>
            <p:ph type="body" sz="quarter" idx="10"/>
          </p:nvPr>
        </p:nvSpPr>
        <p:spPr>
          <a:xfrm>
            <a:off x="768351" y="2943419"/>
            <a:ext cx="4595283" cy="1368109"/>
          </a:xfrm>
          <a:prstGeom prst="rect">
            <a:avLst/>
          </a:prstGeom>
        </p:spPr>
        <p:txBody>
          <a:bodyPr/>
          <a:lstStyle>
            <a:lvl1pPr marL="0" indent="0">
              <a:buNone/>
              <a:defRPr b="0" i="0">
                <a:latin typeface="Montserrat Medium" pitchFamily="2" charset="77"/>
              </a:defRPr>
            </a:lvl1pPr>
          </a:lstStyle>
          <a:p>
            <a:pPr lvl="0"/>
            <a:r>
              <a:rPr lang="en-GB"/>
              <a:t>Click to edit Master text styles</a:t>
            </a:r>
            <a:endParaRPr lang="en-US"/>
          </a:p>
        </p:txBody>
      </p:sp>
      <p:sp>
        <p:nvSpPr>
          <p:cNvPr id="7" name="Rounded Rectangle 6">
            <a:extLst>
              <a:ext uri="{FF2B5EF4-FFF2-40B4-BE49-F238E27FC236}">
                <a16:creationId xmlns:a16="http://schemas.microsoft.com/office/drawing/2014/main" id="{BEF8C305-9EC7-454F-A2D9-EBB3A2777764}"/>
              </a:ext>
            </a:extLst>
          </p:cNvPr>
          <p:cNvSpPr/>
          <p:nvPr userDrawn="1"/>
        </p:nvSpPr>
        <p:spPr>
          <a:xfrm>
            <a:off x="232339" y="260955"/>
            <a:ext cx="11727327" cy="6336095"/>
          </a:xfrm>
          <a:prstGeom prst="roundRect">
            <a:avLst>
              <a:gd name="adj" fmla="val 0"/>
            </a:avLst>
          </a:prstGeom>
          <a:noFill/>
          <a:ln w="25400">
            <a:gradFill>
              <a:gsLst>
                <a:gs pos="0">
                  <a:schemeClr val="accent6"/>
                </a:gs>
                <a:gs pos="22000">
                  <a:schemeClr val="tx2"/>
                </a:gs>
                <a:gs pos="58000">
                  <a:schemeClr val="accent1"/>
                </a:gs>
              </a:gsLst>
              <a:lin ang="21594000" scaled="0"/>
            </a:gra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4032"/>
          </a:p>
        </p:txBody>
      </p:sp>
      <p:pic>
        <p:nvPicPr>
          <p:cNvPr id="10" name="Picture 9" descr="A black and white logo&#10;&#10;Description automatically generated with medium confidence">
            <a:extLst>
              <a:ext uri="{FF2B5EF4-FFF2-40B4-BE49-F238E27FC236}">
                <a16:creationId xmlns:a16="http://schemas.microsoft.com/office/drawing/2014/main" id="{6679B9D2-67B3-2940-BEA7-97D698C26D5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66921" y="4380024"/>
            <a:ext cx="3912772" cy="893725"/>
          </a:xfrm>
          <a:prstGeom prst="rect">
            <a:avLst/>
          </a:prstGeom>
        </p:spPr>
      </p:pic>
    </p:spTree>
    <p:extLst>
      <p:ext uri="{BB962C8B-B14F-4D97-AF65-F5344CB8AC3E}">
        <p14:creationId xmlns:p14="http://schemas.microsoft.com/office/powerpoint/2010/main" val="1788125550"/>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Title Slide">
    <p:bg>
      <p:bgRef idx="1001">
        <a:schemeClr val="bg2"/>
      </p:bgRef>
    </p:bg>
    <p:spTree>
      <p:nvGrpSpPr>
        <p:cNvPr id="1" name=""/>
        <p:cNvGrpSpPr/>
        <p:nvPr/>
      </p:nvGrpSpPr>
      <p:grpSpPr>
        <a:xfrm>
          <a:off x="0" y="0"/>
          <a:ext cx="0" cy="0"/>
          <a:chOff x="0" y="0"/>
          <a:chExt cx="0" cy="0"/>
        </a:xfrm>
      </p:grpSpPr>
      <p:pic>
        <p:nvPicPr>
          <p:cNvPr id="4" name="Picture 3" descr="A picture containing dark, outdoor, light, night&#10;&#10;Description automatically generated">
            <a:extLst>
              <a:ext uri="{FF2B5EF4-FFF2-40B4-BE49-F238E27FC236}">
                <a16:creationId xmlns:a16="http://schemas.microsoft.com/office/drawing/2014/main" id="{A4763548-6C85-BD46-B0E0-03095410945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866" y="0"/>
            <a:ext cx="12201867" cy="6858000"/>
          </a:xfrm>
          <a:prstGeom prst="rect">
            <a:avLst/>
          </a:prstGeom>
        </p:spPr>
      </p:pic>
      <p:sp>
        <p:nvSpPr>
          <p:cNvPr id="9" name="Date Placeholder 3"/>
          <p:cNvSpPr txBox="1">
            <a:spLocks/>
          </p:cNvSpPr>
          <p:nvPr userDrawn="1"/>
        </p:nvSpPr>
        <p:spPr>
          <a:xfrm>
            <a:off x="660043" y="6108762"/>
            <a:ext cx="4730749" cy="486833"/>
          </a:xfrm>
          <a:prstGeom prst="rect">
            <a:avLst/>
          </a:prstGeom>
        </p:spPr>
        <p:txBody>
          <a:bodyPr vert="horz" lIns="121920" tIns="60960" rIns="121920" bIns="60960" rtlCol="0" anchor="ctr"/>
          <a:lstStyle>
            <a:defPPr>
              <a:defRPr lang="en-US"/>
            </a:defPPr>
            <a:lvl1pPr marL="0" algn="ctr" defTabSz="457200" rtl="0" eaLnBrk="1" latinLnBrk="0" hangingPunct="1">
              <a:defRPr sz="1200" kern="1200" spc="3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defTabSz="857208"/>
            <a:r>
              <a:rPr lang="en-US" sz="1067" b="0" i="0" spc="0">
                <a:solidFill>
                  <a:schemeClr val="tx1"/>
                </a:solidFill>
                <a:latin typeface="Montserrat Light" charset="0"/>
                <a:ea typeface="Montserrat Light" charset="0"/>
                <a:cs typeface="Montserrat Light" charset="0"/>
              </a:rPr>
              <a:t>© 2021</a:t>
            </a:r>
            <a:r>
              <a:rPr lang="en-US" sz="1067" b="0" i="0" spc="0" baseline="0">
                <a:solidFill>
                  <a:schemeClr val="tx1"/>
                </a:solidFill>
                <a:latin typeface="Montserrat Light" charset="0"/>
                <a:ea typeface="Montserrat Light" charset="0"/>
                <a:cs typeface="Montserrat Light" charset="0"/>
              </a:rPr>
              <a:t> </a:t>
            </a:r>
            <a:r>
              <a:rPr lang="en-US" sz="1067" b="0" i="0" spc="0">
                <a:solidFill>
                  <a:schemeClr val="tx1"/>
                </a:solidFill>
                <a:latin typeface="Montserrat Light" charset="0"/>
                <a:ea typeface="Montserrat Light" charset="0"/>
                <a:cs typeface="Montserrat Light" charset="0"/>
              </a:rPr>
              <a:t>TVSquared All Rights Reserved</a:t>
            </a:r>
          </a:p>
        </p:txBody>
      </p:sp>
      <p:sp>
        <p:nvSpPr>
          <p:cNvPr id="3" name="Text Placeholder 2">
            <a:extLst>
              <a:ext uri="{FF2B5EF4-FFF2-40B4-BE49-F238E27FC236}">
                <a16:creationId xmlns:a16="http://schemas.microsoft.com/office/drawing/2014/main" id="{4DBC0A82-031A-BC44-8522-E2F12AF7BB1F}"/>
              </a:ext>
            </a:extLst>
          </p:cNvPr>
          <p:cNvSpPr>
            <a:spLocks noGrp="1"/>
          </p:cNvSpPr>
          <p:nvPr>
            <p:ph type="body" sz="quarter" idx="10"/>
          </p:nvPr>
        </p:nvSpPr>
        <p:spPr>
          <a:xfrm>
            <a:off x="768351" y="2943419"/>
            <a:ext cx="4595283" cy="1368109"/>
          </a:xfrm>
          <a:prstGeom prst="rect">
            <a:avLst/>
          </a:prstGeom>
        </p:spPr>
        <p:txBody>
          <a:bodyPr/>
          <a:lstStyle>
            <a:lvl1pPr marL="0" indent="0">
              <a:buNone/>
              <a:defRPr b="0" i="0">
                <a:latin typeface="Montserrat Medium" pitchFamily="2" charset="77"/>
              </a:defRPr>
            </a:lvl1pPr>
          </a:lstStyle>
          <a:p>
            <a:pPr lvl="0"/>
            <a:r>
              <a:rPr lang="en-GB"/>
              <a:t>Click to edit Master text styles</a:t>
            </a:r>
            <a:endParaRPr lang="en-US"/>
          </a:p>
        </p:txBody>
      </p:sp>
      <p:sp>
        <p:nvSpPr>
          <p:cNvPr id="7" name="Rounded Rectangle 6">
            <a:extLst>
              <a:ext uri="{FF2B5EF4-FFF2-40B4-BE49-F238E27FC236}">
                <a16:creationId xmlns:a16="http://schemas.microsoft.com/office/drawing/2014/main" id="{BEF8C305-9EC7-454F-A2D9-EBB3A2777764}"/>
              </a:ext>
            </a:extLst>
          </p:cNvPr>
          <p:cNvSpPr/>
          <p:nvPr userDrawn="1"/>
        </p:nvSpPr>
        <p:spPr>
          <a:xfrm>
            <a:off x="232339" y="260955"/>
            <a:ext cx="11727327" cy="6336095"/>
          </a:xfrm>
          <a:prstGeom prst="roundRect">
            <a:avLst>
              <a:gd name="adj" fmla="val 0"/>
            </a:avLst>
          </a:prstGeom>
          <a:noFill/>
          <a:ln w="25400">
            <a:gradFill>
              <a:gsLst>
                <a:gs pos="0">
                  <a:schemeClr val="accent6"/>
                </a:gs>
                <a:gs pos="22000">
                  <a:schemeClr val="tx2"/>
                </a:gs>
                <a:gs pos="58000">
                  <a:schemeClr val="accent1"/>
                </a:gs>
              </a:gsLst>
              <a:lin ang="21594000" scaled="0"/>
            </a:gra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4032"/>
          </a:p>
        </p:txBody>
      </p:sp>
      <p:pic>
        <p:nvPicPr>
          <p:cNvPr id="10" name="Picture 9" descr="A black and white logo&#10;&#10;Description automatically generated with medium confidence">
            <a:extLst>
              <a:ext uri="{FF2B5EF4-FFF2-40B4-BE49-F238E27FC236}">
                <a16:creationId xmlns:a16="http://schemas.microsoft.com/office/drawing/2014/main" id="{6679B9D2-67B3-2940-BEA7-97D698C26D5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291688" y="3956979"/>
            <a:ext cx="3608624" cy="824255"/>
          </a:xfrm>
          <a:prstGeom prst="rect">
            <a:avLst/>
          </a:prstGeom>
        </p:spPr>
      </p:pic>
    </p:spTree>
    <p:extLst>
      <p:ext uri="{BB962C8B-B14F-4D97-AF65-F5344CB8AC3E}">
        <p14:creationId xmlns:p14="http://schemas.microsoft.com/office/powerpoint/2010/main" val="3112266890"/>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itle Slide">
    <p:bg>
      <p:bgRef idx="1001">
        <a:schemeClr val="bg2"/>
      </p:bgRef>
    </p:bg>
    <p:spTree>
      <p:nvGrpSpPr>
        <p:cNvPr id="1" name=""/>
        <p:cNvGrpSpPr/>
        <p:nvPr/>
      </p:nvGrpSpPr>
      <p:grpSpPr>
        <a:xfrm>
          <a:off x="0" y="0"/>
          <a:ext cx="0" cy="0"/>
          <a:chOff x="0" y="0"/>
          <a:chExt cx="0" cy="0"/>
        </a:xfrm>
      </p:grpSpPr>
      <p:pic>
        <p:nvPicPr>
          <p:cNvPr id="13" name="Content Placeholder 10" descr="Background pattern&#10;&#10;Description automatically generated">
            <a:extLst>
              <a:ext uri="{FF2B5EF4-FFF2-40B4-BE49-F238E27FC236}">
                <a16:creationId xmlns:a16="http://schemas.microsoft.com/office/drawing/2014/main" id="{713DBE3E-DA55-1043-9253-7BBC9A185A7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8"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tx1"/>
                </a:solidFill>
                <a:latin typeface="Montserrat" charset="0"/>
                <a:ea typeface="Montserrat" charset="0"/>
                <a:cs typeface="Montserrat" charset="0"/>
              </a:rPr>
              <a:t>tvsquared.com</a:t>
            </a:r>
            <a:endParaRPr lang="en-US" sz="1333" b="0" i="0">
              <a:solidFill>
                <a:schemeClr val="tx1"/>
              </a:solidFill>
              <a:latin typeface="Montserrat" charset="0"/>
              <a:ea typeface="Montserrat" charset="0"/>
              <a:cs typeface="Montserrat" charset="0"/>
            </a:endParaRPr>
          </a:p>
        </p:txBody>
      </p:sp>
      <p:pic>
        <p:nvPicPr>
          <p:cNvPr id="9" name="Picture 8"/>
          <p:cNvPicPr>
            <a:picLocks noChangeAspect="1"/>
          </p:cNvPicPr>
          <p:nvPr userDrawn="1"/>
        </p:nvPicPr>
        <p:blipFill>
          <a:blip r:embed="rId3"/>
          <a:stretch>
            <a:fillRect/>
          </a:stretch>
        </p:blipFill>
        <p:spPr>
          <a:xfrm>
            <a:off x="10505112" y="396867"/>
            <a:ext cx="1171744" cy="272499"/>
          </a:xfrm>
          <a:prstGeom prst="rect">
            <a:avLst/>
          </a:prstGeom>
        </p:spPr>
      </p:pic>
      <p:sp>
        <p:nvSpPr>
          <p:cNvPr id="10"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14" name="Text Placeholder 2">
            <a:extLst>
              <a:ext uri="{FF2B5EF4-FFF2-40B4-BE49-F238E27FC236}">
                <a16:creationId xmlns:a16="http://schemas.microsoft.com/office/drawing/2014/main" id="{7D4DD531-5A45-FE46-9743-9CB98A8317E0}"/>
              </a:ext>
            </a:extLst>
          </p:cNvPr>
          <p:cNvSpPr>
            <a:spLocks noGrp="1"/>
          </p:cNvSpPr>
          <p:nvPr>
            <p:ph type="body" sz="quarter" idx="10"/>
          </p:nvPr>
        </p:nvSpPr>
        <p:spPr>
          <a:xfrm>
            <a:off x="369460" y="3128088"/>
            <a:ext cx="5726541" cy="601824"/>
          </a:xfrm>
          <a:prstGeom prst="rect">
            <a:avLst/>
          </a:prstGeom>
        </p:spPr>
        <p:txBody>
          <a:bodyPr/>
          <a:lstStyle>
            <a:lvl1pPr marL="0" indent="0">
              <a:buNone/>
              <a:defRPr sz="2667" b="0" i="0">
                <a:latin typeface="Montserrat" pitchFamily="2" charset="77"/>
              </a:defRPr>
            </a:lvl1pPr>
          </a:lstStyle>
          <a:p>
            <a:pPr lvl="0"/>
            <a:r>
              <a:rPr lang="en-GB"/>
              <a:t>Click to edit Master text styles</a:t>
            </a:r>
            <a:endParaRPr lang="en-US"/>
          </a:p>
        </p:txBody>
      </p:sp>
      <p:cxnSp>
        <p:nvCxnSpPr>
          <p:cNvPr id="11" name="Straight Connector 10">
            <a:extLst>
              <a:ext uri="{FF2B5EF4-FFF2-40B4-BE49-F238E27FC236}">
                <a16:creationId xmlns:a16="http://schemas.microsoft.com/office/drawing/2014/main" id="{7F8509A6-D74F-1D4E-B425-1BAF38247FE7}"/>
              </a:ext>
            </a:extLst>
          </p:cNvPr>
          <p:cNvCxnSpPr>
            <a:cxnSpLocks/>
          </p:cNvCxnSpPr>
          <p:nvPr userDrawn="1"/>
        </p:nvCxnSpPr>
        <p:spPr>
          <a:xfrm>
            <a:off x="496729" y="3899516"/>
            <a:ext cx="5599273" cy="0"/>
          </a:xfrm>
          <a:prstGeom prst="line">
            <a:avLst/>
          </a:prstGeom>
          <a:ln w="25400" cmpd="sng">
            <a:gradFill flip="none" rotWithShape="1">
              <a:gsLst>
                <a:gs pos="0">
                  <a:schemeClr val="accent1"/>
                </a:gs>
                <a:gs pos="45000">
                  <a:schemeClr val="accent3"/>
                </a:gs>
                <a:gs pos="79000">
                  <a:schemeClr val="accent5"/>
                </a:gs>
              </a:gsLst>
              <a:lin ang="0" scaled="1"/>
              <a:tileRect/>
            </a:gradFill>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529756719"/>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Title Slide">
    <p:bg>
      <p:bgRef idx="1001">
        <a:schemeClr val="bg2"/>
      </p:bgRef>
    </p:bg>
    <p:spTree>
      <p:nvGrpSpPr>
        <p:cNvPr id="1" name=""/>
        <p:cNvGrpSpPr/>
        <p:nvPr/>
      </p:nvGrpSpPr>
      <p:grpSpPr>
        <a:xfrm>
          <a:off x="0" y="0"/>
          <a:ext cx="0" cy="0"/>
          <a:chOff x="0" y="0"/>
          <a:chExt cx="0" cy="0"/>
        </a:xfrm>
      </p:grpSpPr>
      <p:pic>
        <p:nvPicPr>
          <p:cNvPr id="13" name="Content Placeholder 10" descr="Background pattern&#10;&#10;Description automatically generated">
            <a:extLst>
              <a:ext uri="{FF2B5EF4-FFF2-40B4-BE49-F238E27FC236}">
                <a16:creationId xmlns:a16="http://schemas.microsoft.com/office/drawing/2014/main" id="{713DBE3E-DA55-1043-9253-7BBC9A185A7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9" name="Picture 8"/>
          <p:cNvPicPr>
            <a:picLocks noChangeAspect="1"/>
          </p:cNvPicPr>
          <p:nvPr userDrawn="1"/>
        </p:nvPicPr>
        <p:blipFill>
          <a:blip r:embed="rId3"/>
          <a:stretch>
            <a:fillRect/>
          </a:stretch>
        </p:blipFill>
        <p:spPr>
          <a:xfrm>
            <a:off x="10505112" y="396867"/>
            <a:ext cx="1171744" cy="272499"/>
          </a:xfrm>
          <a:prstGeom prst="rect">
            <a:avLst/>
          </a:prstGeom>
        </p:spPr>
      </p:pic>
      <p:sp>
        <p:nvSpPr>
          <p:cNvPr id="10"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14" name="Text Placeholder 2">
            <a:extLst>
              <a:ext uri="{FF2B5EF4-FFF2-40B4-BE49-F238E27FC236}">
                <a16:creationId xmlns:a16="http://schemas.microsoft.com/office/drawing/2014/main" id="{7D4DD531-5A45-FE46-9743-9CB98A8317E0}"/>
              </a:ext>
            </a:extLst>
          </p:cNvPr>
          <p:cNvSpPr>
            <a:spLocks noGrp="1"/>
          </p:cNvSpPr>
          <p:nvPr>
            <p:ph type="body" sz="quarter" idx="10"/>
          </p:nvPr>
        </p:nvSpPr>
        <p:spPr>
          <a:xfrm>
            <a:off x="369460" y="3128088"/>
            <a:ext cx="5726541" cy="601824"/>
          </a:xfrm>
          <a:prstGeom prst="rect">
            <a:avLst/>
          </a:prstGeom>
        </p:spPr>
        <p:txBody>
          <a:bodyPr/>
          <a:lstStyle>
            <a:lvl1pPr marL="0" indent="0">
              <a:buNone/>
              <a:defRPr sz="2667" b="0" i="0">
                <a:latin typeface="Montserrat" pitchFamily="2" charset="77"/>
              </a:defRPr>
            </a:lvl1pPr>
          </a:lstStyle>
          <a:p>
            <a:pPr lvl="0"/>
            <a:r>
              <a:rPr lang="en-GB"/>
              <a:t>Click to edit Master text styles</a:t>
            </a:r>
            <a:endParaRPr lang="en-US"/>
          </a:p>
        </p:txBody>
      </p:sp>
    </p:spTree>
    <p:extLst>
      <p:ext uri="{BB962C8B-B14F-4D97-AF65-F5344CB8AC3E}">
        <p14:creationId xmlns:p14="http://schemas.microsoft.com/office/powerpoint/2010/main" val="667146308"/>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tx1"/>
        </a:solidFill>
        <a:effectLst/>
      </p:bgPr>
    </p:bg>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109A9C33-70C1-D34D-B5E0-1DB3C10A17D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6087"/>
          <a:stretch/>
        </p:blipFill>
        <p:spPr>
          <a:xfrm>
            <a:off x="0" y="1"/>
            <a:ext cx="12192000" cy="6858000"/>
          </a:xfrm>
          <a:prstGeom prst="rect">
            <a:avLst/>
          </a:prstGeom>
        </p:spPr>
      </p:pic>
      <p:sp>
        <p:nvSpPr>
          <p:cNvPr id="8"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tx1"/>
                </a:solidFill>
                <a:latin typeface="Montserrat" charset="0"/>
                <a:ea typeface="Montserrat" charset="0"/>
                <a:cs typeface="Montserrat" charset="0"/>
              </a:rPr>
              <a:t>tvsquared.com</a:t>
            </a:r>
            <a:endParaRPr lang="en-US" sz="1333" b="0" i="0">
              <a:solidFill>
                <a:schemeClr val="tx1"/>
              </a:solidFill>
              <a:latin typeface="Montserrat" charset="0"/>
              <a:ea typeface="Montserrat" charset="0"/>
              <a:cs typeface="Montserrat" charset="0"/>
            </a:endParaRPr>
          </a:p>
        </p:txBody>
      </p:sp>
      <p:pic>
        <p:nvPicPr>
          <p:cNvPr id="9" name="Picture 8"/>
          <p:cNvPicPr>
            <a:picLocks noChangeAspect="1"/>
          </p:cNvPicPr>
          <p:nvPr userDrawn="1"/>
        </p:nvPicPr>
        <p:blipFill>
          <a:blip r:embed="rId3"/>
          <a:stretch>
            <a:fillRect/>
          </a:stretch>
        </p:blipFill>
        <p:spPr>
          <a:xfrm>
            <a:off x="10505112" y="396867"/>
            <a:ext cx="1171744" cy="272499"/>
          </a:xfrm>
          <a:prstGeom prst="rect">
            <a:avLst/>
          </a:prstGeom>
        </p:spPr>
      </p:pic>
      <p:sp>
        <p:nvSpPr>
          <p:cNvPr id="10"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14" name="Text Placeholder 2">
            <a:extLst>
              <a:ext uri="{FF2B5EF4-FFF2-40B4-BE49-F238E27FC236}">
                <a16:creationId xmlns:a16="http://schemas.microsoft.com/office/drawing/2014/main" id="{7D4DD531-5A45-FE46-9743-9CB98A8317E0}"/>
              </a:ext>
            </a:extLst>
          </p:cNvPr>
          <p:cNvSpPr>
            <a:spLocks noGrp="1"/>
          </p:cNvSpPr>
          <p:nvPr>
            <p:ph type="body" sz="quarter" idx="10"/>
          </p:nvPr>
        </p:nvSpPr>
        <p:spPr>
          <a:xfrm>
            <a:off x="369460" y="3128088"/>
            <a:ext cx="5726541" cy="601824"/>
          </a:xfrm>
          <a:prstGeom prst="rect">
            <a:avLst/>
          </a:prstGeom>
        </p:spPr>
        <p:txBody>
          <a:bodyPr/>
          <a:lstStyle>
            <a:lvl1pPr marL="0" indent="0">
              <a:buNone/>
              <a:defRPr sz="2667" b="0" i="0">
                <a:latin typeface="Montserrat" pitchFamily="2" charset="77"/>
              </a:defRPr>
            </a:lvl1pPr>
          </a:lstStyle>
          <a:p>
            <a:pPr lvl="0"/>
            <a:r>
              <a:rPr lang="en-GB"/>
              <a:t>Click to edit Master text styles</a:t>
            </a:r>
            <a:endParaRPr lang="en-US"/>
          </a:p>
        </p:txBody>
      </p:sp>
      <p:cxnSp>
        <p:nvCxnSpPr>
          <p:cNvPr id="11" name="Straight Connector 10">
            <a:extLst>
              <a:ext uri="{FF2B5EF4-FFF2-40B4-BE49-F238E27FC236}">
                <a16:creationId xmlns:a16="http://schemas.microsoft.com/office/drawing/2014/main" id="{7F8509A6-D74F-1D4E-B425-1BAF38247FE7}"/>
              </a:ext>
            </a:extLst>
          </p:cNvPr>
          <p:cNvCxnSpPr>
            <a:cxnSpLocks/>
          </p:cNvCxnSpPr>
          <p:nvPr userDrawn="1"/>
        </p:nvCxnSpPr>
        <p:spPr>
          <a:xfrm>
            <a:off x="496729" y="3899516"/>
            <a:ext cx="5599273" cy="0"/>
          </a:xfrm>
          <a:prstGeom prst="line">
            <a:avLst/>
          </a:prstGeom>
          <a:ln w="25400" cmpd="sng">
            <a:gradFill flip="none" rotWithShape="1">
              <a:gsLst>
                <a:gs pos="0">
                  <a:schemeClr val="accent1"/>
                </a:gs>
                <a:gs pos="45000">
                  <a:schemeClr val="accent3"/>
                </a:gs>
                <a:gs pos="79000">
                  <a:schemeClr val="accent5"/>
                </a:gs>
              </a:gsLst>
              <a:lin ang="0" scaled="1"/>
              <a:tileRect/>
            </a:gradFill>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551034496"/>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tx1"/>
        </a:solidFill>
        <a:effectLst/>
      </p:bgPr>
    </p:bg>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109A9C33-70C1-D34D-B5E0-1DB3C10A17D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6087"/>
          <a:stretch/>
        </p:blipFill>
        <p:spPr>
          <a:xfrm>
            <a:off x="0" y="1"/>
            <a:ext cx="12192000" cy="6858000"/>
          </a:xfrm>
          <a:prstGeom prst="rect">
            <a:avLst/>
          </a:prstGeom>
        </p:spPr>
      </p:pic>
      <p:sp>
        <p:nvSpPr>
          <p:cNvPr id="10"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14" name="Text Placeholder 2">
            <a:extLst>
              <a:ext uri="{FF2B5EF4-FFF2-40B4-BE49-F238E27FC236}">
                <a16:creationId xmlns:a16="http://schemas.microsoft.com/office/drawing/2014/main" id="{7D4DD531-5A45-FE46-9743-9CB98A8317E0}"/>
              </a:ext>
            </a:extLst>
          </p:cNvPr>
          <p:cNvSpPr>
            <a:spLocks noGrp="1"/>
          </p:cNvSpPr>
          <p:nvPr>
            <p:ph type="body" sz="quarter" idx="10"/>
          </p:nvPr>
        </p:nvSpPr>
        <p:spPr>
          <a:xfrm>
            <a:off x="369460" y="3128088"/>
            <a:ext cx="5726541" cy="601824"/>
          </a:xfrm>
          <a:prstGeom prst="rect">
            <a:avLst/>
          </a:prstGeom>
        </p:spPr>
        <p:txBody>
          <a:bodyPr/>
          <a:lstStyle>
            <a:lvl1pPr marL="0" indent="0">
              <a:buNone/>
              <a:defRPr sz="2667" b="0" i="0">
                <a:latin typeface="Montserrat" pitchFamily="2" charset="77"/>
              </a:defRPr>
            </a:lvl1pPr>
          </a:lstStyle>
          <a:p>
            <a:pPr lvl="0"/>
            <a:r>
              <a:rPr lang="en-GB"/>
              <a:t>Click to edit Master text styles</a:t>
            </a:r>
            <a:endParaRPr lang="en-US"/>
          </a:p>
        </p:txBody>
      </p:sp>
    </p:spTree>
    <p:extLst>
      <p:ext uri="{BB962C8B-B14F-4D97-AF65-F5344CB8AC3E}">
        <p14:creationId xmlns:p14="http://schemas.microsoft.com/office/powerpoint/2010/main" val="3886107791"/>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ic lef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615142-8DB9-3342-8C68-984DFEA81CBB}"/>
              </a:ext>
            </a:extLst>
          </p:cNvPr>
          <p:cNvSpPr/>
          <p:nvPr userDrawn="1"/>
        </p:nvSpPr>
        <p:spPr>
          <a:xfrm>
            <a:off x="1" y="0"/>
            <a:ext cx="3723501" cy="6858000"/>
          </a:xfrm>
          <a:prstGeom prst="rect">
            <a:avLst/>
          </a:prstGeom>
          <a:solidFill>
            <a:srgbClr val="003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Footer Placeholder 3"/>
          <p:cNvSpPr txBox="1">
            <a:spLocks/>
          </p:cNvSpPr>
          <p:nvPr userDrawn="1"/>
        </p:nvSpPr>
        <p:spPr>
          <a:xfrm>
            <a:off x="11032867" y="6245234"/>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pic>
        <p:nvPicPr>
          <p:cNvPr id="17" name="Picture 16">
            <a:extLst>
              <a:ext uri="{FF2B5EF4-FFF2-40B4-BE49-F238E27FC236}">
                <a16:creationId xmlns:a16="http://schemas.microsoft.com/office/drawing/2014/main" id="{52F10956-1DD2-F646-B3FE-1DB280F6E3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8611" y="397572"/>
            <a:ext cx="1172480" cy="270392"/>
          </a:xfrm>
          <a:prstGeom prst="rect">
            <a:avLst/>
          </a:prstGeom>
        </p:spPr>
      </p:pic>
      <p:sp>
        <p:nvSpPr>
          <p:cNvPr id="14" name="Shape 30">
            <a:extLst>
              <a:ext uri="{FF2B5EF4-FFF2-40B4-BE49-F238E27FC236}">
                <a16:creationId xmlns:a16="http://schemas.microsoft.com/office/drawing/2014/main" id="{A81B6D98-E064-D145-8BAD-859434E24467}"/>
              </a:ext>
            </a:extLst>
          </p:cNvPr>
          <p:cNvSpPr txBox="1">
            <a:spLocks noGrp="1"/>
          </p:cNvSpPr>
          <p:nvPr>
            <p:ph type="body" idx="18" hasCustomPrompt="1"/>
          </p:nvPr>
        </p:nvSpPr>
        <p:spPr>
          <a:xfrm>
            <a:off x="4302365" y="2020971"/>
            <a:ext cx="5728235"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tx1"/>
              </a:buClr>
              <a:buSzPct val="90000"/>
              <a:buFont typeface="Arial"/>
              <a:buChar char="•"/>
              <a:tabLst/>
              <a:defRPr sz="1867" b="0" i="0" u="none" strike="noStrike" cap="none" baseline="0">
                <a:solidFill>
                  <a:schemeClr val="tx1"/>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15" name="Title Placeholder 1">
            <a:extLst>
              <a:ext uri="{FF2B5EF4-FFF2-40B4-BE49-F238E27FC236}">
                <a16:creationId xmlns:a16="http://schemas.microsoft.com/office/drawing/2014/main" id="{3DBA92EB-17B8-0841-9A47-CCCC963D47FD}"/>
              </a:ext>
            </a:extLst>
          </p:cNvPr>
          <p:cNvSpPr>
            <a:spLocks noGrp="1"/>
          </p:cNvSpPr>
          <p:nvPr>
            <p:ph type="title" hasCustomPrompt="1"/>
          </p:nvPr>
        </p:nvSpPr>
        <p:spPr>
          <a:xfrm>
            <a:off x="4302365" y="787402"/>
            <a:ext cx="543057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Tree>
    <p:extLst>
      <p:ext uri="{BB962C8B-B14F-4D97-AF65-F5344CB8AC3E}">
        <p14:creationId xmlns:p14="http://schemas.microsoft.com/office/powerpoint/2010/main" val="7114912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Slide pic lef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615142-8DB9-3342-8C68-984DFEA81CBB}"/>
              </a:ext>
            </a:extLst>
          </p:cNvPr>
          <p:cNvSpPr/>
          <p:nvPr userDrawn="1"/>
        </p:nvSpPr>
        <p:spPr>
          <a:xfrm>
            <a:off x="1" y="0"/>
            <a:ext cx="3723501" cy="6858000"/>
          </a:xfrm>
          <a:prstGeom prst="rect">
            <a:avLst/>
          </a:prstGeom>
          <a:solidFill>
            <a:srgbClr val="003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Footer Placeholder 3"/>
          <p:cNvSpPr txBox="1">
            <a:spLocks/>
          </p:cNvSpPr>
          <p:nvPr userDrawn="1"/>
        </p:nvSpPr>
        <p:spPr>
          <a:xfrm>
            <a:off x="11032867" y="6245234"/>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pic>
        <p:nvPicPr>
          <p:cNvPr id="17" name="Picture 16">
            <a:extLst>
              <a:ext uri="{FF2B5EF4-FFF2-40B4-BE49-F238E27FC236}">
                <a16:creationId xmlns:a16="http://schemas.microsoft.com/office/drawing/2014/main" id="{52F10956-1DD2-F646-B3FE-1DB280F6E3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8611" y="397572"/>
            <a:ext cx="1172480" cy="270392"/>
          </a:xfrm>
          <a:prstGeom prst="rect">
            <a:avLst/>
          </a:prstGeom>
        </p:spPr>
      </p:pic>
      <p:cxnSp>
        <p:nvCxnSpPr>
          <p:cNvPr id="9" name="Straight Connector 8">
            <a:extLst>
              <a:ext uri="{FF2B5EF4-FFF2-40B4-BE49-F238E27FC236}">
                <a16:creationId xmlns:a16="http://schemas.microsoft.com/office/drawing/2014/main" id="{1BEF2DB8-C5E1-3146-B6E5-24633D3C0AF8}"/>
              </a:ext>
            </a:extLst>
          </p:cNvPr>
          <p:cNvCxnSpPr>
            <a:cxnSpLocks/>
          </p:cNvCxnSpPr>
          <p:nvPr userDrawn="1"/>
        </p:nvCxnSpPr>
        <p:spPr>
          <a:xfrm>
            <a:off x="4431329" y="1750019"/>
            <a:ext cx="5599273" cy="0"/>
          </a:xfrm>
          <a:prstGeom prst="line">
            <a:avLst/>
          </a:prstGeom>
          <a:ln w="25400" cmpd="sng">
            <a:gradFill flip="none" rotWithShape="1">
              <a:gsLst>
                <a:gs pos="0">
                  <a:schemeClr val="accent1"/>
                </a:gs>
                <a:gs pos="79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14" name="Shape 30">
            <a:extLst>
              <a:ext uri="{FF2B5EF4-FFF2-40B4-BE49-F238E27FC236}">
                <a16:creationId xmlns:a16="http://schemas.microsoft.com/office/drawing/2014/main" id="{A81B6D98-E064-D145-8BAD-859434E24467}"/>
              </a:ext>
            </a:extLst>
          </p:cNvPr>
          <p:cNvSpPr txBox="1">
            <a:spLocks noGrp="1"/>
          </p:cNvSpPr>
          <p:nvPr>
            <p:ph type="body" idx="18" hasCustomPrompt="1"/>
          </p:nvPr>
        </p:nvSpPr>
        <p:spPr>
          <a:xfrm>
            <a:off x="4302365" y="2020971"/>
            <a:ext cx="5728235"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tx1"/>
              </a:buClr>
              <a:buSzPct val="90000"/>
              <a:buFont typeface="Arial"/>
              <a:buChar char="•"/>
              <a:tabLst/>
              <a:defRPr sz="1867" b="0" i="0" u="none" strike="noStrike" cap="none" baseline="0">
                <a:solidFill>
                  <a:schemeClr val="tx1"/>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15" name="Title Placeholder 1">
            <a:extLst>
              <a:ext uri="{FF2B5EF4-FFF2-40B4-BE49-F238E27FC236}">
                <a16:creationId xmlns:a16="http://schemas.microsoft.com/office/drawing/2014/main" id="{3DBA92EB-17B8-0841-9A47-CCCC963D47FD}"/>
              </a:ext>
            </a:extLst>
          </p:cNvPr>
          <p:cNvSpPr>
            <a:spLocks noGrp="1"/>
          </p:cNvSpPr>
          <p:nvPr>
            <p:ph type="title" hasCustomPrompt="1"/>
          </p:nvPr>
        </p:nvSpPr>
        <p:spPr>
          <a:xfrm>
            <a:off x="4302365" y="787402"/>
            <a:ext cx="543057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Tree>
    <p:extLst>
      <p:ext uri="{BB962C8B-B14F-4D97-AF65-F5344CB8AC3E}">
        <p14:creationId xmlns:p14="http://schemas.microsoft.com/office/powerpoint/2010/main" val="1297575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59E59-C3FC-204E-85CC-317362ACE6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D047EF-D6BD-E145-A9EF-61D40231D6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84CD0-A62C-3D4E-ADDB-0276DBB71049}"/>
              </a:ext>
            </a:extLst>
          </p:cNvPr>
          <p:cNvSpPr>
            <a:spLocks noGrp="1"/>
          </p:cNvSpPr>
          <p:nvPr>
            <p:ph type="dt" sz="half" idx="10"/>
          </p:nvPr>
        </p:nvSpPr>
        <p:spPr/>
        <p:txBody>
          <a:bodyPr/>
          <a:lstStyle/>
          <a:p>
            <a:fld id="{EF675F10-90BA-9A4B-97C5-0F6D45F15F43}" type="datetimeFigureOut">
              <a:rPr lang="en-US" smtClean="0"/>
              <a:t>6/14/2023</a:t>
            </a:fld>
            <a:endParaRPr lang="en-US"/>
          </a:p>
        </p:txBody>
      </p:sp>
      <p:sp>
        <p:nvSpPr>
          <p:cNvPr id="5" name="Footer Placeholder 4">
            <a:extLst>
              <a:ext uri="{FF2B5EF4-FFF2-40B4-BE49-F238E27FC236}">
                <a16:creationId xmlns:a16="http://schemas.microsoft.com/office/drawing/2014/main" id="{22EBCD41-370D-044C-897A-559815EFC9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2F46B7-5F31-DB43-B955-4BE9B8D7F011}"/>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3026973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ic lef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615142-8DB9-3342-8C68-984DFEA81CBB}"/>
              </a:ext>
            </a:extLst>
          </p:cNvPr>
          <p:cNvSpPr/>
          <p:nvPr userDrawn="1"/>
        </p:nvSpPr>
        <p:spPr>
          <a:xfrm>
            <a:off x="1" y="0"/>
            <a:ext cx="3723501" cy="6858000"/>
          </a:xfrm>
          <a:prstGeom prst="rect">
            <a:avLst/>
          </a:prstGeom>
          <a:solidFill>
            <a:srgbClr val="003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Footer Placeholder 3"/>
          <p:cNvSpPr txBox="1">
            <a:spLocks/>
          </p:cNvSpPr>
          <p:nvPr userDrawn="1"/>
        </p:nvSpPr>
        <p:spPr>
          <a:xfrm>
            <a:off x="11032867" y="6245234"/>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pic>
        <p:nvPicPr>
          <p:cNvPr id="17" name="Picture 16">
            <a:extLst>
              <a:ext uri="{FF2B5EF4-FFF2-40B4-BE49-F238E27FC236}">
                <a16:creationId xmlns:a16="http://schemas.microsoft.com/office/drawing/2014/main" id="{52F10956-1DD2-F646-B3FE-1DB280F6E3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8611" y="397572"/>
            <a:ext cx="1172480" cy="270392"/>
          </a:xfrm>
          <a:prstGeom prst="rect">
            <a:avLst/>
          </a:prstGeom>
        </p:spPr>
      </p:pic>
      <p:cxnSp>
        <p:nvCxnSpPr>
          <p:cNvPr id="9" name="Straight Connector 8">
            <a:extLst>
              <a:ext uri="{FF2B5EF4-FFF2-40B4-BE49-F238E27FC236}">
                <a16:creationId xmlns:a16="http://schemas.microsoft.com/office/drawing/2014/main" id="{1BEF2DB8-C5E1-3146-B6E5-24633D3C0AF8}"/>
              </a:ext>
            </a:extLst>
          </p:cNvPr>
          <p:cNvCxnSpPr>
            <a:cxnSpLocks/>
          </p:cNvCxnSpPr>
          <p:nvPr userDrawn="1"/>
        </p:nvCxnSpPr>
        <p:spPr>
          <a:xfrm>
            <a:off x="496727" y="1539756"/>
            <a:ext cx="2893652" cy="0"/>
          </a:xfrm>
          <a:prstGeom prst="line">
            <a:avLst/>
          </a:prstGeom>
          <a:ln w="25400" cmpd="sng">
            <a:gradFill flip="none" rotWithShape="1">
              <a:gsLst>
                <a:gs pos="0">
                  <a:schemeClr val="accent1"/>
                </a:gs>
                <a:gs pos="79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14" name="Shape 30">
            <a:extLst>
              <a:ext uri="{FF2B5EF4-FFF2-40B4-BE49-F238E27FC236}">
                <a16:creationId xmlns:a16="http://schemas.microsoft.com/office/drawing/2014/main" id="{A81B6D98-E064-D145-8BAD-859434E24467}"/>
              </a:ext>
            </a:extLst>
          </p:cNvPr>
          <p:cNvSpPr txBox="1">
            <a:spLocks noGrp="1"/>
          </p:cNvSpPr>
          <p:nvPr>
            <p:ph type="body" idx="18" hasCustomPrompt="1"/>
          </p:nvPr>
        </p:nvSpPr>
        <p:spPr>
          <a:xfrm>
            <a:off x="4302365" y="2020971"/>
            <a:ext cx="5728235"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tx1"/>
              </a:buClr>
              <a:buSzPct val="90000"/>
              <a:buFont typeface="Arial"/>
              <a:buChar char="•"/>
              <a:tabLst/>
              <a:defRPr sz="1867" b="0" i="0" u="none" strike="noStrike" cap="none" baseline="0">
                <a:solidFill>
                  <a:schemeClr val="tx1"/>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15" name="Title Placeholder 1">
            <a:extLst>
              <a:ext uri="{FF2B5EF4-FFF2-40B4-BE49-F238E27FC236}">
                <a16:creationId xmlns:a16="http://schemas.microsoft.com/office/drawing/2014/main" id="{3DBA92EB-17B8-0841-9A47-CCCC963D47FD}"/>
              </a:ext>
            </a:extLst>
          </p:cNvPr>
          <p:cNvSpPr>
            <a:spLocks noGrp="1"/>
          </p:cNvSpPr>
          <p:nvPr>
            <p:ph type="title" hasCustomPrompt="1"/>
          </p:nvPr>
        </p:nvSpPr>
        <p:spPr>
          <a:xfrm>
            <a:off x="4302365" y="787402"/>
            <a:ext cx="543057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Tree>
    <p:extLst>
      <p:ext uri="{BB962C8B-B14F-4D97-AF65-F5344CB8AC3E}">
        <p14:creationId xmlns:p14="http://schemas.microsoft.com/office/powerpoint/2010/main" val="16273642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Title Slide pic lef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615142-8DB9-3342-8C68-984DFEA81CBB}"/>
              </a:ext>
            </a:extLst>
          </p:cNvPr>
          <p:cNvSpPr/>
          <p:nvPr userDrawn="1"/>
        </p:nvSpPr>
        <p:spPr>
          <a:xfrm>
            <a:off x="1" y="0"/>
            <a:ext cx="3723501" cy="6858000"/>
          </a:xfrm>
          <a:prstGeom prst="rect">
            <a:avLst/>
          </a:prstGeom>
          <a:solidFill>
            <a:srgbClr val="003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Footer Placeholder 3"/>
          <p:cNvSpPr txBox="1">
            <a:spLocks/>
          </p:cNvSpPr>
          <p:nvPr userDrawn="1"/>
        </p:nvSpPr>
        <p:spPr>
          <a:xfrm>
            <a:off x="11032867" y="6245234"/>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pic>
        <p:nvPicPr>
          <p:cNvPr id="17" name="Picture 16">
            <a:extLst>
              <a:ext uri="{FF2B5EF4-FFF2-40B4-BE49-F238E27FC236}">
                <a16:creationId xmlns:a16="http://schemas.microsoft.com/office/drawing/2014/main" id="{52F10956-1DD2-F646-B3FE-1DB280F6E3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8611" y="397572"/>
            <a:ext cx="1172480" cy="270392"/>
          </a:xfrm>
          <a:prstGeom prst="rect">
            <a:avLst/>
          </a:prstGeom>
        </p:spPr>
      </p:pic>
      <p:sp>
        <p:nvSpPr>
          <p:cNvPr id="14" name="Shape 30">
            <a:extLst>
              <a:ext uri="{FF2B5EF4-FFF2-40B4-BE49-F238E27FC236}">
                <a16:creationId xmlns:a16="http://schemas.microsoft.com/office/drawing/2014/main" id="{A81B6D98-E064-D145-8BAD-859434E24467}"/>
              </a:ext>
            </a:extLst>
          </p:cNvPr>
          <p:cNvSpPr txBox="1">
            <a:spLocks noGrp="1"/>
          </p:cNvSpPr>
          <p:nvPr>
            <p:ph type="body" idx="18" hasCustomPrompt="1"/>
          </p:nvPr>
        </p:nvSpPr>
        <p:spPr>
          <a:xfrm>
            <a:off x="4302365" y="2020971"/>
            <a:ext cx="5728235"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tx1"/>
              </a:buClr>
              <a:buSzPct val="90000"/>
              <a:buFont typeface="Arial"/>
              <a:buChar char="•"/>
              <a:tabLst/>
              <a:defRPr sz="1867" b="0" i="0" u="none" strike="noStrike" cap="none" baseline="0">
                <a:solidFill>
                  <a:schemeClr val="tx1"/>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15" name="Title Placeholder 1">
            <a:extLst>
              <a:ext uri="{FF2B5EF4-FFF2-40B4-BE49-F238E27FC236}">
                <a16:creationId xmlns:a16="http://schemas.microsoft.com/office/drawing/2014/main" id="{3DBA92EB-17B8-0841-9A47-CCCC963D47FD}"/>
              </a:ext>
            </a:extLst>
          </p:cNvPr>
          <p:cNvSpPr>
            <a:spLocks noGrp="1"/>
          </p:cNvSpPr>
          <p:nvPr>
            <p:ph type="title" hasCustomPrompt="1"/>
          </p:nvPr>
        </p:nvSpPr>
        <p:spPr>
          <a:xfrm>
            <a:off x="4302365" y="787402"/>
            <a:ext cx="543057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Tree>
    <p:extLst>
      <p:ext uri="{BB962C8B-B14F-4D97-AF65-F5344CB8AC3E}">
        <p14:creationId xmlns:p14="http://schemas.microsoft.com/office/powerpoint/2010/main" val="5769355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354679" y="787402"/>
            <a:ext cx="11299824"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
        <p:nvSpPr>
          <p:cNvPr id="14" name="Shape 30"/>
          <p:cNvSpPr txBox="1">
            <a:spLocks noGrp="1"/>
          </p:cNvSpPr>
          <p:nvPr>
            <p:ph type="body" idx="15" hasCustomPrompt="1"/>
          </p:nvPr>
        </p:nvSpPr>
        <p:spPr>
          <a:xfrm>
            <a:off x="340678" y="1724785"/>
            <a:ext cx="11331837" cy="744849"/>
          </a:xfrm>
          <a:prstGeom prst="rect">
            <a:avLst/>
          </a:prstGeom>
          <a:noFill/>
          <a:ln>
            <a:noFill/>
          </a:ln>
        </p:spPr>
        <p:txBody>
          <a:bodyPr spcFirstLastPara="1" wrap="square" lIns="91425" tIns="91425" rIns="91425" bIns="91425" anchor="t" anchorCtr="0"/>
          <a:lstStyle>
            <a:lvl1pPr marL="12700" marR="0" lvl="0" indent="0" algn="l" rtl="0">
              <a:lnSpc>
                <a:spcPct val="100000"/>
              </a:lnSpc>
              <a:spcBef>
                <a:spcPts val="0"/>
              </a:spcBef>
              <a:spcAft>
                <a:spcPts val="533"/>
              </a:spcAft>
              <a:buClr>
                <a:schemeClr val="accent2"/>
              </a:buClr>
              <a:buSzPct val="120000"/>
              <a:buFont typeface="Arial"/>
              <a:buNone/>
              <a:tabLst/>
              <a:defRPr sz="1867" b="0" i="0" u="none" strike="noStrike" cap="none" baseline="0">
                <a:solidFill>
                  <a:schemeClr val="tx2"/>
                </a:solidFill>
                <a:latin typeface="Montserrat Light" charset="0"/>
                <a:ea typeface="Montserrat Light" charset="0"/>
                <a:cs typeface="Montserrat Light" charset="0"/>
                <a:sym typeface="Montserrat Light"/>
              </a:defRPr>
            </a:lvl1pPr>
            <a:lvl2pPr marL="359824" marR="0" lvl="1" indent="-182029"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2pPr>
            <a:lvl3pPr marL="539737" marR="0" lvl="2" indent="-179913"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08611" y="397573"/>
            <a:ext cx="1172479" cy="270391"/>
          </a:xfrm>
          <a:prstGeom prst="rect">
            <a:avLst/>
          </a:prstGeom>
        </p:spPr>
      </p:pic>
      <p:sp>
        <p:nvSpPr>
          <p:cNvPr id="21"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tx2"/>
                </a:solidFill>
                <a:latin typeface="Montserrat" charset="0"/>
                <a:ea typeface="Montserrat" charset="0"/>
                <a:cs typeface="Montserrat" charset="0"/>
              </a:rPr>
              <a:t>tvsquared.com</a:t>
            </a:r>
            <a:endParaRPr lang="en-US" sz="1333" b="0" i="0">
              <a:solidFill>
                <a:schemeClr val="tx2"/>
              </a:solidFill>
              <a:latin typeface="Montserrat" charset="0"/>
              <a:ea typeface="Montserrat" charset="0"/>
              <a:cs typeface="Montserrat" charset="0"/>
            </a:endParaRPr>
          </a:p>
        </p:txBody>
      </p:sp>
      <p:sp>
        <p:nvSpPr>
          <p:cNvPr id="22"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cxnSp>
        <p:nvCxnSpPr>
          <p:cNvPr id="36" name="Straight Connector 35">
            <a:extLst>
              <a:ext uri="{FF2B5EF4-FFF2-40B4-BE49-F238E27FC236}">
                <a16:creationId xmlns:a16="http://schemas.microsoft.com/office/drawing/2014/main" id="{E9D65450-86A6-5D42-8859-7C63A323C7EB}"/>
              </a:ext>
            </a:extLst>
          </p:cNvPr>
          <p:cNvCxnSpPr/>
          <p:nvPr userDrawn="1"/>
        </p:nvCxnSpPr>
        <p:spPr>
          <a:xfrm>
            <a:off x="477680" y="1557855"/>
            <a:ext cx="11176825"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7368090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354679" y="787402"/>
            <a:ext cx="11299824"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08611" y="397573"/>
            <a:ext cx="1172479" cy="270391"/>
          </a:xfrm>
          <a:prstGeom prst="rect">
            <a:avLst/>
          </a:prstGeom>
        </p:spPr>
      </p:pic>
      <p:sp>
        <p:nvSpPr>
          <p:cNvPr id="21"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tx2"/>
                </a:solidFill>
                <a:latin typeface="Montserrat" charset="0"/>
                <a:ea typeface="Montserrat" charset="0"/>
                <a:cs typeface="Montserrat" charset="0"/>
              </a:rPr>
              <a:t>tvsquared.com</a:t>
            </a:r>
            <a:endParaRPr lang="en-US" sz="1333" b="0" i="0">
              <a:solidFill>
                <a:schemeClr val="tx2"/>
              </a:solidFill>
              <a:latin typeface="Montserrat" charset="0"/>
              <a:ea typeface="Montserrat" charset="0"/>
              <a:cs typeface="Montserrat" charset="0"/>
            </a:endParaRPr>
          </a:p>
        </p:txBody>
      </p:sp>
      <p:sp>
        <p:nvSpPr>
          <p:cNvPr id="22"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cxnSp>
        <p:nvCxnSpPr>
          <p:cNvPr id="13" name="Straight Connector 12">
            <a:extLst>
              <a:ext uri="{FF2B5EF4-FFF2-40B4-BE49-F238E27FC236}">
                <a16:creationId xmlns:a16="http://schemas.microsoft.com/office/drawing/2014/main" id="{671C36BB-DFC3-864C-8432-05AD3813823F}"/>
              </a:ext>
            </a:extLst>
          </p:cNvPr>
          <p:cNvCxnSpPr/>
          <p:nvPr userDrawn="1"/>
        </p:nvCxnSpPr>
        <p:spPr>
          <a:xfrm>
            <a:off x="477680" y="1557855"/>
            <a:ext cx="11176825"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11" name="Shape 30">
            <a:extLst>
              <a:ext uri="{FF2B5EF4-FFF2-40B4-BE49-F238E27FC236}">
                <a16:creationId xmlns:a16="http://schemas.microsoft.com/office/drawing/2014/main" id="{66DD2C20-4013-5549-98C3-BE1FD73BA50E}"/>
              </a:ext>
            </a:extLst>
          </p:cNvPr>
          <p:cNvSpPr txBox="1">
            <a:spLocks noGrp="1"/>
          </p:cNvSpPr>
          <p:nvPr>
            <p:ph type="body" idx="18" hasCustomPrompt="1"/>
          </p:nvPr>
        </p:nvSpPr>
        <p:spPr>
          <a:xfrm>
            <a:off x="338674" y="1724783"/>
            <a:ext cx="5506239"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8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a:p>
            <a:pPr lvl="1"/>
            <a:r>
              <a:rPr lang="en-GB"/>
              <a:t>Click to add text	</a:t>
            </a:r>
          </a:p>
          <a:p>
            <a:pPr lvl="2"/>
            <a:r>
              <a:rPr lang="en-GB"/>
              <a:t>Click to add text</a:t>
            </a:r>
          </a:p>
        </p:txBody>
      </p:sp>
      <p:sp>
        <p:nvSpPr>
          <p:cNvPr id="16" name="Shape 30">
            <a:extLst>
              <a:ext uri="{FF2B5EF4-FFF2-40B4-BE49-F238E27FC236}">
                <a16:creationId xmlns:a16="http://schemas.microsoft.com/office/drawing/2014/main" id="{F7266F63-2C28-1549-AB5B-A7507E111AEA}"/>
              </a:ext>
            </a:extLst>
          </p:cNvPr>
          <p:cNvSpPr txBox="1">
            <a:spLocks noGrp="1"/>
          </p:cNvSpPr>
          <p:nvPr>
            <p:ph type="body" idx="19" hasCustomPrompt="1"/>
          </p:nvPr>
        </p:nvSpPr>
        <p:spPr>
          <a:xfrm>
            <a:off x="6195614" y="1724783"/>
            <a:ext cx="5506239"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8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a:p>
            <a:pPr lvl="1"/>
            <a:r>
              <a:rPr lang="en-GB"/>
              <a:t>Click to add text	</a:t>
            </a:r>
          </a:p>
          <a:p>
            <a:pPr lvl="2"/>
            <a:r>
              <a:rPr lang="en-GB"/>
              <a:t>Click to add text</a:t>
            </a:r>
          </a:p>
        </p:txBody>
      </p:sp>
    </p:spTree>
    <p:extLst>
      <p:ext uri="{BB962C8B-B14F-4D97-AF65-F5344CB8AC3E}">
        <p14:creationId xmlns:p14="http://schemas.microsoft.com/office/powerpoint/2010/main" val="29139944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ic lef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615142-8DB9-3342-8C68-984DFEA81CBB}"/>
              </a:ext>
            </a:extLst>
          </p:cNvPr>
          <p:cNvSpPr/>
          <p:nvPr userDrawn="1"/>
        </p:nvSpPr>
        <p:spPr>
          <a:xfrm>
            <a:off x="1" y="0"/>
            <a:ext cx="37235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Footer Placeholder 3"/>
          <p:cNvSpPr txBox="1">
            <a:spLocks/>
          </p:cNvSpPr>
          <p:nvPr userDrawn="1"/>
        </p:nvSpPr>
        <p:spPr>
          <a:xfrm>
            <a:off x="11032867" y="6245234"/>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pic>
        <p:nvPicPr>
          <p:cNvPr id="17" name="Picture 16">
            <a:extLst>
              <a:ext uri="{FF2B5EF4-FFF2-40B4-BE49-F238E27FC236}">
                <a16:creationId xmlns:a16="http://schemas.microsoft.com/office/drawing/2014/main" id="{52F10956-1DD2-F646-B3FE-1DB280F6E3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8611" y="397572"/>
            <a:ext cx="1172480" cy="270392"/>
          </a:xfrm>
          <a:prstGeom prst="rect">
            <a:avLst/>
          </a:prstGeom>
        </p:spPr>
      </p:pic>
      <p:cxnSp>
        <p:nvCxnSpPr>
          <p:cNvPr id="9" name="Straight Connector 8">
            <a:extLst>
              <a:ext uri="{FF2B5EF4-FFF2-40B4-BE49-F238E27FC236}">
                <a16:creationId xmlns:a16="http://schemas.microsoft.com/office/drawing/2014/main" id="{1BEF2DB8-C5E1-3146-B6E5-24633D3C0AF8}"/>
              </a:ext>
            </a:extLst>
          </p:cNvPr>
          <p:cNvCxnSpPr>
            <a:cxnSpLocks/>
          </p:cNvCxnSpPr>
          <p:nvPr userDrawn="1"/>
        </p:nvCxnSpPr>
        <p:spPr>
          <a:xfrm>
            <a:off x="4431329" y="1750019"/>
            <a:ext cx="5599273" cy="0"/>
          </a:xfrm>
          <a:prstGeom prst="line">
            <a:avLst/>
          </a:prstGeom>
          <a:ln w="25400" cmpd="sng">
            <a:gradFill flip="none" rotWithShape="1">
              <a:gsLst>
                <a:gs pos="0">
                  <a:schemeClr val="accent1"/>
                </a:gs>
                <a:gs pos="79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14" name="Shape 30">
            <a:extLst>
              <a:ext uri="{FF2B5EF4-FFF2-40B4-BE49-F238E27FC236}">
                <a16:creationId xmlns:a16="http://schemas.microsoft.com/office/drawing/2014/main" id="{A81B6D98-E064-D145-8BAD-859434E24467}"/>
              </a:ext>
            </a:extLst>
          </p:cNvPr>
          <p:cNvSpPr txBox="1">
            <a:spLocks noGrp="1"/>
          </p:cNvSpPr>
          <p:nvPr>
            <p:ph type="body" idx="18" hasCustomPrompt="1"/>
          </p:nvPr>
        </p:nvSpPr>
        <p:spPr>
          <a:xfrm>
            <a:off x="4302365" y="2020971"/>
            <a:ext cx="5728235"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tx1"/>
              </a:buClr>
              <a:buSzPct val="90000"/>
              <a:buFont typeface="Arial"/>
              <a:buChar char="•"/>
              <a:tabLst/>
              <a:defRPr sz="1867" b="0" i="0" u="none" strike="noStrike" cap="none" baseline="0">
                <a:solidFill>
                  <a:schemeClr val="tx1"/>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bg1"/>
              </a:buClr>
              <a:buSzPct val="90000"/>
              <a:buFont typeface="Arial"/>
              <a:buChar char="•"/>
              <a:tabLst/>
              <a:defRPr sz="1867" b="0" i="0" u="none" strike="noStrike" cap="none">
                <a:solidFill>
                  <a:schemeClr val="bg1"/>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15" name="Title Placeholder 1">
            <a:extLst>
              <a:ext uri="{FF2B5EF4-FFF2-40B4-BE49-F238E27FC236}">
                <a16:creationId xmlns:a16="http://schemas.microsoft.com/office/drawing/2014/main" id="{3DBA92EB-17B8-0841-9A47-CCCC963D47FD}"/>
              </a:ext>
            </a:extLst>
          </p:cNvPr>
          <p:cNvSpPr>
            <a:spLocks noGrp="1"/>
          </p:cNvSpPr>
          <p:nvPr>
            <p:ph type="title" hasCustomPrompt="1"/>
          </p:nvPr>
        </p:nvSpPr>
        <p:spPr>
          <a:xfrm>
            <a:off x="4302365" y="787402"/>
            <a:ext cx="543057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
        <p:nvSpPr>
          <p:cNvPr id="8" name="Rounded Rectangle 7">
            <a:extLst>
              <a:ext uri="{FF2B5EF4-FFF2-40B4-BE49-F238E27FC236}">
                <a16:creationId xmlns:a16="http://schemas.microsoft.com/office/drawing/2014/main" id="{BC31FEA5-821A-584D-8AAC-4C86EEF0E5AB}"/>
              </a:ext>
            </a:extLst>
          </p:cNvPr>
          <p:cNvSpPr/>
          <p:nvPr userDrawn="1"/>
        </p:nvSpPr>
        <p:spPr>
          <a:xfrm>
            <a:off x="490681" y="2057931"/>
            <a:ext cx="2742139" cy="2742139"/>
          </a:xfrm>
          <a:prstGeom prst="roundRect">
            <a:avLst>
              <a:gd name="adj" fmla="val 4544"/>
            </a:avLst>
          </a:prstGeom>
          <a:solidFill>
            <a:schemeClr val="tx2"/>
          </a:solidFill>
          <a:ln w="25400">
            <a:gradFill>
              <a:gsLst>
                <a:gs pos="0">
                  <a:schemeClr val="accent5"/>
                </a:gs>
                <a:gs pos="22000">
                  <a:schemeClr val="bg2"/>
                </a:gs>
                <a:gs pos="58000">
                  <a:schemeClr val="accent1"/>
                </a:gs>
              </a:gsLst>
              <a:lin ang="21594000" scaled="0"/>
            </a:gra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4032"/>
          </a:p>
        </p:txBody>
      </p:sp>
      <p:pic>
        <p:nvPicPr>
          <p:cNvPr id="11" name="Picture 10">
            <a:extLst>
              <a:ext uri="{FF2B5EF4-FFF2-40B4-BE49-F238E27FC236}">
                <a16:creationId xmlns:a16="http://schemas.microsoft.com/office/drawing/2014/main" id="{FD4808D3-FC63-7F4A-9582-81D85E6E7642}"/>
              </a:ext>
            </a:extLst>
          </p:cNvPr>
          <p:cNvPicPr>
            <a:picLocks noChangeAspect="1"/>
          </p:cNvPicPr>
          <p:nvPr userDrawn="1"/>
        </p:nvPicPr>
        <p:blipFill>
          <a:blip r:embed="rId3"/>
          <a:stretch>
            <a:fillRect/>
          </a:stretch>
        </p:blipFill>
        <p:spPr>
          <a:xfrm>
            <a:off x="804463" y="3247703"/>
            <a:ext cx="2141669" cy="498063"/>
          </a:xfrm>
          <a:prstGeom prst="rect">
            <a:avLst/>
          </a:prstGeom>
        </p:spPr>
      </p:pic>
    </p:spTree>
    <p:extLst>
      <p:ext uri="{BB962C8B-B14F-4D97-AF65-F5344CB8AC3E}">
        <p14:creationId xmlns:p14="http://schemas.microsoft.com/office/powerpoint/2010/main" val="25378269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imeline">
    <p:bg>
      <p:bgPr>
        <a:solidFill>
          <a:srgbClr val="003764"/>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57C3AE3-F330-9249-A4F0-8B9FD02A12C3}"/>
              </a:ext>
            </a:extLst>
          </p:cNvPr>
          <p:cNvSpPr/>
          <p:nvPr userDrawn="1"/>
        </p:nvSpPr>
        <p:spPr>
          <a:xfrm flipV="1">
            <a:off x="477677" y="2572321"/>
            <a:ext cx="3345332" cy="3396787"/>
          </a:xfrm>
          <a:prstGeom prst="rect">
            <a:avLst/>
          </a:prstGeom>
          <a:solidFill>
            <a:schemeClr val="bg1"/>
          </a:solidFill>
          <a:ln w="9525" cap="flat" cmpd="sng" algn="ctr">
            <a:gradFill>
              <a:gsLst>
                <a:gs pos="0">
                  <a:schemeClr val="accent1"/>
                </a:gs>
                <a:gs pos="48000">
                  <a:schemeClr val="accent3"/>
                </a:gs>
                <a:gs pos="100000">
                  <a:schemeClr val="accent6"/>
                </a:gs>
              </a:gsLst>
              <a:lin ang="5400000" scaled="1"/>
            </a:gra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B01937A6-9B8D-934A-97E7-1978CA3DF8BF}"/>
              </a:ext>
            </a:extLst>
          </p:cNvPr>
          <p:cNvSpPr/>
          <p:nvPr userDrawn="1"/>
        </p:nvSpPr>
        <p:spPr>
          <a:xfrm flipV="1">
            <a:off x="4351647" y="2572321"/>
            <a:ext cx="3345332" cy="3396787"/>
          </a:xfrm>
          <a:prstGeom prst="rect">
            <a:avLst/>
          </a:prstGeom>
          <a:solidFill>
            <a:schemeClr val="bg1"/>
          </a:solidFill>
          <a:ln w="9525" cap="flat" cmpd="sng" algn="ctr">
            <a:gradFill>
              <a:gsLst>
                <a:gs pos="0">
                  <a:schemeClr val="accent1"/>
                </a:gs>
                <a:gs pos="48000">
                  <a:schemeClr val="accent3"/>
                </a:gs>
                <a:gs pos="100000">
                  <a:schemeClr val="accent6"/>
                </a:gs>
              </a:gsLst>
              <a:lin ang="5400000" scaled="1"/>
            </a:gra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796F7760-C696-144D-97B0-944F41B7F863}"/>
              </a:ext>
            </a:extLst>
          </p:cNvPr>
          <p:cNvSpPr/>
          <p:nvPr userDrawn="1"/>
        </p:nvSpPr>
        <p:spPr>
          <a:xfrm flipV="1">
            <a:off x="8240738" y="2572321"/>
            <a:ext cx="3345332" cy="3396787"/>
          </a:xfrm>
          <a:prstGeom prst="rect">
            <a:avLst/>
          </a:prstGeom>
          <a:solidFill>
            <a:schemeClr val="bg1"/>
          </a:solidFill>
          <a:ln w="9525" cap="flat" cmpd="sng" algn="ctr">
            <a:gradFill>
              <a:gsLst>
                <a:gs pos="0">
                  <a:schemeClr val="accent1"/>
                </a:gs>
                <a:gs pos="48000">
                  <a:schemeClr val="accent3"/>
                </a:gs>
                <a:gs pos="100000">
                  <a:schemeClr val="accent6"/>
                </a:gs>
              </a:gsLst>
              <a:lin ang="5400000" scaled="1"/>
            </a:gra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6" name="Title Placeholder 1"/>
          <p:cNvSpPr>
            <a:spLocks noGrp="1"/>
          </p:cNvSpPr>
          <p:nvPr>
            <p:ph type="title" hasCustomPrompt="1"/>
          </p:nvPr>
        </p:nvSpPr>
        <p:spPr>
          <a:xfrm>
            <a:off x="354679" y="787402"/>
            <a:ext cx="11299824" cy="705876"/>
          </a:xfrm>
          <a:prstGeom prst="rect">
            <a:avLst/>
          </a:prstGeom>
        </p:spPr>
        <p:txBody>
          <a:bodyPr vert="horz" lIns="91440" tIns="45720" rIns="91440" bIns="45720" rtlCol="0" anchor="ctr">
            <a:noAutofit/>
          </a:bodyPr>
          <a:lstStyle>
            <a:lvl1pPr>
              <a:lnSpc>
                <a:spcPts val="2400"/>
              </a:lnSpc>
              <a:defRPr sz="2400" b="0" i="0" baseline="0">
                <a:solidFill>
                  <a:schemeClr val="bg1"/>
                </a:solidFill>
                <a:latin typeface="Montserrat Light" pitchFamily="2" charset="77"/>
              </a:defRPr>
            </a:lvl1pPr>
          </a:lstStyle>
          <a:p>
            <a:r>
              <a:rPr lang="en-GB"/>
              <a:t>Click here to edit</a:t>
            </a:r>
            <a:endParaRPr lang="en-US"/>
          </a:p>
        </p:txBody>
      </p:sp>
      <p:sp>
        <p:nvSpPr>
          <p:cNvPr id="14" name="Shape 30"/>
          <p:cNvSpPr txBox="1">
            <a:spLocks noGrp="1"/>
          </p:cNvSpPr>
          <p:nvPr>
            <p:ph type="body" idx="15" hasCustomPrompt="1"/>
          </p:nvPr>
        </p:nvSpPr>
        <p:spPr>
          <a:xfrm>
            <a:off x="340678" y="1724785"/>
            <a:ext cx="11331837" cy="744849"/>
          </a:xfrm>
          <a:prstGeom prst="rect">
            <a:avLst/>
          </a:prstGeom>
          <a:noFill/>
          <a:ln>
            <a:noFill/>
          </a:ln>
        </p:spPr>
        <p:txBody>
          <a:bodyPr spcFirstLastPara="1" wrap="square" lIns="91425" tIns="91425" rIns="91425" bIns="91425" anchor="t" anchorCtr="0"/>
          <a:lstStyle>
            <a:lvl1pPr marL="12700" marR="0" lvl="0" indent="0" algn="l" rtl="0">
              <a:lnSpc>
                <a:spcPct val="100000"/>
              </a:lnSpc>
              <a:spcBef>
                <a:spcPts val="0"/>
              </a:spcBef>
              <a:spcAft>
                <a:spcPts val="533"/>
              </a:spcAft>
              <a:buClr>
                <a:schemeClr val="accent2"/>
              </a:buClr>
              <a:buSzPct val="120000"/>
              <a:buFont typeface="Arial"/>
              <a:buNone/>
              <a:tabLst/>
              <a:defRPr sz="1867" b="0" i="0" u="none" strike="noStrike" cap="none" baseline="0">
                <a:solidFill>
                  <a:schemeClr val="bg1"/>
                </a:solidFill>
                <a:latin typeface="Montserrat Light" charset="0"/>
                <a:ea typeface="Montserrat Light" charset="0"/>
                <a:cs typeface="Montserrat Light" charset="0"/>
                <a:sym typeface="Montserrat Light"/>
              </a:defRPr>
            </a:lvl1pPr>
            <a:lvl2pPr marL="359824" marR="0" lvl="1" indent="-182029"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2pPr>
            <a:lvl3pPr marL="539737" marR="0" lvl="2" indent="-179913"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21"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bg1"/>
                </a:solidFill>
                <a:latin typeface="Montserrat" charset="0"/>
                <a:ea typeface="Montserrat" charset="0"/>
                <a:cs typeface="Montserrat" charset="0"/>
              </a:rPr>
              <a:t>tvsquared.com</a:t>
            </a:r>
            <a:endParaRPr lang="en-US" sz="1333" b="0" i="0">
              <a:solidFill>
                <a:schemeClr val="bg1"/>
              </a:solidFill>
              <a:latin typeface="Montserrat" charset="0"/>
              <a:ea typeface="Montserrat" charset="0"/>
              <a:cs typeface="Montserrat" charset="0"/>
            </a:endParaRPr>
          </a:p>
        </p:txBody>
      </p:sp>
      <p:sp>
        <p:nvSpPr>
          <p:cNvPr id="22"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cxnSp>
        <p:nvCxnSpPr>
          <p:cNvPr id="36" name="Straight Connector 35">
            <a:extLst>
              <a:ext uri="{FF2B5EF4-FFF2-40B4-BE49-F238E27FC236}">
                <a16:creationId xmlns:a16="http://schemas.microsoft.com/office/drawing/2014/main" id="{E9D65450-86A6-5D42-8859-7C63A323C7EB}"/>
              </a:ext>
            </a:extLst>
          </p:cNvPr>
          <p:cNvCxnSpPr/>
          <p:nvPr userDrawn="1"/>
        </p:nvCxnSpPr>
        <p:spPr>
          <a:xfrm>
            <a:off x="477680" y="1557855"/>
            <a:ext cx="11176825"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42" name="Shape 30">
            <a:extLst>
              <a:ext uri="{FF2B5EF4-FFF2-40B4-BE49-F238E27FC236}">
                <a16:creationId xmlns:a16="http://schemas.microsoft.com/office/drawing/2014/main" id="{A9108F10-9B08-1C48-B183-F48B5B8DEC25}"/>
              </a:ext>
            </a:extLst>
          </p:cNvPr>
          <p:cNvSpPr txBox="1">
            <a:spLocks noGrp="1"/>
          </p:cNvSpPr>
          <p:nvPr>
            <p:ph type="body" idx="18" hasCustomPrompt="1"/>
          </p:nvPr>
        </p:nvSpPr>
        <p:spPr>
          <a:xfrm>
            <a:off x="790049" y="3414379"/>
            <a:ext cx="2736035" cy="1349488"/>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4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44" name="Shape 30">
            <a:extLst>
              <a:ext uri="{FF2B5EF4-FFF2-40B4-BE49-F238E27FC236}">
                <a16:creationId xmlns:a16="http://schemas.microsoft.com/office/drawing/2014/main" id="{B458893C-44D6-B248-AE9A-2A25EABF9E38}"/>
              </a:ext>
            </a:extLst>
          </p:cNvPr>
          <p:cNvSpPr txBox="1">
            <a:spLocks noGrp="1"/>
          </p:cNvSpPr>
          <p:nvPr>
            <p:ph type="body" idx="19" hasCustomPrompt="1"/>
          </p:nvPr>
        </p:nvSpPr>
        <p:spPr>
          <a:xfrm>
            <a:off x="4725443" y="3414379"/>
            <a:ext cx="2736035" cy="1349488"/>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4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46" name="Shape 30">
            <a:extLst>
              <a:ext uri="{FF2B5EF4-FFF2-40B4-BE49-F238E27FC236}">
                <a16:creationId xmlns:a16="http://schemas.microsoft.com/office/drawing/2014/main" id="{27A97681-5093-7944-A3EB-3D58810E1D9F}"/>
              </a:ext>
            </a:extLst>
          </p:cNvPr>
          <p:cNvSpPr txBox="1">
            <a:spLocks noGrp="1"/>
          </p:cNvSpPr>
          <p:nvPr>
            <p:ph type="body" idx="20" hasCustomPrompt="1"/>
          </p:nvPr>
        </p:nvSpPr>
        <p:spPr>
          <a:xfrm>
            <a:off x="8506505" y="3414379"/>
            <a:ext cx="2736035" cy="1349488"/>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4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48" name="Text Placeholder 2">
            <a:extLst>
              <a:ext uri="{FF2B5EF4-FFF2-40B4-BE49-F238E27FC236}">
                <a16:creationId xmlns:a16="http://schemas.microsoft.com/office/drawing/2014/main" id="{C107A5DE-5F6B-C349-B43E-4D8C826700CF}"/>
              </a:ext>
            </a:extLst>
          </p:cNvPr>
          <p:cNvSpPr>
            <a:spLocks noGrp="1"/>
          </p:cNvSpPr>
          <p:nvPr>
            <p:ph type="body" sz="quarter" idx="21"/>
          </p:nvPr>
        </p:nvSpPr>
        <p:spPr>
          <a:xfrm>
            <a:off x="674198" y="2876273"/>
            <a:ext cx="2736849" cy="384400"/>
          </a:xfrm>
          <a:prstGeom prst="rect">
            <a:avLst/>
          </a:prstGeom>
        </p:spPr>
        <p:txBody>
          <a:bodyPr/>
          <a:lstStyle>
            <a:lvl1pPr marL="0" indent="0">
              <a:buNone/>
              <a:defRPr sz="2400" b="0" i="0">
                <a:solidFill>
                  <a:schemeClr val="tx1"/>
                </a:solidFill>
                <a:latin typeface="Montserrat Light" pitchFamily="2" charset="77"/>
              </a:defRPr>
            </a:lvl1pPr>
          </a:lstStyle>
          <a:p>
            <a:pPr lvl="0"/>
            <a:r>
              <a:rPr lang="en-GB"/>
              <a:t>Click to edit</a:t>
            </a:r>
            <a:endParaRPr lang="en-US"/>
          </a:p>
        </p:txBody>
      </p:sp>
      <p:sp>
        <p:nvSpPr>
          <p:cNvPr id="50" name="Text Placeholder 2">
            <a:extLst>
              <a:ext uri="{FF2B5EF4-FFF2-40B4-BE49-F238E27FC236}">
                <a16:creationId xmlns:a16="http://schemas.microsoft.com/office/drawing/2014/main" id="{0516C21F-D3C0-1F4D-8E16-5889BF375618}"/>
              </a:ext>
            </a:extLst>
          </p:cNvPr>
          <p:cNvSpPr>
            <a:spLocks noGrp="1"/>
          </p:cNvSpPr>
          <p:nvPr>
            <p:ph type="body" sz="quarter" idx="22"/>
          </p:nvPr>
        </p:nvSpPr>
        <p:spPr>
          <a:xfrm>
            <a:off x="4625024" y="2876273"/>
            <a:ext cx="2736849" cy="384400"/>
          </a:xfrm>
          <a:prstGeom prst="rect">
            <a:avLst/>
          </a:prstGeom>
        </p:spPr>
        <p:txBody>
          <a:bodyPr/>
          <a:lstStyle>
            <a:lvl1pPr marL="0" indent="0">
              <a:buNone/>
              <a:defRPr sz="2400" b="0" i="0">
                <a:solidFill>
                  <a:schemeClr val="tx1"/>
                </a:solidFill>
                <a:latin typeface="Montserrat Light" pitchFamily="2" charset="77"/>
              </a:defRPr>
            </a:lvl1pPr>
          </a:lstStyle>
          <a:p>
            <a:pPr lvl="0"/>
            <a:r>
              <a:rPr lang="en-GB"/>
              <a:t>Click to edit</a:t>
            </a:r>
            <a:endParaRPr lang="en-US"/>
          </a:p>
        </p:txBody>
      </p:sp>
      <p:sp>
        <p:nvSpPr>
          <p:cNvPr id="52" name="Text Placeholder 2">
            <a:extLst>
              <a:ext uri="{FF2B5EF4-FFF2-40B4-BE49-F238E27FC236}">
                <a16:creationId xmlns:a16="http://schemas.microsoft.com/office/drawing/2014/main" id="{7C5FE5B0-263D-DC4C-8379-6243282C515F}"/>
              </a:ext>
            </a:extLst>
          </p:cNvPr>
          <p:cNvSpPr>
            <a:spLocks noGrp="1"/>
          </p:cNvSpPr>
          <p:nvPr>
            <p:ph type="body" sz="quarter" idx="23"/>
          </p:nvPr>
        </p:nvSpPr>
        <p:spPr>
          <a:xfrm>
            <a:off x="8421520" y="2876273"/>
            <a:ext cx="2736849" cy="384400"/>
          </a:xfrm>
          <a:prstGeom prst="rect">
            <a:avLst/>
          </a:prstGeom>
        </p:spPr>
        <p:txBody>
          <a:bodyPr/>
          <a:lstStyle>
            <a:lvl1pPr marL="0" indent="0">
              <a:buNone/>
              <a:defRPr sz="2400" b="0" i="0">
                <a:solidFill>
                  <a:schemeClr val="tx1"/>
                </a:solidFill>
                <a:latin typeface="Montserrat Light" pitchFamily="2" charset="77"/>
              </a:defRPr>
            </a:lvl1pPr>
          </a:lstStyle>
          <a:p>
            <a:pPr lvl="0"/>
            <a:r>
              <a:rPr lang="en-GB"/>
              <a:t>Click to edit</a:t>
            </a:r>
            <a:endParaRPr lang="en-US"/>
          </a:p>
        </p:txBody>
      </p:sp>
      <p:pic>
        <p:nvPicPr>
          <p:cNvPr id="30" name="Picture 29">
            <a:extLst>
              <a:ext uri="{FF2B5EF4-FFF2-40B4-BE49-F238E27FC236}">
                <a16:creationId xmlns:a16="http://schemas.microsoft.com/office/drawing/2014/main" id="{B98D05A7-4006-A24D-B3E6-B517F9511C9A}"/>
              </a:ext>
            </a:extLst>
          </p:cNvPr>
          <p:cNvPicPr>
            <a:picLocks noChangeAspect="1"/>
          </p:cNvPicPr>
          <p:nvPr userDrawn="1"/>
        </p:nvPicPr>
        <p:blipFill>
          <a:blip r:embed="rId2"/>
          <a:stretch>
            <a:fillRect/>
          </a:stretch>
        </p:blipFill>
        <p:spPr>
          <a:xfrm>
            <a:off x="10505112" y="396867"/>
            <a:ext cx="1171744" cy="272499"/>
          </a:xfrm>
          <a:prstGeom prst="rect">
            <a:avLst/>
          </a:prstGeom>
        </p:spPr>
      </p:pic>
    </p:spTree>
    <p:extLst>
      <p:ext uri="{BB962C8B-B14F-4D97-AF65-F5344CB8AC3E}">
        <p14:creationId xmlns:p14="http://schemas.microsoft.com/office/powerpoint/2010/main" val="30877121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Timeline">
    <p:bg>
      <p:bgPr>
        <a:solidFill>
          <a:schemeClr val="tx2"/>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57C3AE3-F330-9249-A4F0-8B9FD02A12C3}"/>
              </a:ext>
            </a:extLst>
          </p:cNvPr>
          <p:cNvSpPr/>
          <p:nvPr userDrawn="1"/>
        </p:nvSpPr>
        <p:spPr>
          <a:xfrm flipV="1">
            <a:off x="477677" y="2572321"/>
            <a:ext cx="3345332" cy="3396787"/>
          </a:xfrm>
          <a:prstGeom prst="rect">
            <a:avLst/>
          </a:prstGeom>
          <a:solidFill>
            <a:schemeClr val="bg1"/>
          </a:solidFill>
          <a:ln w="9525" cap="flat" cmpd="sng" algn="ctr">
            <a:gradFill>
              <a:gsLst>
                <a:gs pos="0">
                  <a:schemeClr val="accent1"/>
                </a:gs>
                <a:gs pos="48000">
                  <a:schemeClr val="accent3"/>
                </a:gs>
                <a:gs pos="100000">
                  <a:schemeClr val="accent6"/>
                </a:gs>
              </a:gsLst>
              <a:lin ang="5400000" scaled="1"/>
            </a:gra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B01937A6-9B8D-934A-97E7-1978CA3DF8BF}"/>
              </a:ext>
            </a:extLst>
          </p:cNvPr>
          <p:cNvSpPr/>
          <p:nvPr userDrawn="1"/>
        </p:nvSpPr>
        <p:spPr>
          <a:xfrm flipV="1">
            <a:off x="4351647" y="2572321"/>
            <a:ext cx="3345332" cy="3396787"/>
          </a:xfrm>
          <a:prstGeom prst="rect">
            <a:avLst/>
          </a:prstGeom>
          <a:solidFill>
            <a:schemeClr val="bg1"/>
          </a:solidFill>
          <a:ln w="9525" cap="flat" cmpd="sng" algn="ctr">
            <a:gradFill>
              <a:gsLst>
                <a:gs pos="0">
                  <a:schemeClr val="accent1"/>
                </a:gs>
                <a:gs pos="48000">
                  <a:schemeClr val="accent3"/>
                </a:gs>
                <a:gs pos="100000">
                  <a:schemeClr val="accent6"/>
                </a:gs>
              </a:gsLst>
              <a:lin ang="5400000" scaled="1"/>
            </a:gra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796F7760-C696-144D-97B0-944F41B7F863}"/>
              </a:ext>
            </a:extLst>
          </p:cNvPr>
          <p:cNvSpPr/>
          <p:nvPr userDrawn="1"/>
        </p:nvSpPr>
        <p:spPr>
          <a:xfrm flipV="1">
            <a:off x="8240738" y="2572321"/>
            <a:ext cx="3345332" cy="3396787"/>
          </a:xfrm>
          <a:prstGeom prst="rect">
            <a:avLst/>
          </a:prstGeom>
          <a:solidFill>
            <a:schemeClr val="bg1"/>
          </a:solidFill>
          <a:ln w="9525" cap="flat" cmpd="sng" algn="ctr">
            <a:gradFill>
              <a:gsLst>
                <a:gs pos="0">
                  <a:schemeClr val="accent1"/>
                </a:gs>
                <a:gs pos="48000">
                  <a:schemeClr val="accent3"/>
                </a:gs>
                <a:gs pos="100000">
                  <a:schemeClr val="accent6"/>
                </a:gs>
              </a:gsLst>
              <a:lin ang="5400000" scaled="1"/>
            </a:grad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6" name="Title Placeholder 1"/>
          <p:cNvSpPr>
            <a:spLocks noGrp="1"/>
          </p:cNvSpPr>
          <p:nvPr>
            <p:ph type="title" hasCustomPrompt="1"/>
          </p:nvPr>
        </p:nvSpPr>
        <p:spPr>
          <a:xfrm>
            <a:off x="354679" y="787402"/>
            <a:ext cx="11299824" cy="705876"/>
          </a:xfrm>
          <a:prstGeom prst="rect">
            <a:avLst/>
          </a:prstGeom>
        </p:spPr>
        <p:txBody>
          <a:bodyPr vert="horz" lIns="91440" tIns="45720" rIns="91440" bIns="45720" rtlCol="0" anchor="ctr">
            <a:noAutofit/>
          </a:bodyPr>
          <a:lstStyle>
            <a:lvl1pPr>
              <a:lnSpc>
                <a:spcPts val="2400"/>
              </a:lnSpc>
              <a:defRPr sz="2400" b="0" i="0" baseline="0">
                <a:solidFill>
                  <a:schemeClr val="bg1"/>
                </a:solidFill>
                <a:latin typeface="Montserrat Light" pitchFamily="2" charset="77"/>
              </a:defRPr>
            </a:lvl1pPr>
          </a:lstStyle>
          <a:p>
            <a:r>
              <a:rPr lang="en-GB"/>
              <a:t>Click here to edit</a:t>
            </a:r>
            <a:endParaRPr lang="en-US"/>
          </a:p>
        </p:txBody>
      </p:sp>
      <p:sp>
        <p:nvSpPr>
          <p:cNvPr id="14" name="Shape 30"/>
          <p:cNvSpPr txBox="1">
            <a:spLocks noGrp="1"/>
          </p:cNvSpPr>
          <p:nvPr>
            <p:ph type="body" idx="15" hasCustomPrompt="1"/>
          </p:nvPr>
        </p:nvSpPr>
        <p:spPr>
          <a:xfrm>
            <a:off x="340678" y="1724785"/>
            <a:ext cx="11331837" cy="744849"/>
          </a:xfrm>
          <a:prstGeom prst="rect">
            <a:avLst/>
          </a:prstGeom>
          <a:noFill/>
          <a:ln>
            <a:noFill/>
          </a:ln>
        </p:spPr>
        <p:txBody>
          <a:bodyPr spcFirstLastPara="1" wrap="square" lIns="91425" tIns="91425" rIns="91425" bIns="91425" anchor="t" anchorCtr="0"/>
          <a:lstStyle>
            <a:lvl1pPr marL="12700" marR="0" lvl="0" indent="0" algn="l" rtl="0">
              <a:lnSpc>
                <a:spcPct val="100000"/>
              </a:lnSpc>
              <a:spcBef>
                <a:spcPts val="0"/>
              </a:spcBef>
              <a:spcAft>
                <a:spcPts val="533"/>
              </a:spcAft>
              <a:buClr>
                <a:schemeClr val="accent2"/>
              </a:buClr>
              <a:buSzPct val="120000"/>
              <a:buFont typeface="Arial"/>
              <a:buNone/>
              <a:tabLst/>
              <a:defRPr sz="1867" b="0" i="0" u="none" strike="noStrike" cap="none" baseline="0">
                <a:solidFill>
                  <a:schemeClr val="bg1"/>
                </a:solidFill>
                <a:latin typeface="Montserrat Light" charset="0"/>
                <a:ea typeface="Montserrat Light" charset="0"/>
                <a:cs typeface="Montserrat Light" charset="0"/>
                <a:sym typeface="Montserrat Light"/>
              </a:defRPr>
            </a:lvl1pPr>
            <a:lvl2pPr marL="359824" marR="0" lvl="1" indent="-182029"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2pPr>
            <a:lvl3pPr marL="539737" marR="0" lvl="2" indent="-179913"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21"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bg1"/>
                </a:solidFill>
                <a:latin typeface="Montserrat" charset="0"/>
                <a:ea typeface="Montserrat" charset="0"/>
                <a:cs typeface="Montserrat" charset="0"/>
              </a:rPr>
              <a:t>tvsquared.com</a:t>
            </a:r>
            <a:endParaRPr lang="en-US" sz="1333" b="0" i="0">
              <a:solidFill>
                <a:schemeClr val="bg1"/>
              </a:solidFill>
              <a:latin typeface="Montserrat" charset="0"/>
              <a:ea typeface="Montserrat" charset="0"/>
              <a:cs typeface="Montserrat" charset="0"/>
            </a:endParaRPr>
          </a:p>
        </p:txBody>
      </p:sp>
      <p:sp>
        <p:nvSpPr>
          <p:cNvPr id="22"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cxnSp>
        <p:nvCxnSpPr>
          <p:cNvPr id="36" name="Straight Connector 35">
            <a:extLst>
              <a:ext uri="{FF2B5EF4-FFF2-40B4-BE49-F238E27FC236}">
                <a16:creationId xmlns:a16="http://schemas.microsoft.com/office/drawing/2014/main" id="{E9D65450-86A6-5D42-8859-7C63A323C7EB}"/>
              </a:ext>
            </a:extLst>
          </p:cNvPr>
          <p:cNvCxnSpPr/>
          <p:nvPr userDrawn="1"/>
        </p:nvCxnSpPr>
        <p:spPr>
          <a:xfrm>
            <a:off x="477680" y="1557855"/>
            <a:ext cx="11176825"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42" name="Shape 30">
            <a:extLst>
              <a:ext uri="{FF2B5EF4-FFF2-40B4-BE49-F238E27FC236}">
                <a16:creationId xmlns:a16="http://schemas.microsoft.com/office/drawing/2014/main" id="{A9108F10-9B08-1C48-B183-F48B5B8DEC25}"/>
              </a:ext>
            </a:extLst>
          </p:cNvPr>
          <p:cNvSpPr txBox="1">
            <a:spLocks noGrp="1"/>
          </p:cNvSpPr>
          <p:nvPr>
            <p:ph type="body" idx="18" hasCustomPrompt="1"/>
          </p:nvPr>
        </p:nvSpPr>
        <p:spPr>
          <a:xfrm>
            <a:off x="790049" y="3414379"/>
            <a:ext cx="2736035" cy="1349488"/>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4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44" name="Shape 30">
            <a:extLst>
              <a:ext uri="{FF2B5EF4-FFF2-40B4-BE49-F238E27FC236}">
                <a16:creationId xmlns:a16="http://schemas.microsoft.com/office/drawing/2014/main" id="{B458893C-44D6-B248-AE9A-2A25EABF9E38}"/>
              </a:ext>
            </a:extLst>
          </p:cNvPr>
          <p:cNvSpPr txBox="1">
            <a:spLocks noGrp="1"/>
          </p:cNvSpPr>
          <p:nvPr>
            <p:ph type="body" idx="19" hasCustomPrompt="1"/>
          </p:nvPr>
        </p:nvSpPr>
        <p:spPr>
          <a:xfrm>
            <a:off x="4725443" y="3414379"/>
            <a:ext cx="2736035" cy="1349488"/>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4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46" name="Shape 30">
            <a:extLst>
              <a:ext uri="{FF2B5EF4-FFF2-40B4-BE49-F238E27FC236}">
                <a16:creationId xmlns:a16="http://schemas.microsoft.com/office/drawing/2014/main" id="{27A97681-5093-7944-A3EB-3D58810E1D9F}"/>
              </a:ext>
            </a:extLst>
          </p:cNvPr>
          <p:cNvSpPr txBox="1">
            <a:spLocks noGrp="1"/>
          </p:cNvSpPr>
          <p:nvPr>
            <p:ph type="body" idx="20" hasCustomPrompt="1"/>
          </p:nvPr>
        </p:nvSpPr>
        <p:spPr>
          <a:xfrm>
            <a:off x="8506505" y="3414379"/>
            <a:ext cx="2736035" cy="1349488"/>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4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sp>
        <p:nvSpPr>
          <p:cNvPr id="48" name="Text Placeholder 2">
            <a:extLst>
              <a:ext uri="{FF2B5EF4-FFF2-40B4-BE49-F238E27FC236}">
                <a16:creationId xmlns:a16="http://schemas.microsoft.com/office/drawing/2014/main" id="{C107A5DE-5F6B-C349-B43E-4D8C826700CF}"/>
              </a:ext>
            </a:extLst>
          </p:cNvPr>
          <p:cNvSpPr>
            <a:spLocks noGrp="1"/>
          </p:cNvSpPr>
          <p:nvPr>
            <p:ph type="body" sz="quarter" idx="21"/>
          </p:nvPr>
        </p:nvSpPr>
        <p:spPr>
          <a:xfrm>
            <a:off x="674198" y="2876273"/>
            <a:ext cx="2736849" cy="384400"/>
          </a:xfrm>
          <a:prstGeom prst="rect">
            <a:avLst/>
          </a:prstGeom>
        </p:spPr>
        <p:txBody>
          <a:bodyPr/>
          <a:lstStyle>
            <a:lvl1pPr marL="0" indent="0">
              <a:buNone/>
              <a:defRPr sz="2400" b="0" i="0">
                <a:solidFill>
                  <a:schemeClr val="tx1"/>
                </a:solidFill>
                <a:latin typeface="Montserrat Light" pitchFamily="2" charset="77"/>
              </a:defRPr>
            </a:lvl1pPr>
          </a:lstStyle>
          <a:p>
            <a:pPr lvl="0"/>
            <a:r>
              <a:rPr lang="en-GB"/>
              <a:t>Click to edit</a:t>
            </a:r>
            <a:endParaRPr lang="en-US"/>
          </a:p>
        </p:txBody>
      </p:sp>
      <p:sp>
        <p:nvSpPr>
          <p:cNvPr id="50" name="Text Placeholder 2">
            <a:extLst>
              <a:ext uri="{FF2B5EF4-FFF2-40B4-BE49-F238E27FC236}">
                <a16:creationId xmlns:a16="http://schemas.microsoft.com/office/drawing/2014/main" id="{0516C21F-D3C0-1F4D-8E16-5889BF375618}"/>
              </a:ext>
            </a:extLst>
          </p:cNvPr>
          <p:cNvSpPr>
            <a:spLocks noGrp="1"/>
          </p:cNvSpPr>
          <p:nvPr>
            <p:ph type="body" sz="quarter" idx="22"/>
          </p:nvPr>
        </p:nvSpPr>
        <p:spPr>
          <a:xfrm>
            <a:off x="4625024" y="2876273"/>
            <a:ext cx="2736849" cy="384400"/>
          </a:xfrm>
          <a:prstGeom prst="rect">
            <a:avLst/>
          </a:prstGeom>
        </p:spPr>
        <p:txBody>
          <a:bodyPr/>
          <a:lstStyle>
            <a:lvl1pPr marL="0" indent="0">
              <a:buNone/>
              <a:defRPr sz="2400" b="0" i="0">
                <a:solidFill>
                  <a:schemeClr val="tx1"/>
                </a:solidFill>
                <a:latin typeface="Montserrat Light" pitchFamily="2" charset="77"/>
              </a:defRPr>
            </a:lvl1pPr>
          </a:lstStyle>
          <a:p>
            <a:pPr lvl="0"/>
            <a:r>
              <a:rPr lang="en-GB"/>
              <a:t>Click to edit</a:t>
            </a:r>
            <a:endParaRPr lang="en-US"/>
          </a:p>
        </p:txBody>
      </p:sp>
      <p:sp>
        <p:nvSpPr>
          <p:cNvPr id="52" name="Text Placeholder 2">
            <a:extLst>
              <a:ext uri="{FF2B5EF4-FFF2-40B4-BE49-F238E27FC236}">
                <a16:creationId xmlns:a16="http://schemas.microsoft.com/office/drawing/2014/main" id="{7C5FE5B0-263D-DC4C-8379-6243282C515F}"/>
              </a:ext>
            </a:extLst>
          </p:cNvPr>
          <p:cNvSpPr>
            <a:spLocks noGrp="1"/>
          </p:cNvSpPr>
          <p:nvPr>
            <p:ph type="body" sz="quarter" idx="23"/>
          </p:nvPr>
        </p:nvSpPr>
        <p:spPr>
          <a:xfrm>
            <a:off x="8421520" y="2876273"/>
            <a:ext cx="2736849" cy="384400"/>
          </a:xfrm>
          <a:prstGeom prst="rect">
            <a:avLst/>
          </a:prstGeom>
        </p:spPr>
        <p:txBody>
          <a:bodyPr/>
          <a:lstStyle>
            <a:lvl1pPr marL="0" indent="0">
              <a:buNone/>
              <a:defRPr sz="2400" b="0" i="0">
                <a:solidFill>
                  <a:schemeClr val="tx1"/>
                </a:solidFill>
                <a:latin typeface="Montserrat Light" pitchFamily="2" charset="77"/>
              </a:defRPr>
            </a:lvl1pPr>
          </a:lstStyle>
          <a:p>
            <a:pPr lvl="0"/>
            <a:r>
              <a:rPr lang="en-GB"/>
              <a:t>Click to edit</a:t>
            </a:r>
            <a:endParaRPr lang="en-US"/>
          </a:p>
        </p:txBody>
      </p:sp>
      <p:pic>
        <p:nvPicPr>
          <p:cNvPr id="30" name="Picture 29">
            <a:extLst>
              <a:ext uri="{FF2B5EF4-FFF2-40B4-BE49-F238E27FC236}">
                <a16:creationId xmlns:a16="http://schemas.microsoft.com/office/drawing/2014/main" id="{B98D05A7-4006-A24D-B3E6-B517F9511C9A}"/>
              </a:ext>
            </a:extLst>
          </p:cNvPr>
          <p:cNvPicPr>
            <a:picLocks noChangeAspect="1"/>
          </p:cNvPicPr>
          <p:nvPr userDrawn="1"/>
        </p:nvPicPr>
        <p:blipFill>
          <a:blip r:embed="rId2"/>
          <a:stretch>
            <a:fillRect/>
          </a:stretch>
        </p:blipFill>
        <p:spPr>
          <a:xfrm>
            <a:off x="10505112" y="396867"/>
            <a:ext cx="1171744" cy="272499"/>
          </a:xfrm>
          <a:prstGeom prst="rect">
            <a:avLst/>
          </a:prstGeom>
        </p:spPr>
      </p:pic>
    </p:spTree>
    <p:extLst>
      <p:ext uri="{BB962C8B-B14F-4D97-AF65-F5344CB8AC3E}">
        <p14:creationId xmlns:p14="http://schemas.microsoft.com/office/powerpoint/2010/main" val="39222071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Slide 3 boxes">
    <p:spTree>
      <p:nvGrpSpPr>
        <p:cNvPr id="1" name=""/>
        <p:cNvGrpSpPr/>
        <p:nvPr/>
      </p:nvGrpSpPr>
      <p:grpSpPr>
        <a:xfrm>
          <a:off x="0" y="0"/>
          <a:ext cx="0" cy="0"/>
          <a:chOff x="0" y="0"/>
          <a:chExt cx="0" cy="0"/>
        </a:xfrm>
      </p:grpSpPr>
      <p:sp>
        <p:nvSpPr>
          <p:cNvPr id="2" name="Rectangle 1"/>
          <p:cNvSpPr/>
          <p:nvPr userDrawn="1"/>
        </p:nvSpPr>
        <p:spPr>
          <a:xfrm>
            <a:off x="477677" y="2341645"/>
            <a:ext cx="3360000" cy="3568089"/>
          </a:xfrm>
          <a:prstGeom prst="rect">
            <a:avLst/>
          </a:prstGeom>
          <a:solidFill>
            <a:schemeClr val="accent4">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2"/>
          </a:p>
        </p:txBody>
      </p:sp>
      <p:sp>
        <p:nvSpPr>
          <p:cNvPr id="44" name="Rectangle 43"/>
          <p:cNvSpPr/>
          <p:nvPr userDrawn="1"/>
        </p:nvSpPr>
        <p:spPr>
          <a:xfrm>
            <a:off x="4352943" y="2341643"/>
            <a:ext cx="3360000" cy="3568091"/>
          </a:xfrm>
          <a:prstGeom prst="rect">
            <a:avLst/>
          </a:prstGeom>
          <a:solidFill>
            <a:schemeClr val="accent4">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2"/>
          </a:p>
        </p:txBody>
      </p:sp>
      <p:sp>
        <p:nvSpPr>
          <p:cNvPr id="45" name="Rectangle 44"/>
          <p:cNvSpPr/>
          <p:nvPr userDrawn="1"/>
        </p:nvSpPr>
        <p:spPr>
          <a:xfrm>
            <a:off x="8228208" y="1845733"/>
            <a:ext cx="3360000" cy="4064000"/>
          </a:xfrm>
          <a:prstGeom prst="rect">
            <a:avLst/>
          </a:prstGeom>
          <a:solidFill>
            <a:schemeClr val="accent4">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2"/>
          </a:p>
        </p:txBody>
      </p:sp>
      <p:sp>
        <p:nvSpPr>
          <p:cNvPr id="8" name="Title Placeholder 1"/>
          <p:cNvSpPr>
            <a:spLocks noGrp="1"/>
          </p:cNvSpPr>
          <p:nvPr>
            <p:ph type="title" hasCustomPrompt="1"/>
          </p:nvPr>
        </p:nvSpPr>
        <p:spPr>
          <a:xfrm>
            <a:off x="354679" y="787402"/>
            <a:ext cx="521181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08611" y="397573"/>
            <a:ext cx="1172479" cy="270391"/>
          </a:xfrm>
          <a:prstGeom prst="rect">
            <a:avLst/>
          </a:prstGeom>
        </p:spPr>
      </p:pic>
      <p:sp>
        <p:nvSpPr>
          <p:cNvPr id="12"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tx2"/>
                </a:solidFill>
                <a:latin typeface="Montserrat" charset="0"/>
                <a:ea typeface="Montserrat" charset="0"/>
                <a:cs typeface="Montserrat" charset="0"/>
              </a:rPr>
              <a:t>tvsquared.com</a:t>
            </a:r>
            <a:endParaRPr lang="en-US" sz="1333" b="0" i="0">
              <a:solidFill>
                <a:schemeClr val="tx2"/>
              </a:solidFill>
              <a:latin typeface="Montserrat" charset="0"/>
              <a:ea typeface="Montserrat" charset="0"/>
              <a:cs typeface="Montserrat" charset="0"/>
            </a:endParaRPr>
          </a:p>
        </p:txBody>
      </p:sp>
      <p:sp>
        <p:nvSpPr>
          <p:cNvPr id="13"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14" name="Picture Placeholder 10"/>
          <p:cNvSpPr>
            <a:spLocks noGrp="1"/>
          </p:cNvSpPr>
          <p:nvPr>
            <p:ph type="pic" sz="quarter" idx="11"/>
          </p:nvPr>
        </p:nvSpPr>
        <p:spPr>
          <a:xfrm>
            <a:off x="957679" y="2560133"/>
            <a:ext cx="2400000" cy="1920000"/>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noFill/>
        </p:spPr>
        <p:txBody>
          <a:bodyPr wrap="square" anchor="ctr" anchorCtr="0">
            <a:noAutofit/>
          </a:bodyPr>
          <a:lstStyle>
            <a:lvl1pPr marL="0" indent="0" algn="ctr">
              <a:buNone/>
              <a:defRPr sz="1600"/>
            </a:lvl1pPr>
          </a:lstStyle>
          <a:p>
            <a:endParaRPr lang="en-US"/>
          </a:p>
        </p:txBody>
      </p:sp>
      <p:sp>
        <p:nvSpPr>
          <p:cNvPr id="15" name="Picture Placeholder 10"/>
          <p:cNvSpPr>
            <a:spLocks noGrp="1"/>
          </p:cNvSpPr>
          <p:nvPr>
            <p:ph type="pic" sz="quarter" idx="12"/>
          </p:nvPr>
        </p:nvSpPr>
        <p:spPr>
          <a:xfrm>
            <a:off x="4832944" y="2560133"/>
            <a:ext cx="2400000" cy="1920000"/>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noFill/>
        </p:spPr>
        <p:txBody>
          <a:bodyPr wrap="square" anchor="ctr" anchorCtr="0">
            <a:noAutofit/>
          </a:bodyPr>
          <a:lstStyle>
            <a:lvl1pPr marL="0" indent="0" algn="ctr">
              <a:buNone/>
              <a:defRPr sz="1600"/>
            </a:lvl1pPr>
          </a:lstStyle>
          <a:p>
            <a:endParaRPr lang="en-US"/>
          </a:p>
        </p:txBody>
      </p:sp>
      <p:sp>
        <p:nvSpPr>
          <p:cNvPr id="16" name="Picture Placeholder 10"/>
          <p:cNvSpPr>
            <a:spLocks noGrp="1"/>
          </p:cNvSpPr>
          <p:nvPr>
            <p:ph type="pic" sz="quarter" idx="13"/>
          </p:nvPr>
        </p:nvSpPr>
        <p:spPr>
          <a:xfrm>
            <a:off x="8708209" y="2560133"/>
            <a:ext cx="2400000" cy="1920000"/>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noFill/>
        </p:spPr>
        <p:txBody>
          <a:bodyPr wrap="square" anchor="ctr" anchorCtr="0">
            <a:noAutofit/>
          </a:bodyPr>
          <a:lstStyle>
            <a:lvl1pPr marL="0" indent="0" algn="ctr">
              <a:buNone/>
              <a:defRPr sz="1600"/>
            </a:lvl1pPr>
          </a:lstStyle>
          <a:p>
            <a:endParaRPr lang="en-US"/>
          </a:p>
        </p:txBody>
      </p:sp>
      <p:sp>
        <p:nvSpPr>
          <p:cNvPr id="53" name="Rectangle 52"/>
          <p:cNvSpPr/>
          <p:nvPr userDrawn="1"/>
        </p:nvSpPr>
        <p:spPr>
          <a:xfrm>
            <a:off x="477679" y="1845735"/>
            <a:ext cx="3360000" cy="5083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2"/>
          </a:p>
        </p:txBody>
      </p:sp>
      <p:sp>
        <p:nvSpPr>
          <p:cNvPr id="54" name="Rectangle 53"/>
          <p:cNvSpPr/>
          <p:nvPr userDrawn="1"/>
        </p:nvSpPr>
        <p:spPr>
          <a:xfrm>
            <a:off x="4352944" y="1845735"/>
            <a:ext cx="3360000" cy="5083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2"/>
          </a:p>
        </p:txBody>
      </p:sp>
      <p:sp>
        <p:nvSpPr>
          <p:cNvPr id="55" name="Rectangle 54"/>
          <p:cNvSpPr/>
          <p:nvPr userDrawn="1"/>
        </p:nvSpPr>
        <p:spPr>
          <a:xfrm>
            <a:off x="8228209" y="1845735"/>
            <a:ext cx="3360000" cy="508389"/>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2"/>
          </a:p>
        </p:txBody>
      </p:sp>
      <p:sp>
        <p:nvSpPr>
          <p:cNvPr id="56" name="Text Placeholder 8"/>
          <p:cNvSpPr>
            <a:spLocks noGrp="1"/>
          </p:cNvSpPr>
          <p:nvPr>
            <p:ph type="body" sz="quarter" idx="23" hasCustomPrompt="1"/>
          </p:nvPr>
        </p:nvSpPr>
        <p:spPr>
          <a:xfrm>
            <a:off x="477680" y="4770809"/>
            <a:ext cx="3360001" cy="1054256"/>
          </a:xfrm>
          <a:prstGeom prst="rect">
            <a:avLst/>
          </a:prstGeom>
        </p:spPr>
        <p:txBody>
          <a:bodyPr/>
          <a:lstStyle>
            <a:lvl1pPr marL="0" marR="0" indent="0" algn="ctr" defTabSz="1219170" rtl="0" eaLnBrk="1" fontAlgn="auto" latinLnBrk="0" hangingPunct="1">
              <a:lnSpc>
                <a:spcPts val="1600"/>
              </a:lnSpc>
              <a:spcBef>
                <a:spcPts val="0"/>
              </a:spcBef>
              <a:spcAft>
                <a:spcPts val="0"/>
              </a:spcAft>
              <a:buClrTx/>
              <a:buSzTx/>
              <a:buFont typeface="Arial"/>
              <a:buNone/>
              <a:tabLst/>
              <a:defRPr sz="1333" b="0" i="0" baseline="0">
                <a:latin typeface="Montserrat Light" pitchFamily="2" charset="77"/>
                <a:ea typeface="Montserrat Light" pitchFamily="2" charset="77"/>
                <a:cs typeface="Montserrat Light" pitchFamily="2" charset="77"/>
              </a:defRPr>
            </a:lvl1pPr>
          </a:lstStyle>
          <a:p>
            <a:pPr marL="0" marR="0" lvl="0" indent="0" algn="ctr" defTabSz="1219170" rtl="0" eaLnBrk="1" fontAlgn="auto" latinLnBrk="0" hangingPunct="1">
              <a:lnSpc>
                <a:spcPct val="90000"/>
              </a:lnSpc>
              <a:spcBef>
                <a:spcPts val="1333"/>
              </a:spcBef>
              <a:spcAft>
                <a:spcPts val="0"/>
              </a:spcAft>
              <a:buClrTx/>
              <a:buSzTx/>
              <a:buFont typeface="Arial"/>
              <a:buNone/>
              <a:tabLst/>
              <a:defRPr/>
            </a:pPr>
            <a:r>
              <a:rPr lang="en-US"/>
              <a:t>This paragraph is a good place for a title description. This paragraph is a good place for a title description. This paragraph is a good place for a title description.</a:t>
            </a:r>
          </a:p>
          <a:p>
            <a:pPr lvl="0"/>
            <a:endParaRPr lang="en-US"/>
          </a:p>
        </p:txBody>
      </p:sp>
      <p:sp>
        <p:nvSpPr>
          <p:cNvPr id="71" name="Text Placeholder 8"/>
          <p:cNvSpPr>
            <a:spLocks noGrp="1"/>
          </p:cNvSpPr>
          <p:nvPr>
            <p:ph type="body" sz="quarter" idx="26" hasCustomPrompt="1"/>
          </p:nvPr>
        </p:nvSpPr>
        <p:spPr>
          <a:xfrm>
            <a:off x="4352945" y="4770809"/>
            <a:ext cx="3360001" cy="1054256"/>
          </a:xfrm>
          <a:prstGeom prst="rect">
            <a:avLst/>
          </a:prstGeom>
        </p:spPr>
        <p:txBody>
          <a:bodyPr/>
          <a:lstStyle>
            <a:lvl1pPr marL="0" marR="0" indent="0" algn="ctr" defTabSz="1219170" rtl="0" eaLnBrk="1" fontAlgn="auto" latinLnBrk="0" hangingPunct="1">
              <a:lnSpc>
                <a:spcPts val="1600"/>
              </a:lnSpc>
              <a:spcBef>
                <a:spcPts val="0"/>
              </a:spcBef>
              <a:spcAft>
                <a:spcPts val="0"/>
              </a:spcAft>
              <a:buClrTx/>
              <a:buSzTx/>
              <a:buFont typeface="Arial"/>
              <a:buNone/>
              <a:tabLst/>
              <a:defRPr sz="1333" b="0" i="0" baseline="0">
                <a:latin typeface="Montserrat Light" pitchFamily="2" charset="77"/>
                <a:ea typeface="Montserrat Light" pitchFamily="2" charset="77"/>
                <a:cs typeface="Montserrat Light" pitchFamily="2" charset="77"/>
              </a:defRPr>
            </a:lvl1pPr>
          </a:lstStyle>
          <a:p>
            <a:pPr marL="0" marR="0" lvl="0" indent="0" algn="ctr" defTabSz="1219170" rtl="0" eaLnBrk="1" fontAlgn="auto" latinLnBrk="0" hangingPunct="1">
              <a:lnSpc>
                <a:spcPct val="90000"/>
              </a:lnSpc>
              <a:spcBef>
                <a:spcPts val="1333"/>
              </a:spcBef>
              <a:spcAft>
                <a:spcPts val="0"/>
              </a:spcAft>
              <a:buClrTx/>
              <a:buSzTx/>
              <a:buFont typeface="Arial"/>
              <a:buNone/>
              <a:tabLst/>
              <a:defRPr/>
            </a:pPr>
            <a:r>
              <a:rPr lang="en-US"/>
              <a:t>This paragraph is a good place for a title description. This paragraph is a good place for a title description. This paragraph is a good place for a title description.</a:t>
            </a:r>
          </a:p>
          <a:p>
            <a:pPr lvl="0"/>
            <a:endParaRPr lang="en-US"/>
          </a:p>
        </p:txBody>
      </p:sp>
      <p:sp>
        <p:nvSpPr>
          <p:cNvPr id="72" name="Text Placeholder 8"/>
          <p:cNvSpPr>
            <a:spLocks noGrp="1"/>
          </p:cNvSpPr>
          <p:nvPr>
            <p:ph type="body" sz="quarter" idx="27" hasCustomPrompt="1"/>
          </p:nvPr>
        </p:nvSpPr>
        <p:spPr>
          <a:xfrm>
            <a:off x="8228210" y="4770809"/>
            <a:ext cx="3360001" cy="1054256"/>
          </a:xfrm>
          <a:prstGeom prst="rect">
            <a:avLst/>
          </a:prstGeom>
        </p:spPr>
        <p:txBody>
          <a:bodyPr/>
          <a:lstStyle>
            <a:lvl1pPr marL="0" marR="0" indent="0" algn="ctr" defTabSz="1219170" rtl="0" eaLnBrk="1" fontAlgn="auto" latinLnBrk="0" hangingPunct="1">
              <a:lnSpc>
                <a:spcPts val="1600"/>
              </a:lnSpc>
              <a:spcBef>
                <a:spcPts val="0"/>
              </a:spcBef>
              <a:spcAft>
                <a:spcPts val="0"/>
              </a:spcAft>
              <a:buClrTx/>
              <a:buSzTx/>
              <a:buFont typeface="Arial"/>
              <a:buNone/>
              <a:tabLst/>
              <a:defRPr sz="1333" b="0" i="0" baseline="0">
                <a:latin typeface="Montserrat Light" pitchFamily="2" charset="77"/>
                <a:ea typeface="Montserrat Light" pitchFamily="2" charset="77"/>
                <a:cs typeface="Montserrat Light" pitchFamily="2" charset="77"/>
              </a:defRPr>
            </a:lvl1pPr>
          </a:lstStyle>
          <a:p>
            <a:pPr marL="0" marR="0" lvl="0" indent="0" algn="ctr" defTabSz="1219170" rtl="0" eaLnBrk="1" fontAlgn="auto" latinLnBrk="0" hangingPunct="1">
              <a:lnSpc>
                <a:spcPct val="90000"/>
              </a:lnSpc>
              <a:spcBef>
                <a:spcPts val="1333"/>
              </a:spcBef>
              <a:spcAft>
                <a:spcPts val="0"/>
              </a:spcAft>
              <a:buClrTx/>
              <a:buSzTx/>
              <a:buFont typeface="Arial"/>
              <a:buNone/>
              <a:tabLst/>
              <a:defRPr/>
            </a:pPr>
            <a:r>
              <a:rPr lang="en-US"/>
              <a:t>This paragraph is a good place for a title description. This paragraph is a good place for a title description. This paragraph is a good place for a title description.</a:t>
            </a:r>
          </a:p>
          <a:p>
            <a:pPr lvl="0"/>
            <a:endParaRPr lang="en-US"/>
          </a:p>
        </p:txBody>
      </p:sp>
      <p:cxnSp>
        <p:nvCxnSpPr>
          <p:cNvPr id="23" name="Straight Connector 22">
            <a:extLst>
              <a:ext uri="{FF2B5EF4-FFF2-40B4-BE49-F238E27FC236}">
                <a16:creationId xmlns:a16="http://schemas.microsoft.com/office/drawing/2014/main" id="{B3A062A6-F942-9744-9D48-AFC4AB8D823D}"/>
              </a:ext>
            </a:extLst>
          </p:cNvPr>
          <p:cNvCxnSpPr/>
          <p:nvPr userDrawn="1"/>
        </p:nvCxnSpPr>
        <p:spPr>
          <a:xfrm>
            <a:off x="477680" y="1557855"/>
            <a:ext cx="11176825"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19" name="Text Placeholder 8"/>
          <p:cNvSpPr>
            <a:spLocks noGrp="1"/>
          </p:cNvSpPr>
          <p:nvPr>
            <p:ph type="body" sz="quarter" idx="20" hasCustomPrompt="1"/>
          </p:nvPr>
        </p:nvSpPr>
        <p:spPr>
          <a:xfrm>
            <a:off x="477679" y="1911098"/>
            <a:ext cx="3360000" cy="371815"/>
          </a:xfrm>
          <a:prstGeom prst="rect">
            <a:avLst/>
          </a:prstGeom>
        </p:spPr>
        <p:txBody>
          <a:bodyPr/>
          <a:lstStyle>
            <a:lvl1pPr marL="0" indent="0" algn="ctr">
              <a:lnSpc>
                <a:spcPts val="2133"/>
              </a:lnSpc>
              <a:spcBef>
                <a:spcPts val="0"/>
              </a:spcBef>
              <a:buNone/>
              <a:defRPr sz="1867" b="0" i="0">
                <a:solidFill>
                  <a:schemeClr val="bg1"/>
                </a:solidFill>
                <a:latin typeface="Montserrat Medium" pitchFamily="2" charset="77"/>
                <a:ea typeface="Montserrat Medium" pitchFamily="2" charset="77"/>
                <a:cs typeface="Montserrat Medium" pitchFamily="2" charset="77"/>
              </a:defRPr>
            </a:lvl1pPr>
          </a:lstStyle>
          <a:p>
            <a:pPr lvl="0"/>
            <a:r>
              <a:rPr lang="en-US"/>
              <a:t>Heading here</a:t>
            </a:r>
          </a:p>
        </p:txBody>
      </p:sp>
      <p:sp>
        <p:nvSpPr>
          <p:cNvPr id="69" name="Text Placeholder 8"/>
          <p:cNvSpPr>
            <a:spLocks noGrp="1"/>
          </p:cNvSpPr>
          <p:nvPr>
            <p:ph type="body" sz="quarter" idx="24" hasCustomPrompt="1"/>
          </p:nvPr>
        </p:nvSpPr>
        <p:spPr>
          <a:xfrm>
            <a:off x="4352945" y="1911098"/>
            <a:ext cx="3359999" cy="371815"/>
          </a:xfrm>
          <a:prstGeom prst="rect">
            <a:avLst/>
          </a:prstGeom>
        </p:spPr>
        <p:txBody>
          <a:bodyPr/>
          <a:lstStyle>
            <a:lvl1pPr marL="0" indent="0" algn="ctr">
              <a:lnSpc>
                <a:spcPts val="2133"/>
              </a:lnSpc>
              <a:spcBef>
                <a:spcPts val="0"/>
              </a:spcBef>
              <a:buNone/>
              <a:defRPr sz="1867" b="0" i="0">
                <a:solidFill>
                  <a:schemeClr val="bg1"/>
                </a:solidFill>
                <a:latin typeface="Montserrat Medium" pitchFamily="2" charset="77"/>
                <a:ea typeface="Montserrat Medium" pitchFamily="2" charset="77"/>
                <a:cs typeface="Montserrat Medium" pitchFamily="2" charset="77"/>
              </a:defRPr>
            </a:lvl1pPr>
          </a:lstStyle>
          <a:p>
            <a:pPr lvl="0"/>
            <a:r>
              <a:rPr lang="en-US"/>
              <a:t>Heading here</a:t>
            </a:r>
          </a:p>
        </p:txBody>
      </p:sp>
      <p:sp>
        <p:nvSpPr>
          <p:cNvPr id="70" name="Text Placeholder 8"/>
          <p:cNvSpPr>
            <a:spLocks noGrp="1"/>
          </p:cNvSpPr>
          <p:nvPr>
            <p:ph type="body" sz="quarter" idx="25" hasCustomPrompt="1"/>
          </p:nvPr>
        </p:nvSpPr>
        <p:spPr>
          <a:xfrm>
            <a:off x="8228209" y="1911098"/>
            <a:ext cx="3360000" cy="371815"/>
          </a:xfrm>
          <a:prstGeom prst="rect">
            <a:avLst/>
          </a:prstGeom>
        </p:spPr>
        <p:txBody>
          <a:bodyPr/>
          <a:lstStyle>
            <a:lvl1pPr marL="0" indent="0" algn="ctr">
              <a:lnSpc>
                <a:spcPts val="2133"/>
              </a:lnSpc>
              <a:spcBef>
                <a:spcPts val="0"/>
              </a:spcBef>
              <a:buNone/>
              <a:defRPr sz="1867" b="0" i="0">
                <a:solidFill>
                  <a:schemeClr val="bg1"/>
                </a:solidFill>
                <a:latin typeface="Montserrat Medium" pitchFamily="2" charset="77"/>
                <a:ea typeface="Montserrat Medium" pitchFamily="2" charset="77"/>
                <a:cs typeface="Montserrat Medium" pitchFamily="2" charset="77"/>
              </a:defRPr>
            </a:lvl1pPr>
          </a:lstStyle>
          <a:p>
            <a:pPr lvl="0"/>
            <a:r>
              <a:rPr lang="en-US"/>
              <a:t>Heading here</a:t>
            </a:r>
          </a:p>
        </p:txBody>
      </p:sp>
    </p:spTree>
    <p:extLst>
      <p:ext uri="{BB962C8B-B14F-4D97-AF65-F5344CB8AC3E}">
        <p14:creationId xmlns:p14="http://schemas.microsoft.com/office/powerpoint/2010/main" val="13845812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creen_mockup_01">
    <p:spTree>
      <p:nvGrpSpPr>
        <p:cNvPr id="1" name=""/>
        <p:cNvGrpSpPr/>
        <p:nvPr/>
      </p:nvGrpSpPr>
      <p:grpSpPr>
        <a:xfrm>
          <a:off x="0" y="0"/>
          <a:ext cx="0" cy="0"/>
          <a:chOff x="0" y="0"/>
          <a:chExt cx="0" cy="0"/>
        </a:xfrm>
      </p:grpSpPr>
      <p:sp>
        <p:nvSpPr>
          <p:cNvPr id="3"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tx2"/>
                </a:solidFill>
                <a:latin typeface="Montserrat" charset="0"/>
                <a:ea typeface="Montserrat" charset="0"/>
                <a:cs typeface="Montserrat" charset="0"/>
              </a:rPr>
              <a:t>tvsquared.com</a:t>
            </a:r>
            <a:endParaRPr lang="en-US" sz="1333" b="0" i="0">
              <a:solidFill>
                <a:schemeClr val="tx2"/>
              </a:solidFill>
              <a:latin typeface="Montserrat" charset="0"/>
              <a:ea typeface="Montserrat" charset="0"/>
              <a:cs typeface="Montserrat" charset="0"/>
            </a:endParaRPr>
          </a:p>
        </p:txBody>
      </p:sp>
      <p:sp>
        <p:nvSpPr>
          <p:cNvPr id="4" name="Rectangle 3"/>
          <p:cNvSpPr/>
          <p:nvPr userDrawn="1"/>
        </p:nvSpPr>
        <p:spPr>
          <a:xfrm>
            <a:off x="6096000" y="0"/>
            <a:ext cx="6096000" cy="6858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67"/>
          </a:p>
        </p:txBody>
      </p:sp>
      <p:sp>
        <p:nvSpPr>
          <p:cNvPr id="7" name="Title Placeholder 1"/>
          <p:cNvSpPr>
            <a:spLocks noGrp="1"/>
          </p:cNvSpPr>
          <p:nvPr>
            <p:ph type="title" hasCustomPrompt="1"/>
          </p:nvPr>
        </p:nvSpPr>
        <p:spPr>
          <a:xfrm>
            <a:off x="354679" y="787402"/>
            <a:ext cx="521181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
        <p:nvSpPr>
          <p:cNvPr id="9" name="Text Placeholder 12"/>
          <p:cNvSpPr>
            <a:spLocks noGrp="1"/>
          </p:cNvSpPr>
          <p:nvPr>
            <p:ph type="body" sz="quarter" idx="11" hasCustomPrompt="1"/>
          </p:nvPr>
        </p:nvSpPr>
        <p:spPr>
          <a:xfrm>
            <a:off x="358487" y="383983"/>
            <a:ext cx="5211811" cy="326335"/>
          </a:xfrm>
          <a:prstGeom prst="rect">
            <a:avLst/>
          </a:prstGeom>
        </p:spPr>
        <p:txBody>
          <a:bodyPr>
            <a:normAutofit/>
          </a:bodyPr>
          <a:lstStyle>
            <a:lvl1pPr marL="0" indent="0">
              <a:buNone/>
              <a:defRPr sz="1200" b="1" i="0">
                <a:solidFill>
                  <a:schemeClr val="accent1"/>
                </a:solidFill>
                <a:latin typeface="Montserrat SemiBold" charset="0"/>
                <a:ea typeface="Montserrat SemiBold" charset="0"/>
                <a:cs typeface="Montserrat SemiBold" charset="0"/>
              </a:defRPr>
            </a:lvl1pPr>
          </a:lstStyle>
          <a:p>
            <a:pPr lvl="0"/>
            <a:r>
              <a:rPr lang="en-US"/>
              <a:t>Section Title</a:t>
            </a:r>
          </a:p>
        </p:txBody>
      </p:sp>
      <p:sp>
        <p:nvSpPr>
          <p:cNvPr id="13" name="Footer Placeholder 3"/>
          <p:cNvSpPr txBox="1">
            <a:spLocks/>
          </p:cNvSpPr>
          <p:nvPr userDrawn="1"/>
        </p:nvSpPr>
        <p:spPr>
          <a:xfrm>
            <a:off x="4926307"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16" name="Shape 30">
            <a:extLst>
              <a:ext uri="{FF2B5EF4-FFF2-40B4-BE49-F238E27FC236}">
                <a16:creationId xmlns:a16="http://schemas.microsoft.com/office/drawing/2014/main" id="{C3A93305-9405-A14E-8D01-A3A351EB1DFC}"/>
              </a:ext>
            </a:extLst>
          </p:cNvPr>
          <p:cNvSpPr txBox="1">
            <a:spLocks noGrp="1"/>
          </p:cNvSpPr>
          <p:nvPr>
            <p:ph type="body" idx="18" hasCustomPrompt="1"/>
          </p:nvPr>
        </p:nvSpPr>
        <p:spPr>
          <a:xfrm>
            <a:off x="340680" y="1724783"/>
            <a:ext cx="5109553"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8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a:p>
            <a:pPr lvl="1"/>
            <a:r>
              <a:rPr lang="en-GB"/>
              <a:t>Click to add text	</a:t>
            </a:r>
          </a:p>
          <a:p>
            <a:pPr lvl="2"/>
            <a:r>
              <a:rPr lang="en-GB"/>
              <a:t>Click to add text</a:t>
            </a:r>
          </a:p>
        </p:txBody>
      </p:sp>
      <p:cxnSp>
        <p:nvCxnSpPr>
          <p:cNvPr id="15" name="Straight Connector 14">
            <a:extLst>
              <a:ext uri="{FF2B5EF4-FFF2-40B4-BE49-F238E27FC236}">
                <a16:creationId xmlns:a16="http://schemas.microsoft.com/office/drawing/2014/main" id="{04028A04-018C-7342-AA2C-E0FB50FD585C}"/>
              </a:ext>
            </a:extLst>
          </p:cNvPr>
          <p:cNvCxnSpPr>
            <a:cxnSpLocks/>
          </p:cNvCxnSpPr>
          <p:nvPr userDrawn="1"/>
        </p:nvCxnSpPr>
        <p:spPr>
          <a:xfrm>
            <a:off x="477679" y="1557855"/>
            <a:ext cx="5088812"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pic>
        <p:nvPicPr>
          <p:cNvPr id="18" name="Picture 17">
            <a:extLst>
              <a:ext uri="{FF2B5EF4-FFF2-40B4-BE49-F238E27FC236}">
                <a16:creationId xmlns:a16="http://schemas.microsoft.com/office/drawing/2014/main" id="{A3F034C5-3A70-5843-8306-AFB56606C044}"/>
              </a:ext>
            </a:extLst>
          </p:cNvPr>
          <p:cNvPicPr>
            <a:picLocks noChangeAspect="1"/>
          </p:cNvPicPr>
          <p:nvPr userDrawn="1"/>
        </p:nvPicPr>
        <p:blipFill>
          <a:blip r:embed="rId2"/>
          <a:stretch>
            <a:fillRect/>
          </a:stretch>
        </p:blipFill>
        <p:spPr>
          <a:xfrm>
            <a:off x="10505112" y="396867"/>
            <a:ext cx="1171744" cy="272499"/>
          </a:xfrm>
          <a:prstGeom prst="rect">
            <a:avLst/>
          </a:prstGeom>
        </p:spPr>
      </p:pic>
      <p:grpSp>
        <p:nvGrpSpPr>
          <p:cNvPr id="6" name="Group 5">
            <a:extLst>
              <a:ext uri="{FF2B5EF4-FFF2-40B4-BE49-F238E27FC236}">
                <a16:creationId xmlns:a16="http://schemas.microsoft.com/office/drawing/2014/main" id="{FD35BEBD-9256-9B40-AB80-C7ADA5310665}"/>
              </a:ext>
            </a:extLst>
          </p:cNvPr>
          <p:cNvGrpSpPr/>
          <p:nvPr userDrawn="1"/>
        </p:nvGrpSpPr>
        <p:grpSpPr>
          <a:xfrm>
            <a:off x="6611143" y="1493276"/>
            <a:ext cx="5065716" cy="4421616"/>
            <a:chOff x="4958356" y="1119957"/>
            <a:chExt cx="3799287" cy="3316212"/>
          </a:xfrm>
        </p:grpSpPr>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58357" y="1123667"/>
              <a:ext cx="3799286" cy="3312502"/>
            </a:xfrm>
            <a:prstGeom prst="rect">
              <a:avLst/>
            </a:prstGeom>
            <a:effectLst/>
          </p:spPr>
        </p:pic>
        <p:sp>
          <p:nvSpPr>
            <p:cNvPr id="5" name="Rounded Rectangle 4">
              <a:extLst>
                <a:ext uri="{FF2B5EF4-FFF2-40B4-BE49-F238E27FC236}">
                  <a16:creationId xmlns:a16="http://schemas.microsoft.com/office/drawing/2014/main" id="{8996D7B3-9F19-C24C-9B97-27F17A6F4C68}"/>
                </a:ext>
              </a:extLst>
            </p:cNvPr>
            <p:cNvSpPr/>
            <p:nvPr userDrawn="1"/>
          </p:nvSpPr>
          <p:spPr>
            <a:xfrm>
              <a:off x="4958356" y="1119957"/>
              <a:ext cx="3799285" cy="2736609"/>
            </a:xfrm>
            <a:prstGeom prst="roundRect">
              <a:avLst>
                <a:gd name="adj" fmla="val 5254"/>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2"/>
            </a:p>
          </p:txBody>
        </p:sp>
      </p:grpSp>
      <p:sp>
        <p:nvSpPr>
          <p:cNvPr id="2" name="TextBox 1">
            <a:extLst>
              <a:ext uri="{FF2B5EF4-FFF2-40B4-BE49-F238E27FC236}">
                <a16:creationId xmlns:a16="http://schemas.microsoft.com/office/drawing/2014/main" id="{FD8D35C6-890D-F44C-B7F6-87275F496ECF}"/>
              </a:ext>
            </a:extLst>
          </p:cNvPr>
          <p:cNvSpPr txBox="1"/>
          <p:nvPr userDrawn="1"/>
        </p:nvSpPr>
        <p:spPr>
          <a:xfrm>
            <a:off x="11437228" y="-870857"/>
            <a:ext cx="65" cy="287323"/>
          </a:xfrm>
          <a:prstGeom prst="rect">
            <a:avLst/>
          </a:prstGeom>
          <a:noFill/>
        </p:spPr>
        <p:txBody>
          <a:bodyPr wrap="none" lIns="0" tIns="0" rIns="0" bIns="0" rtlCol="0">
            <a:spAutoFit/>
          </a:bodyPr>
          <a:lstStyle/>
          <a:p>
            <a:pPr algn="ctr"/>
            <a:endParaRPr lang="en-US" sz="1867" b="1">
              <a:solidFill>
                <a:schemeClr val="tx2"/>
              </a:solidFill>
              <a:latin typeface="Montserrat Semi" charset="0"/>
              <a:ea typeface="Montserrat Semi" charset="0"/>
              <a:cs typeface="Montserrat Semi" charset="0"/>
            </a:endParaRPr>
          </a:p>
        </p:txBody>
      </p:sp>
      <p:sp>
        <p:nvSpPr>
          <p:cNvPr id="11" name="Picture Placeholder 10"/>
          <p:cNvSpPr>
            <a:spLocks noGrp="1"/>
          </p:cNvSpPr>
          <p:nvPr>
            <p:ph type="pic" sz="quarter" idx="10"/>
          </p:nvPr>
        </p:nvSpPr>
        <p:spPr>
          <a:xfrm>
            <a:off x="6819483" y="1749643"/>
            <a:ext cx="4649037" cy="2625971"/>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solidFill>
            <a:schemeClr val="bg1"/>
          </a:solidFill>
        </p:spPr>
        <p:txBody>
          <a:bodyPr wrap="square">
            <a:noAutofit/>
          </a:bodyPr>
          <a:lstStyle>
            <a:lvl1pPr marL="0" indent="0">
              <a:buNone/>
              <a:defRPr/>
            </a:lvl1pPr>
          </a:lstStyle>
          <a:p>
            <a:endParaRPr lang="en-US"/>
          </a:p>
        </p:txBody>
      </p:sp>
    </p:spTree>
    <p:extLst>
      <p:ext uri="{BB962C8B-B14F-4D97-AF65-F5344CB8AC3E}">
        <p14:creationId xmlns:p14="http://schemas.microsoft.com/office/powerpoint/2010/main" val="831754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Screen_mockup_01">
    <p:spTree>
      <p:nvGrpSpPr>
        <p:cNvPr id="1" name=""/>
        <p:cNvGrpSpPr/>
        <p:nvPr/>
      </p:nvGrpSpPr>
      <p:grpSpPr>
        <a:xfrm>
          <a:off x="0" y="0"/>
          <a:ext cx="0" cy="0"/>
          <a:chOff x="0" y="0"/>
          <a:chExt cx="0" cy="0"/>
        </a:xfrm>
      </p:grpSpPr>
      <p:sp>
        <p:nvSpPr>
          <p:cNvPr id="3"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tx2"/>
                </a:solidFill>
                <a:latin typeface="Montserrat" charset="0"/>
                <a:ea typeface="Montserrat" charset="0"/>
                <a:cs typeface="Montserrat" charset="0"/>
              </a:rPr>
              <a:t>tvsquared.com</a:t>
            </a:r>
            <a:endParaRPr lang="en-US" sz="1333" b="0" i="0">
              <a:solidFill>
                <a:schemeClr val="tx2"/>
              </a:solidFill>
              <a:latin typeface="Montserrat" charset="0"/>
              <a:ea typeface="Montserrat" charset="0"/>
              <a:cs typeface="Montserrat" charset="0"/>
            </a:endParaRPr>
          </a:p>
        </p:txBody>
      </p:sp>
      <p:sp>
        <p:nvSpPr>
          <p:cNvPr id="4" name="Rectangle 3"/>
          <p:cNvSpPr/>
          <p:nvPr userDrawn="1"/>
        </p:nvSpPr>
        <p:spPr>
          <a:xfrm>
            <a:off x="6096000" y="0"/>
            <a:ext cx="6096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67"/>
          </a:p>
        </p:txBody>
      </p:sp>
      <p:sp>
        <p:nvSpPr>
          <p:cNvPr id="7" name="Title Placeholder 1"/>
          <p:cNvSpPr>
            <a:spLocks noGrp="1"/>
          </p:cNvSpPr>
          <p:nvPr>
            <p:ph type="title" hasCustomPrompt="1"/>
          </p:nvPr>
        </p:nvSpPr>
        <p:spPr>
          <a:xfrm>
            <a:off x="354679" y="787402"/>
            <a:ext cx="521181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
        <p:nvSpPr>
          <p:cNvPr id="9" name="Text Placeholder 12"/>
          <p:cNvSpPr>
            <a:spLocks noGrp="1"/>
          </p:cNvSpPr>
          <p:nvPr>
            <p:ph type="body" sz="quarter" idx="11" hasCustomPrompt="1"/>
          </p:nvPr>
        </p:nvSpPr>
        <p:spPr>
          <a:xfrm>
            <a:off x="358487" y="383983"/>
            <a:ext cx="5211811" cy="326335"/>
          </a:xfrm>
          <a:prstGeom prst="rect">
            <a:avLst/>
          </a:prstGeom>
        </p:spPr>
        <p:txBody>
          <a:bodyPr>
            <a:normAutofit/>
          </a:bodyPr>
          <a:lstStyle>
            <a:lvl1pPr marL="0" indent="0">
              <a:buNone/>
              <a:defRPr sz="1200" b="1" i="0">
                <a:solidFill>
                  <a:schemeClr val="accent1"/>
                </a:solidFill>
                <a:latin typeface="Montserrat SemiBold" charset="0"/>
                <a:ea typeface="Montserrat SemiBold" charset="0"/>
                <a:cs typeface="Montserrat SemiBold" charset="0"/>
              </a:defRPr>
            </a:lvl1pPr>
          </a:lstStyle>
          <a:p>
            <a:pPr lvl="0"/>
            <a:r>
              <a:rPr lang="en-US"/>
              <a:t>Section Title</a:t>
            </a:r>
          </a:p>
        </p:txBody>
      </p:sp>
      <p:sp>
        <p:nvSpPr>
          <p:cNvPr id="13" name="Footer Placeholder 3"/>
          <p:cNvSpPr txBox="1">
            <a:spLocks/>
          </p:cNvSpPr>
          <p:nvPr userDrawn="1"/>
        </p:nvSpPr>
        <p:spPr>
          <a:xfrm>
            <a:off x="4926307"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16" name="Shape 30">
            <a:extLst>
              <a:ext uri="{FF2B5EF4-FFF2-40B4-BE49-F238E27FC236}">
                <a16:creationId xmlns:a16="http://schemas.microsoft.com/office/drawing/2014/main" id="{C3A93305-9405-A14E-8D01-A3A351EB1DFC}"/>
              </a:ext>
            </a:extLst>
          </p:cNvPr>
          <p:cNvSpPr txBox="1">
            <a:spLocks noGrp="1"/>
          </p:cNvSpPr>
          <p:nvPr>
            <p:ph type="body" idx="18" hasCustomPrompt="1"/>
          </p:nvPr>
        </p:nvSpPr>
        <p:spPr>
          <a:xfrm>
            <a:off x="340680" y="1724783"/>
            <a:ext cx="5109553"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8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a:p>
            <a:pPr lvl="1"/>
            <a:r>
              <a:rPr lang="en-GB"/>
              <a:t>Click to add text	</a:t>
            </a:r>
          </a:p>
          <a:p>
            <a:pPr lvl="2"/>
            <a:r>
              <a:rPr lang="en-GB"/>
              <a:t>Click to add text</a:t>
            </a:r>
          </a:p>
        </p:txBody>
      </p:sp>
      <p:cxnSp>
        <p:nvCxnSpPr>
          <p:cNvPr id="15" name="Straight Connector 14">
            <a:extLst>
              <a:ext uri="{FF2B5EF4-FFF2-40B4-BE49-F238E27FC236}">
                <a16:creationId xmlns:a16="http://schemas.microsoft.com/office/drawing/2014/main" id="{04028A04-018C-7342-AA2C-E0FB50FD585C}"/>
              </a:ext>
            </a:extLst>
          </p:cNvPr>
          <p:cNvCxnSpPr>
            <a:cxnSpLocks/>
          </p:cNvCxnSpPr>
          <p:nvPr userDrawn="1"/>
        </p:nvCxnSpPr>
        <p:spPr>
          <a:xfrm>
            <a:off x="477679" y="1557855"/>
            <a:ext cx="5088812"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pic>
        <p:nvPicPr>
          <p:cNvPr id="18" name="Picture 17">
            <a:extLst>
              <a:ext uri="{FF2B5EF4-FFF2-40B4-BE49-F238E27FC236}">
                <a16:creationId xmlns:a16="http://schemas.microsoft.com/office/drawing/2014/main" id="{A3F034C5-3A70-5843-8306-AFB56606C044}"/>
              </a:ext>
            </a:extLst>
          </p:cNvPr>
          <p:cNvPicPr>
            <a:picLocks noChangeAspect="1"/>
          </p:cNvPicPr>
          <p:nvPr userDrawn="1"/>
        </p:nvPicPr>
        <p:blipFill>
          <a:blip r:embed="rId2"/>
          <a:stretch>
            <a:fillRect/>
          </a:stretch>
        </p:blipFill>
        <p:spPr>
          <a:xfrm>
            <a:off x="10505112" y="396867"/>
            <a:ext cx="1171744" cy="272499"/>
          </a:xfrm>
          <a:prstGeom prst="rect">
            <a:avLst/>
          </a:prstGeom>
        </p:spPr>
      </p:pic>
      <p:grpSp>
        <p:nvGrpSpPr>
          <p:cNvPr id="6" name="Group 5">
            <a:extLst>
              <a:ext uri="{FF2B5EF4-FFF2-40B4-BE49-F238E27FC236}">
                <a16:creationId xmlns:a16="http://schemas.microsoft.com/office/drawing/2014/main" id="{FD35BEBD-9256-9B40-AB80-C7ADA5310665}"/>
              </a:ext>
            </a:extLst>
          </p:cNvPr>
          <p:cNvGrpSpPr/>
          <p:nvPr userDrawn="1"/>
        </p:nvGrpSpPr>
        <p:grpSpPr>
          <a:xfrm>
            <a:off x="6611143" y="1493276"/>
            <a:ext cx="5065716" cy="4421616"/>
            <a:chOff x="4958356" y="1119957"/>
            <a:chExt cx="3799287" cy="3316212"/>
          </a:xfrm>
        </p:grpSpPr>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58357" y="1123667"/>
              <a:ext cx="3799286" cy="3312502"/>
            </a:xfrm>
            <a:prstGeom prst="rect">
              <a:avLst/>
            </a:prstGeom>
            <a:effectLst/>
          </p:spPr>
        </p:pic>
        <p:sp>
          <p:nvSpPr>
            <p:cNvPr id="5" name="Rounded Rectangle 4">
              <a:extLst>
                <a:ext uri="{FF2B5EF4-FFF2-40B4-BE49-F238E27FC236}">
                  <a16:creationId xmlns:a16="http://schemas.microsoft.com/office/drawing/2014/main" id="{8996D7B3-9F19-C24C-9B97-27F17A6F4C68}"/>
                </a:ext>
              </a:extLst>
            </p:cNvPr>
            <p:cNvSpPr/>
            <p:nvPr userDrawn="1"/>
          </p:nvSpPr>
          <p:spPr>
            <a:xfrm>
              <a:off x="4958356" y="1119957"/>
              <a:ext cx="3799285" cy="2736609"/>
            </a:xfrm>
            <a:prstGeom prst="roundRect">
              <a:avLst>
                <a:gd name="adj" fmla="val 5254"/>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32"/>
            </a:p>
          </p:txBody>
        </p:sp>
      </p:grpSp>
      <p:sp>
        <p:nvSpPr>
          <p:cNvPr id="2" name="TextBox 1">
            <a:extLst>
              <a:ext uri="{FF2B5EF4-FFF2-40B4-BE49-F238E27FC236}">
                <a16:creationId xmlns:a16="http://schemas.microsoft.com/office/drawing/2014/main" id="{FD8D35C6-890D-F44C-B7F6-87275F496ECF}"/>
              </a:ext>
            </a:extLst>
          </p:cNvPr>
          <p:cNvSpPr txBox="1"/>
          <p:nvPr userDrawn="1"/>
        </p:nvSpPr>
        <p:spPr>
          <a:xfrm>
            <a:off x="11437228" y="-870857"/>
            <a:ext cx="65" cy="287323"/>
          </a:xfrm>
          <a:prstGeom prst="rect">
            <a:avLst/>
          </a:prstGeom>
          <a:noFill/>
        </p:spPr>
        <p:txBody>
          <a:bodyPr wrap="none" lIns="0" tIns="0" rIns="0" bIns="0" rtlCol="0">
            <a:spAutoFit/>
          </a:bodyPr>
          <a:lstStyle/>
          <a:p>
            <a:pPr algn="ctr"/>
            <a:endParaRPr lang="en-US" sz="1867" b="1">
              <a:solidFill>
                <a:schemeClr val="tx2"/>
              </a:solidFill>
              <a:latin typeface="Montserrat Semi" charset="0"/>
              <a:ea typeface="Montserrat Semi" charset="0"/>
              <a:cs typeface="Montserrat Semi" charset="0"/>
            </a:endParaRPr>
          </a:p>
        </p:txBody>
      </p:sp>
      <p:sp>
        <p:nvSpPr>
          <p:cNvPr id="11" name="Picture Placeholder 10"/>
          <p:cNvSpPr>
            <a:spLocks noGrp="1"/>
          </p:cNvSpPr>
          <p:nvPr>
            <p:ph type="pic" sz="quarter" idx="10"/>
          </p:nvPr>
        </p:nvSpPr>
        <p:spPr>
          <a:xfrm>
            <a:off x="6819483" y="1749643"/>
            <a:ext cx="4649037" cy="2625971"/>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solidFill>
            <a:schemeClr val="bg1"/>
          </a:solidFill>
        </p:spPr>
        <p:txBody>
          <a:bodyPr wrap="square">
            <a:noAutofit/>
          </a:bodyPr>
          <a:lstStyle>
            <a:lvl1pPr marL="0" indent="0">
              <a:buNone/>
              <a:defRPr/>
            </a:lvl1pPr>
          </a:lstStyle>
          <a:p>
            <a:endParaRPr lang="en-US"/>
          </a:p>
        </p:txBody>
      </p:sp>
    </p:spTree>
    <p:extLst>
      <p:ext uri="{BB962C8B-B14F-4D97-AF65-F5344CB8AC3E}">
        <p14:creationId xmlns:p14="http://schemas.microsoft.com/office/powerpoint/2010/main" val="2281099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22197-EA75-7C43-A891-3E34D66C45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250571-AFBE-7C4C-A2F3-761335BCEF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11F708-0D8A-FE4D-BFDD-990819C4585E}"/>
              </a:ext>
            </a:extLst>
          </p:cNvPr>
          <p:cNvSpPr>
            <a:spLocks noGrp="1"/>
          </p:cNvSpPr>
          <p:nvPr>
            <p:ph type="dt" sz="half" idx="10"/>
          </p:nvPr>
        </p:nvSpPr>
        <p:spPr/>
        <p:txBody>
          <a:bodyPr/>
          <a:lstStyle/>
          <a:p>
            <a:fld id="{EF675F10-90BA-9A4B-97C5-0F6D45F15F43}" type="datetimeFigureOut">
              <a:rPr lang="en-US" smtClean="0"/>
              <a:t>6/14/2023</a:t>
            </a:fld>
            <a:endParaRPr lang="en-US"/>
          </a:p>
        </p:txBody>
      </p:sp>
      <p:sp>
        <p:nvSpPr>
          <p:cNvPr id="5" name="Footer Placeholder 4">
            <a:extLst>
              <a:ext uri="{FF2B5EF4-FFF2-40B4-BE49-F238E27FC236}">
                <a16:creationId xmlns:a16="http://schemas.microsoft.com/office/drawing/2014/main" id="{24B4C672-9FA9-2E46-9721-1933E1CCBD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402321-B7DD-9241-AF4F-0B56185C1265}"/>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9646839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Screen_mockup_01">
    <p:spTree>
      <p:nvGrpSpPr>
        <p:cNvPr id="1" name=""/>
        <p:cNvGrpSpPr/>
        <p:nvPr/>
      </p:nvGrpSpPr>
      <p:grpSpPr>
        <a:xfrm>
          <a:off x="0" y="0"/>
          <a:ext cx="0" cy="0"/>
          <a:chOff x="0" y="0"/>
          <a:chExt cx="0" cy="0"/>
        </a:xfrm>
      </p:grpSpPr>
      <p:sp>
        <p:nvSpPr>
          <p:cNvPr id="3"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tx2"/>
                </a:solidFill>
                <a:latin typeface="Montserrat" charset="0"/>
                <a:ea typeface="Montserrat" charset="0"/>
                <a:cs typeface="Montserrat" charset="0"/>
              </a:rPr>
              <a:t>tvsquared.com</a:t>
            </a:r>
            <a:endParaRPr lang="en-US" sz="1333" b="0" i="0">
              <a:solidFill>
                <a:schemeClr val="tx2"/>
              </a:solidFill>
              <a:latin typeface="Montserrat" charset="0"/>
              <a:ea typeface="Montserrat" charset="0"/>
              <a:cs typeface="Montserrat" charset="0"/>
            </a:endParaRPr>
          </a:p>
        </p:txBody>
      </p:sp>
      <p:sp>
        <p:nvSpPr>
          <p:cNvPr id="4" name="Rectangle 3"/>
          <p:cNvSpPr/>
          <p:nvPr userDrawn="1"/>
        </p:nvSpPr>
        <p:spPr>
          <a:xfrm>
            <a:off x="6096000" y="0"/>
            <a:ext cx="6096000" cy="68580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67"/>
          </a:p>
        </p:txBody>
      </p:sp>
      <p:sp>
        <p:nvSpPr>
          <p:cNvPr id="7" name="Title Placeholder 1"/>
          <p:cNvSpPr>
            <a:spLocks noGrp="1"/>
          </p:cNvSpPr>
          <p:nvPr>
            <p:ph type="title" hasCustomPrompt="1"/>
          </p:nvPr>
        </p:nvSpPr>
        <p:spPr>
          <a:xfrm>
            <a:off x="354679" y="787402"/>
            <a:ext cx="521181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
        <p:nvSpPr>
          <p:cNvPr id="9" name="Text Placeholder 12"/>
          <p:cNvSpPr>
            <a:spLocks noGrp="1"/>
          </p:cNvSpPr>
          <p:nvPr>
            <p:ph type="body" sz="quarter" idx="11" hasCustomPrompt="1"/>
          </p:nvPr>
        </p:nvSpPr>
        <p:spPr>
          <a:xfrm>
            <a:off x="358487" y="383983"/>
            <a:ext cx="5211811" cy="326335"/>
          </a:xfrm>
          <a:prstGeom prst="rect">
            <a:avLst/>
          </a:prstGeom>
        </p:spPr>
        <p:txBody>
          <a:bodyPr>
            <a:normAutofit/>
          </a:bodyPr>
          <a:lstStyle>
            <a:lvl1pPr marL="0" indent="0">
              <a:buNone/>
              <a:defRPr sz="1200" b="1" i="0">
                <a:solidFill>
                  <a:schemeClr val="accent1"/>
                </a:solidFill>
                <a:latin typeface="Montserrat SemiBold" charset="0"/>
                <a:ea typeface="Montserrat SemiBold" charset="0"/>
                <a:cs typeface="Montserrat SemiBold" charset="0"/>
              </a:defRPr>
            </a:lvl1pPr>
          </a:lstStyle>
          <a:p>
            <a:pPr lvl="0"/>
            <a:r>
              <a:rPr lang="en-US"/>
              <a:t>Section Title</a:t>
            </a:r>
          </a:p>
        </p:txBody>
      </p:sp>
      <p:sp>
        <p:nvSpPr>
          <p:cNvPr id="13" name="Footer Placeholder 3"/>
          <p:cNvSpPr txBox="1">
            <a:spLocks/>
          </p:cNvSpPr>
          <p:nvPr userDrawn="1"/>
        </p:nvSpPr>
        <p:spPr>
          <a:xfrm>
            <a:off x="4926307"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7101" y="1233166"/>
            <a:ext cx="6094899" cy="3985125"/>
          </a:xfrm>
          <a:prstGeom prst="rect">
            <a:avLst/>
          </a:prstGeom>
        </p:spPr>
      </p:pic>
      <p:sp>
        <p:nvSpPr>
          <p:cNvPr id="15" name="Picture Placeholder 10"/>
          <p:cNvSpPr>
            <a:spLocks noGrp="1"/>
          </p:cNvSpPr>
          <p:nvPr>
            <p:ph type="pic" sz="quarter" idx="10"/>
          </p:nvPr>
        </p:nvSpPr>
        <p:spPr>
          <a:xfrm>
            <a:off x="7007051" y="1749643"/>
            <a:ext cx="4287296" cy="2625971"/>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solidFill>
            <a:schemeClr val="bg1"/>
          </a:solidFill>
        </p:spPr>
        <p:txBody>
          <a:bodyPr wrap="square">
            <a:noAutofit/>
          </a:bodyPr>
          <a:lstStyle>
            <a:lvl1pPr marL="0" indent="0">
              <a:buNone/>
              <a:defRPr/>
            </a:lvl1pPr>
          </a:lstStyle>
          <a:p>
            <a:endParaRPr lang="en-US"/>
          </a:p>
        </p:txBody>
      </p:sp>
      <p:sp>
        <p:nvSpPr>
          <p:cNvPr id="17" name="Shape 30">
            <a:extLst>
              <a:ext uri="{FF2B5EF4-FFF2-40B4-BE49-F238E27FC236}">
                <a16:creationId xmlns:a16="http://schemas.microsoft.com/office/drawing/2014/main" id="{982A79E8-A694-E942-BDE1-1A8D47E7EE85}"/>
              </a:ext>
            </a:extLst>
          </p:cNvPr>
          <p:cNvSpPr txBox="1">
            <a:spLocks noGrp="1"/>
          </p:cNvSpPr>
          <p:nvPr>
            <p:ph type="body" idx="18" hasCustomPrompt="1"/>
          </p:nvPr>
        </p:nvSpPr>
        <p:spPr>
          <a:xfrm>
            <a:off x="340680" y="1724783"/>
            <a:ext cx="5109553"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8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a:p>
            <a:pPr lvl="1"/>
            <a:r>
              <a:rPr lang="en-GB"/>
              <a:t>Click to add text	</a:t>
            </a:r>
          </a:p>
          <a:p>
            <a:pPr lvl="2"/>
            <a:r>
              <a:rPr lang="en-GB"/>
              <a:t>Click to add text</a:t>
            </a:r>
          </a:p>
        </p:txBody>
      </p:sp>
      <p:cxnSp>
        <p:nvCxnSpPr>
          <p:cNvPr id="18" name="Straight Connector 17">
            <a:extLst>
              <a:ext uri="{FF2B5EF4-FFF2-40B4-BE49-F238E27FC236}">
                <a16:creationId xmlns:a16="http://schemas.microsoft.com/office/drawing/2014/main" id="{BC6B65B3-A932-D540-9CBA-9E3D708242AC}"/>
              </a:ext>
            </a:extLst>
          </p:cNvPr>
          <p:cNvCxnSpPr>
            <a:cxnSpLocks/>
          </p:cNvCxnSpPr>
          <p:nvPr userDrawn="1"/>
        </p:nvCxnSpPr>
        <p:spPr>
          <a:xfrm>
            <a:off x="477679" y="1557855"/>
            <a:ext cx="5088812"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pic>
        <p:nvPicPr>
          <p:cNvPr id="20" name="Picture 19">
            <a:extLst>
              <a:ext uri="{FF2B5EF4-FFF2-40B4-BE49-F238E27FC236}">
                <a16:creationId xmlns:a16="http://schemas.microsoft.com/office/drawing/2014/main" id="{A39B2641-5494-294F-A7FE-E5D9D654D469}"/>
              </a:ext>
            </a:extLst>
          </p:cNvPr>
          <p:cNvPicPr>
            <a:picLocks noChangeAspect="1"/>
          </p:cNvPicPr>
          <p:nvPr userDrawn="1"/>
        </p:nvPicPr>
        <p:blipFill>
          <a:blip r:embed="rId3"/>
          <a:stretch>
            <a:fillRect/>
          </a:stretch>
        </p:blipFill>
        <p:spPr>
          <a:xfrm>
            <a:off x="10505112" y="396867"/>
            <a:ext cx="1171744" cy="272499"/>
          </a:xfrm>
          <a:prstGeom prst="rect">
            <a:avLst/>
          </a:prstGeom>
        </p:spPr>
      </p:pic>
    </p:spTree>
    <p:extLst>
      <p:ext uri="{BB962C8B-B14F-4D97-AF65-F5344CB8AC3E}">
        <p14:creationId xmlns:p14="http://schemas.microsoft.com/office/powerpoint/2010/main" val="22755712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Screen_mockup_01">
    <p:spTree>
      <p:nvGrpSpPr>
        <p:cNvPr id="1" name=""/>
        <p:cNvGrpSpPr/>
        <p:nvPr/>
      </p:nvGrpSpPr>
      <p:grpSpPr>
        <a:xfrm>
          <a:off x="0" y="0"/>
          <a:ext cx="0" cy="0"/>
          <a:chOff x="0" y="0"/>
          <a:chExt cx="0" cy="0"/>
        </a:xfrm>
      </p:grpSpPr>
      <p:sp>
        <p:nvSpPr>
          <p:cNvPr id="3"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tx2"/>
                </a:solidFill>
                <a:latin typeface="Montserrat" charset="0"/>
                <a:ea typeface="Montserrat" charset="0"/>
                <a:cs typeface="Montserrat" charset="0"/>
              </a:rPr>
              <a:t>tvsquared.com</a:t>
            </a:r>
            <a:endParaRPr lang="en-US" sz="1333" b="0" i="0">
              <a:solidFill>
                <a:schemeClr val="tx2"/>
              </a:solidFill>
              <a:latin typeface="Montserrat" charset="0"/>
              <a:ea typeface="Montserrat" charset="0"/>
              <a:cs typeface="Montserrat" charset="0"/>
            </a:endParaRPr>
          </a:p>
        </p:txBody>
      </p:sp>
      <p:sp>
        <p:nvSpPr>
          <p:cNvPr id="4" name="Rectangle 3"/>
          <p:cNvSpPr/>
          <p:nvPr userDrawn="1"/>
        </p:nvSpPr>
        <p:spPr>
          <a:xfrm>
            <a:off x="6096000" y="0"/>
            <a:ext cx="6096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67"/>
          </a:p>
        </p:txBody>
      </p:sp>
      <p:sp>
        <p:nvSpPr>
          <p:cNvPr id="7" name="Title Placeholder 1"/>
          <p:cNvSpPr>
            <a:spLocks noGrp="1"/>
          </p:cNvSpPr>
          <p:nvPr>
            <p:ph type="title" hasCustomPrompt="1"/>
          </p:nvPr>
        </p:nvSpPr>
        <p:spPr>
          <a:xfrm>
            <a:off x="354679" y="787402"/>
            <a:ext cx="5211811"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
        <p:nvSpPr>
          <p:cNvPr id="9" name="Text Placeholder 12"/>
          <p:cNvSpPr>
            <a:spLocks noGrp="1"/>
          </p:cNvSpPr>
          <p:nvPr>
            <p:ph type="body" sz="quarter" idx="11" hasCustomPrompt="1"/>
          </p:nvPr>
        </p:nvSpPr>
        <p:spPr>
          <a:xfrm>
            <a:off x="358487" y="383983"/>
            <a:ext cx="5211811" cy="326335"/>
          </a:xfrm>
          <a:prstGeom prst="rect">
            <a:avLst/>
          </a:prstGeom>
        </p:spPr>
        <p:txBody>
          <a:bodyPr>
            <a:normAutofit/>
          </a:bodyPr>
          <a:lstStyle>
            <a:lvl1pPr marL="0" indent="0">
              <a:buNone/>
              <a:defRPr sz="1200" b="1" i="0">
                <a:solidFill>
                  <a:schemeClr val="accent1"/>
                </a:solidFill>
                <a:latin typeface="Montserrat SemiBold" charset="0"/>
                <a:ea typeface="Montserrat SemiBold" charset="0"/>
                <a:cs typeface="Montserrat SemiBold" charset="0"/>
              </a:defRPr>
            </a:lvl1pPr>
          </a:lstStyle>
          <a:p>
            <a:pPr lvl="0"/>
            <a:r>
              <a:rPr lang="en-US"/>
              <a:t>Section Title</a:t>
            </a:r>
          </a:p>
        </p:txBody>
      </p:sp>
      <p:sp>
        <p:nvSpPr>
          <p:cNvPr id="13" name="Footer Placeholder 3"/>
          <p:cNvSpPr txBox="1">
            <a:spLocks/>
          </p:cNvSpPr>
          <p:nvPr userDrawn="1"/>
        </p:nvSpPr>
        <p:spPr>
          <a:xfrm>
            <a:off x="4926307"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7101" y="1233166"/>
            <a:ext cx="6094899" cy="3985125"/>
          </a:xfrm>
          <a:prstGeom prst="rect">
            <a:avLst/>
          </a:prstGeom>
        </p:spPr>
      </p:pic>
      <p:sp>
        <p:nvSpPr>
          <p:cNvPr id="15" name="Picture Placeholder 10"/>
          <p:cNvSpPr>
            <a:spLocks noGrp="1"/>
          </p:cNvSpPr>
          <p:nvPr>
            <p:ph type="pic" sz="quarter" idx="10"/>
          </p:nvPr>
        </p:nvSpPr>
        <p:spPr>
          <a:xfrm>
            <a:off x="7007051" y="1749643"/>
            <a:ext cx="4287296" cy="2625971"/>
          </a:xfrm>
          <a:custGeom>
            <a:avLst/>
            <a:gdLst>
              <a:gd name="connsiteX0" fmla="*/ 0 w 5070075"/>
              <a:gd name="connsiteY0" fmla="*/ 0 h 2849779"/>
              <a:gd name="connsiteX1" fmla="*/ 5070075 w 5070075"/>
              <a:gd name="connsiteY1" fmla="*/ 0 h 2849779"/>
              <a:gd name="connsiteX2" fmla="*/ 5070075 w 5070075"/>
              <a:gd name="connsiteY2" fmla="*/ 2849779 h 2849779"/>
              <a:gd name="connsiteX3" fmla="*/ 0 w 5070075"/>
              <a:gd name="connsiteY3" fmla="*/ 2849779 h 2849779"/>
            </a:gdLst>
            <a:ahLst/>
            <a:cxnLst>
              <a:cxn ang="0">
                <a:pos x="connsiteX0" y="connsiteY0"/>
              </a:cxn>
              <a:cxn ang="0">
                <a:pos x="connsiteX1" y="connsiteY1"/>
              </a:cxn>
              <a:cxn ang="0">
                <a:pos x="connsiteX2" y="connsiteY2"/>
              </a:cxn>
              <a:cxn ang="0">
                <a:pos x="connsiteX3" y="connsiteY3"/>
              </a:cxn>
            </a:cxnLst>
            <a:rect l="l" t="t" r="r" b="b"/>
            <a:pathLst>
              <a:path w="5070075" h="2849779">
                <a:moveTo>
                  <a:pt x="0" y="0"/>
                </a:moveTo>
                <a:lnTo>
                  <a:pt x="5070075" y="0"/>
                </a:lnTo>
                <a:lnTo>
                  <a:pt x="5070075" y="2849779"/>
                </a:lnTo>
                <a:lnTo>
                  <a:pt x="0" y="2849779"/>
                </a:lnTo>
                <a:close/>
              </a:path>
            </a:pathLst>
          </a:custGeom>
          <a:solidFill>
            <a:schemeClr val="bg1"/>
          </a:solidFill>
        </p:spPr>
        <p:txBody>
          <a:bodyPr wrap="square">
            <a:noAutofit/>
          </a:bodyPr>
          <a:lstStyle>
            <a:lvl1pPr marL="0" indent="0">
              <a:buNone/>
              <a:defRPr/>
            </a:lvl1pPr>
          </a:lstStyle>
          <a:p>
            <a:endParaRPr lang="en-US"/>
          </a:p>
        </p:txBody>
      </p:sp>
      <p:sp>
        <p:nvSpPr>
          <p:cNvPr id="17" name="Shape 30">
            <a:extLst>
              <a:ext uri="{FF2B5EF4-FFF2-40B4-BE49-F238E27FC236}">
                <a16:creationId xmlns:a16="http://schemas.microsoft.com/office/drawing/2014/main" id="{982A79E8-A694-E942-BDE1-1A8D47E7EE85}"/>
              </a:ext>
            </a:extLst>
          </p:cNvPr>
          <p:cNvSpPr txBox="1">
            <a:spLocks noGrp="1"/>
          </p:cNvSpPr>
          <p:nvPr>
            <p:ph type="body" idx="18" hasCustomPrompt="1"/>
          </p:nvPr>
        </p:nvSpPr>
        <p:spPr>
          <a:xfrm>
            <a:off x="340680" y="1724783"/>
            <a:ext cx="5109553" cy="4172373"/>
          </a:xfrm>
          <a:prstGeom prst="rect">
            <a:avLst/>
          </a:prstGeom>
          <a:noFill/>
          <a:ln>
            <a:noFill/>
          </a:ln>
        </p:spPr>
        <p:txBody>
          <a:bodyPr spcFirstLastPara="1" wrap="square" lIns="91425" tIns="91425" rIns="91425" bIns="91425" anchor="t" anchorCtr="0"/>
          <a:lstStyle>
            <a:lvl1pPr marL="177796" marR="0" lvl="0" indent="-165096" algn="l" rtl="0">
              <a:lnSpc>
                <a:spcPct val="100000"/>
              </a:lnSpc>
              <a:spcBef>
                <a:spcPts val="0"/>
              </a:spcBef>
              <a:spcAft>
                <a:spcPts val="533"/>
              </a:spcAft>
              <a:buClr>
                <a:schemeClr val="accent2"/>
              </a:buClr>
              <a:buSzPct val="90000"/>
              <a:buFont typeface="Arial"/>
              <a:buChar char="•"/>
              <a:tabLst/>
              <a:defRPr sz="1867" b="0" i="0" u="none" strike="noStrike" cap="none" baseline="0">
                <a:solidFill>
                  <a:schemeClr val="tx2"/>
                </a:solidFill>
                <a:latin typeface="Montserrat Light" pitchFamily="2" charset="77"/>
                <a:ea typeface="Montserrat Light" pitchFamily="2" charset="77"/>
                <a:cs typeface="Montserrat Light" pitchFamily="2" charset="77"/>
                <a:sym typeface="Montserrat Light"/>
              </a:defRPr>
            </a:lvl1pPr>
            <a:lvl2pPr marL="359824" marR="0" lvl="1" indent="-182029"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2pPr>
            <a:lvl3pPr marL="539737" marR="0" lvl="2" indent="-179913" algn="l" rtl="0">
              <a:lnSpc>
                <a:spcPct val="100000"/>
              </a:lnSpc>
              <a:spcBef>
                <a:spcPts val="0"/>
              </a:spcBef>
              <a:spcAft>
                <a:spcPts val="533"/>
              </a:spcAft>
              <a:buClr>
                <a:schemeClr val="tx2"/>
              </a:buClr>
              <a:buSzPct val="90000"/>
              <a:buFont typeface="Arial"/>
              <a:buChar char="•"/>
              <a:tabLst/>
              <a:defRPr sz="1867" b="0" i="0" u="none" strike="noStrike" cap="none">
                <a:solidFill>
                  <a:schemeClr val="tx2"/>
                </a:solidFill>
                <a:latin typeface="Montserrat Light" pitchFamily="2" charset="77"/>
                <a:ea typeface="Montserrat Light" pitchFamily="2" charset="77"/>
                <a:cs typeface="Montserrat Light" pitchFamily="2" charset="77"/>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a:p>
            <a:pPr lvl="1"/>
            <a:r>
              <a:rPr lang="en-GB"/>
              <a:t>Click to add text	</a:t>
            </a:r>
          </a:p>
          <a:p>
            <a:pPr lvl="2"/>
            <a:r>
              <a:rPr lang="en-GB"/>
              <a:t>Click to add text</a:t>
            </a:r>
          </a:p>
        </p:txBody>
      </p:sp>
      <p:cxnSp>
        <p:nvCxnSpPr>
          <p:cNvPr id="18" name="Straight Connector 17">
            <a:extLst>
              <a:ext uri="{FF2B5EF4-FFF2-40B4-BE49-F238E27FC236}">
                <a16:creationId xmlns:a16="http://schemas.microsoft.com/office/drawing/2014/main" id="{BC6B65B3-A932-D540-9CBA-9E3D708242AC}"/>
              </a:ext>
            </a:extLst>
          </p:cNvPr>
          <p:cNvCxnSpPr>
            <a:cxnSpLocks/>
          </p:cNvCxnSpPr>
          <p:nvPr userDrawn="1"/>
        </p:nvCxnSpPr>
        <p:spPr>
          <a:xfrm>
            <a:off x="477679" y="1557855"/>
            <a:ext cx="5088812"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pic>
        <p:nvPicPr>
          <p:cNvPr id="20" name="Picture 19">
            <a:extLst>
              <a:ext uri="{FF2B5EF4-FFF2-40B4-BE49-F238E27FC236}">
                <a16:creationId xmlns:a16="http://schemas.microsoft.com/office/drawing/2014/main" id="{A39B2641-5494-294F-A7FE-E5D9D654D469}"/>
              </a:ext>
            </a:extLst>
          </p:cNvPr>
          <p:cNvPicPr>
            <a:picLocks noChangeAspect="1"/>
          </p:cNvPicPr>
          <p:nvPr userDrawn="1"/>
        </p:nvPicPr>
        <p:blipFill>
          <a:blip r:embed="rId3"/>
          <a:stretch>
            <a:fillRect/>
          </a:stretch>
        </p:blipFill>
        <p:spPr>
          <a:xfrm>
            <a:off x="10505112" y="396867"/>
            <a:ext cx="1171744" cy="272499"/>
          </a:xfrm>
          <a:prstGeom prst="rect">
            <a:avLst/>
          </a:prstGeom>
        </p:spPr>
      </p:pic>
    </p:spTree>
    <p:extLst>
      <p:ext uri="{BB962C8B-B14F-4D97-AF65-F5344CB8AC3E}">
        <p14:creationId xmlns:p14="http://schemas.microsoft.com/office/powerpoint/2010/main" val="21194963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5198AD5B-B330-0748-8AC8-24CA9A18D182}"/>
              </a:ext>
            </a:extLst>
          </p:cNvPr>
          <p:cNvCxnSpPr>
            <a:cxnSpLocks/>
            <a:stCxn id="40" idx="1"/>
          </p:cNvCxnSpPr>
          <p:nvPr userDrawn="1"/>
        </p:nvCxnSpPr>
        <p:spPr>
          <a:xfrm>
            <a:off x="532485" y="3453861"/>
            <a:ext cx="8112643" cy="11945"/>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6" name="Title Placeholder 1"/>
          <p:cNvSpPr>
            <a:spLocks noGrp="1"/>
          </p:cNvSpPr>
          <p:nvPr>
            <p:ph type="title" hasCustomPrompt="1"/>
          </p:nvPr>
        </p:nvSpPr>
        <p:spPr>
          <a:xfrm>
            <a:off x="354679" y="787402"/>
            <a:ext cx="11299824"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
        <p:nvSpPr>
          <p:cNvPr id="7" name="Text Placeholder 12"/>
          <p:cNvSpPr>
            <a:spLocks noGrp="1"/>
          </p:cNvSpPr>
          <p:nvPr>
            <p:ph type="body" sz="quarter" idx="10" hasCustomPrompt="1"/>
          </p:nvPr>
        </p:nvSpPr>
        <p:spPr>
          <a:xfrm>
            <a:off x="358487" y="383983"/>
            <a:ext cx="5211811" cy="326335"/>
          </a:xfrm>
          <a:prstGeom prst="rect">
            <a:avLst/>
          </a:prstGeom>
        </p:spPr>
        <p:txBody>
          <a:bodyPr>
            <a:normAutofit/>
          </a:bodyPr>
          <a:lstStyle>
            <a:lvl1pPr marL="0" indent="0">
              <a:buNone/>
              <a:defRPr sz="1200" b="1" i="0">
                <a:solidFill>
                  <a:schemeClr val="accent1"/>
                </a:solidFill>
                <a:latin typeface="Montserrat SemiBold" charset="0"/>
                <a:ea typeface="Montserrat SemiBold" charset="0"/>
                <a:cs typeface="Montserrat SemiBold" charset="0"/>
              </a:defRPr>
            </a:lvl1pPr>
          </a:lstStyle>
          <a:p>
            <a:pPr lvl="0"/>
            <a:r>
              <a:rPr lang="en-US"/>
              <a:t>Section Title</a:t>
            </a:r>
          </a:p>
        </p:txBody>
      </p:sp>
      <p:sp>
        <p:nvSpPr>
          <p:cNvPr id="21"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tx2"/>
                </a:solidFill>
                <a:latin typeface="Montserrat" charset="0"/>
                <a:ea typeface="Montserrat" charset="0"/>
                <a:cs typeface="Montserrat" charset="0"/>
              </a:rPr>
              <a:t>tvsquared.com</a:t>
            </a:r>
            <a:endParaRPr lang="en-US" sz="1333" b="0" i="0">
              <a:solidFill>
                <a:schemeClr val="tx2"/>
              </a:solidFill>
              <a:latin typeface="Montserrat" charset="0"/>
              <a:ea typeface="Montserrat" charset="0"/>
              <a:cs typeface="Montserrat" charset="0"/>
            </a:endParaRPr>
          </a:p>
        </p:txBody>
      </p:sp>
      <p:sp>
        <p:nvSpPr>
          <p:cNvPr id="22"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31" name="Oval 30">
            <a:extLst>
              <a:ext uri="{FF2B5EF4-FFF2-40B4-BE49-F238E27FC236}">
                <a16:creationId xmlns:a16="http://schemas.microsoft.com/office/drawing/2014/main" id="{9150BC26-9C62-6241-8397-9FA4EDD9DF9C}"/>
              </a:ext>
            </a:extLst>
          </p:cNvPr>
          <p:cNvSpPr/>
          <p:nvPr userDrawn="1"/>
        </p:nvSpPr>
        <p:spPr>
          <a:xfrm>
            <a:off x="478367" y="3266420"/>
            <a:ext cx="381581" cy="38158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32">
              <a:latin typeface="Montserrat" panose="00000500000000000000" pitchFamily="50" charset="0"/>
            </a:endParaRPr>
          </a:p>
        </p:txBody>
      </p:sp>
      <p:sp>
        <p:nvSpPr>
          <p:cNvPr id="32" name="Oval 31">
            <a:extLst>
              <a:ext uri="{FF2B5EF4-FFF2-40B4-BE49-F238E27FC236}">
                <a16:creationId xmlns:a16="http://schemas.microsoft.com/office/drawing/2014/main" id="{211C5EB9-6065-764A-B124-8113BA86CDD6}"/>
              </a:ext>
            </a:extLst>
          </p:cNvPr>
          <p:cNvSpPr/>
          <p:nvPr userDrawn="1"/>
        </p:nvSpPr>
        <p:spPr>
          <a:xfrm>
            <a:off x="3084857" y="3266420"/>
            <a:ext cx="381581" cy="38158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32">
              <a:latin typeface="Montserrat" panose="00000500000000000000" pitchFamily="50" charset="0"/>
            </a:endParaRPr>
          </a:p>
        </p:txBody>
      </p:sp>
      <p:sp>
        <p:nvSpPr>
          <p:cNvPr id="33" name="Oval 32">
            <a:extLst>
              <a:ext uri="{FF2B5EF4-FFF2-40B4-BE49-F238E27FC236}">
                <a16:creationId xmlns:a16="http://schemas.microsoft.com/office/drawing/2014/main" id="{93D7ABA1-B7F2-D349-8393-A3F96066CF9B}"/>
              </a:ext>
            </a:extLst>
          </p:cNvPr>
          <p:cNvSpPr/>
          <p:nvPr userDrawn="1"/>
        </p:nvSpPr>
        <p:spPr>
          <a:xfrm>
            <a:off x="5691348" y="3266420"/>
            <a:ext cx="381581" cy="38158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32">
              <a:latin typeface="Montserrat" panose="00000500000000000000" pitchFamily="50" charset="0"/>
            </a:endParaRPr>
          </a:p>
        </p:txBody>
      </p:sp>
      <p:sp>
        <p:nvSpPr>
          <p:cNvPr id="34" name="Oval 33">
            <a:extLst>
              <a:ext uri="{FF2B5EF4-FFF2-40B4-BE49-F238E27FC236}">
                <a16:creationId xmlns:a16="http://schemas.microsoft.com/office/drawing/2014/main" id="{99A86AC1-7C60-2E44-86F7-AAB83CBCED85}"/>
              </a:ext>
            </a:extLst>
          </p:cNvPr>
          <p:cNvSpPr/>
          <p:nvPr userDrawn="1"/>
        </p:nvSpPr>
        <p:spPr>
          <a:xfrm>
            <a:off x="8297839" y="3266420"/>
            <a:ext cx="381581" cy="38158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32">
              <a:latin typeface="Montserrat" panose="00000500000000000000" pitchFamily="50" charset="0"/>
            </a:endParaRPr>
          </a:p>
        </p:txBody>
      </p:sp>
      <p:sp>
        <p:nvSpPr>
          <p:cNvPr id="35" name="TextBox 34">
            <a:extLst>
              <a:ext uri="{FF2B5EF4-FFF2-40B4-BE49-F238E27FC236}">
                <a16:creationId xmlns:a16="http://schemas.microsoft.com/office/drawing/2014/main" id="{BF298114-C8CC-2C42-97D4-19F71CD04068}"/>
              </a:ext>
            </a:extLst>
          </p:cNvPr>
          <p:cNvSpPr txBox="1"/>
          <p:nvPr userDrawn="1"/>
        </p:nvSpPr>
        <p:spPr>
          <a:xfrm>
            <a:off x="2122896" y="3913217"/>
            <a:ext cx="381581" cy="287323"/>
          </a:xfrm>
          <a:prstGeom prst="rect">
            <a:avLst/>
          </a:prstGeom>
          <a:noFill/>
        </p:spPr>
        <p:txBody>
          <a:bodyPr wrap="square" lIns="0" tIns="0" rIns="0" bIns="0" rtlCol="0" anchor="ctr">
            <a:spAutoFit/>
          </a:bodyPr>
          <a:lstStyle/>
          <a:p>
            <a:pPr algn="ctr"/>
            <a:r>
              <a:rPr lang="en-US" sz="1867" b="1">
                <a:solidFill>
                  <a:schemeClr val="bg1"/>
                </a:solidFill>
                <a:latin typeface="Montserrat Semi" charset="0"/>
                <a:ea typeface="Montserrat Semi" charset="0"/>
                <a:cs typeface="Montserrat Semi" charset="0"/>
              </a:rPr>
              <a:t>1</a:t>
            </a:r>
            <a:endParaRPr lang="en-GB" sz="1867" b="1">
              <a:solidFill>
                <a:schemeClr val="bg1"/>
              </a:solidFill>
              <a:latin typeface="Montserrat Semi" charset="0"/>
              <a:ea typeface="Montserrat Semi" charset="0"/>
              <a:cs typeface="Montserrat Semi" charset="0"/>
            </a:endParaRPr>
          </a:p>
        </p:txBody>
      </p:sp>
      <p:sp>
        <p:nvSpPr>
          <p:cNvPr id="40" name="TextBox 39">
            <a:extLst>
              <a:ext uri="{FF2B5EF4-FFF2-40B4-BE49-F238E27FC236}">
                <a16:creationId xmlns:a16="http://schemas.microsoft.com/office/drawing/2014/main" id="{8C82FE63-638C-9E49-8F44-312773D69EFD}"/>
              </a:ext>
            </a:extLst>
          </p:cNvPr>
          <p:cNvSpPr txBox="1"/>
          <p:nvPr userDrawn="1"/>
        </p:nvSpPr>
        <p:spPr>
          <a:xfrm>
            <a:off x="532485" y="3310199"/>
            <a:ext cx="282568" cy="287323"/>
          </a:xfrm>
          <a:prstGeom prst="rect">
            <a:avLst/>
          </a:prstGeom>
          <a:noFill/>
        </p:spPr>
        <p:txBody>
          <a:bodyPr wrap="square" lIns="0" tIns="0" rIns="0" bIns="0" rtlCol="0" anchor="ctr">
            <a:spAutoFit/>
          </a:bodyPr>
          <a:lstStyle/>
          <a:p>
            <a:pPr algn="ctr"/>
            <a:r>
              <a:rPr lang="en-US" sz="1867" b="0" i="0">
                <a:solidFill>
                  <a:schemeClr val="bg1"/>
                </a:solidFill>
                <a:latin typeface="Montserrat Light" pitchFamily="2" charset="77"/>
                <a:ea typeface="Montserrat Semi" charset="0"/>
                <a:cs typeface="Montserrat Semi" charset="0"/>
              </a:rPr>
              <a:t>1</a:t>
            </a:r>
            <a:endParaRPr lang="en-GB" sz="1867" b="0" i="0">
              <a:solidFill>
                <a:schemeClr val="bg1"/>
              </a:solidFill>
              <a:latin typeface="Montserrat Light" pitchFamily="2" charset="77"/>
              <a:ea typeface="Montserrat Semi" charset="0"/>
              <a:cs typeface="Montserrat Semi" charset="0"/>
            </a:endParaRPr>
          </a:p>
        </p:txBody>
      </p:sp>
      <p:sp>
        <p:nvSpPr>
          <p:cNvPr id="41" name="TextBox 40">
            <a:extLst>
              <a:ext uri="{FF2B5EF4-FFF2-40B4-BE49-F238E27FC236}">
                <a16:creationId xmlns:a16="http://schemas.microsoft.com/office/drawing/2014/main" id="{D6F349DC-7B22-6546-84FF-75E8926E69E2}"/>
              </a:ext>
            </a:extLst>
          </p:cNvPr>
          <p:cNvSpPr txBox="1"/>
          <p:nvPr userDrawn="1"/>
        </p:nvSpPr>
        <p:spPr>
          <a:xfrm>
            <a:off x="3129066" y="3310199"/>
            <a:ext cx="302476" cy="287323"/>
          </a:xfrm>
          <a:prstGeom prst="rect">
            <a:avLst/>
          </a:prstGeom>
          <a:noFill/>
        </p:spPr>
        <p:txBody>
          <a:bodyPr wrap="square" lIns="0" tIns="0" rIns="0" bIns="0" rtlCol="0" anchor="ctr">
            <a:spAutoFit/>
          </a:bodyPr>
          <a:lstStyle/>
          <a:p>
            <a:pPr algn="ctr"/>
            <a:r>
              <a:rPr lang="en-US" sz="1867" b="0" i="0">
                <a:solidFill>
                  <a:schemeClr val="bg1"/>
                </a:solidFill>
                <a:latin typeface="Montserrat Light" pitchFamily="2" charset="77"/>
                <a:ea typeface="Montserrat Semi" charset="0"/>
                <a:cs typeface="Montserrat Semi" charset="0"/>
              </a:rPr>
              <a:t>2</a:t>
            </a:r>
            <a:endParaRPr lang="en-GB" sz="1867" b="0" i="0">
              <a:solidFill>
                <a:schemeClr val="bg1"/>
              </a:solidFill>
              <a:latin typeface="Montserrat Light" pitchFamily="2" charset="77"/>
              <a:ea typeface="Montserrat Semi" charset="0"/>
              <a:cs typeface="Montserrat Semi" charset="0"/>
            </a:endParaRPr>
          </a:p>
        </p:txBody>
      </p:sp>
      <p:sp>
        <p:nvSpPr>
          <p:cNvPr id="42" name="TextBox 41">
            <a:extLst>
              <a:ext uri="{FF2B5EF4-FFF2-40B4-BE49-F238E27FC236}">
                <a16:creationId xmlns:a16="http://schemas.microsoft.com/office/drawing/2014/main" id="{CA998916-8579-7A44-9E3C-9D72749A64FE}"/>
              </a:ext>
            </a:extLst>
          </p:cNvPr>
          <p:cNvSpPr txBox="1"/>
          <p:nvPr userDrawn="1"/>
        </p:nvSpPr>
        <p:spPr>
          <a:xfrm>
            <a:off x="5725645" y="3310199"/>
            <a:ext cx="302476" cy="287323"/>
          </a:xfrm>
          <a:prstGeom prst="rect">
            <a:avLst/>
          </a:prstGeom>
          <a:noFill/>
        </p:spPr>
        <p:txBody>
          <a:bodyPr wrap="square" lIns="0" tIns="0" rIns="0" bIns="0" rtlCol="0" anchor="ctr">
            <a:spAutoFit/>
          </a:bodyPr>
          <a:lstStyle/>
          <a:p>
            <a:pPr algn="ctr"/>
            <a:r>
              <a:rPr lang="en-US" sz="1867" b="0" i="0">
                <a:solidFill>
                  <a:schemeClr val="bg1"/>
                </a:solidFill>
                <a:latin typeface="Montserrat Light" pitchFamily="2" charset="77"/>
                <a:ea typeface="Montserrat Semi" charset="0"/>
                <a:cs typeface="Montserrat Semi" charset="0"/>
              </a:rPr>
              <a:t>3</a:t>
            </a:r>
            <a:endParaRPr lang="en-GB" sz="1867" b="0" i="0">
              <a:solidFill>
                <a:schemeClr val="bg1"/>
              </a:solidFill>
              <a:latin typeface="Montserrat Light" pitchFamily="2" charset="77"/>
              <a:ea typeface="Montserrat Semi" charset="0"/>
              <a:cs typeface="Montserrat Semi" charset="0"/>
            </a:endParaRPr>
          </a:p>
        </p:txBody>
      </p:sp>
      <p:sp>
        <p:nvSpPr>
          <p:cNvPr id="43" name="TextBox 42">
            <a:extLst>
              <a:ext uri="{FF2B5EF4-FFF2-40B4-BE49-F238E27FC236}">
                <a16:creationId xmlns:a16="http://schemas.microsoft.com/office/drawing/2014/main" id="{D5AAA662-1804-E54C-980E-1526F9188F96}"/>
              </a:ext>
            </a:extLst>
          </p:cNvPr>
          <p:cNvSpPr txBox="1"/>
          <p:nvPr userDrawn="1"/>
        </p:nvSpPr>
        <p:spPr>
          <a:xfrm>
            <a:off x="8342653" y="3310199"/>
            <a:ext cx="302476" cy="287323"/>
          </a:xfrm>
          <a:prstGeom prst="rect">
            <a:avLst/>
          </a:prstGeom>
          <a:noFill/>
        </p:spPr>
        <p:txBody>
          <a:bodyPr wrap="square" lIns="0" tIns="0" rIns="0" bIns="0" rtlCol="0" anchor="ctr">
            <a:spAutoFit/>
          </a:bodyPr>
          <a:lstStyle/>
          <a:p>
            <a:pPr algn="ctr"/>
            <a:r>
              <a:rPr lang="en-US" sz="1867" b="0" i="0">
                <a:solidFill>
                  <a:schemeClr val="bg1"/>
                </a:solidFill>
                <a:latin typeface="Montserrat Light" pitchFamily="2" charset="77"/>
                <a:ea typeface="Montserrat Semi" charset="0"/>
                <a:cs typeface="Montserrat Semi" charset="0"/>
              </a:rPr>
              <a:t>4</a:t>
            </a:r>
            <a:endParaRPr lang="en-GB" sz="1867" b="0" i="0">
              <a:solidFill>
                <a:schemeClr val="bg1"/>
              </a:solidFill>
              <a:latin typeface="Montserrat Light" pitchFamily="2" charset="77"/>
              <a:ea typeface="Montserrat Semi" charset="0"/>
              <a:cs typeface="Montserrat Semi" charset="0"/>
            </a:endParaRPr>
          </a:p>
        </p:txBody>
      </p:sp>
      <p:sp>
        <p:nvSpPr>
          <p:cNvPr id="3" name="Text Placeholder 2">
            <a:extLst>
              <a:ext uri="{FF2B5EF4-FFF2-40B4-BE49-F238E27FC236}">
                <a16:creationId xmlns:a16="http://schemas.microsoft.com/office/drawing/2014/main" id="{11E82745-0A21-D34C-865A-80A6DEC524C0}"/>
              </a:ext>
            </a:extLst>
          </p:cNvPr>
          <p:cNvSpPr>
            <a:spLocks noGrp="1"/>
          </p:cNvSpPr>
          <p:nvPr>
            <p:ph type="body" sz="quarter" idx="11"/>
          </p:nvPr>
        </p:nvSpPr>
        <p:spPr>
          <a:xfrm>
            <a:off x="369458" y="3824422"/>
            <a:ext cx="2462179" cy="1488017"/>
          </a:xfrm>
          <a:prstGeom prst="rect">
            <a:avLst/>
          </a:prstGeom>
        </p:spPr>
        <p:txBody>
          <a:bodyPr/>
          <a:lstStyle>
            <a:lvl1pPr marL="0" indent="0">
              <a:lnSpc>
                <a:spcPct val="100000"/>
              </a:lnSpc>
              <a:buNone/>
              <a:defRPr sz="1867" b="0" i="0">
                <a:latin typeface="Montserrat Light" pitchFamily="2" charset="77"/>
              </a:defRPr>
            </a:lvl1pPr>
            <a:lvl2pPr marL="609585" indent="0">
              <a:buNone/>
              <a:defRPr sz="1867" b="0" i="0">
                <a:latin typeface="Montserrat Light" pitchFamily="2" charset="77"/>
              </a:defRPr>
            </a:lvl2pPr>
            <a:lvl3pPr marL="1219170" indent="0">
              <a:buNone/>
              <a:defRPr sz="1867" b="0" i="0">
                <a:latin typeface="Montserrat Light" pitchFamily="2" charset="77"/>
              </a:defRPr>
            </a:lvl3pPr>
            <a:lvl4pPr marL="1828754" indent="0">
              <a:buNone/>
              <a:defRPr sz="1867" b="0" i="0">
                <a:latin typeface="Montserrat Light" pitchFamily="2" charset="77"/>
              </a:defRPr>
            </a:lvl4pPr>
            <a:lvl5pPr marL="2438339" indent="0">
              <a:buNone/>
              <a:defRPr sz="1867" b="0" i="0">
                <a:latin typeface="Montserrat Light" pitchFamily="2" charset="77"/>
              </a:defRPr>
            </a:lvl5pPr>
          </a:lstStyle>
          <a:p>
            <a:pPr lvl="0"/>
            <a:r>
              <a:rPr lang="en-GB"/>
              <a:t>Click to edit Master text styles</a:t>
            </a:r>
            <a:endParaRPr lang="en-US"/>
          </a:p>
        </p:txBody>
      </p:sp>
      <p:sp>
        <p:nvSpPr>
          <p:cNvPr id="47" name="Text Placeholder 2">
            <a:extLst>
              <a:ext uri="{FF2B5EF4-FFF2-40B4-BE49-F238E27FC236}">
                <a16:creationId xmlns:a16="http://schemas.microsoft.com/office/drawing/2014/main" id="{677DFA3C-8D64-7245-921C-2256D858183C}"/>
              </a:ext>
            </a:extLst>
          </p:cNvPr>
          <p:cNvSpPr>
            <a:spLocks noGrp="1"/>
          </p:cNvSpPr>
          <p:nvPr>
            <p:ph type="body" sz="quarter" idx="12"/>
          </p:nvPr>
        </p:nvSpPr>
        <p:spPr>
          <a:xfrm>
            <a:off x="3084857" y="3824422"/>
            <a:ext cx="2462179" cy="1488017"/>
          </a:xfrm>
          <a:prstGeom prst="rect">
            <a:avLst/>
          </a:prstGeom>
        </p:spPr>
        <p:txBody>
          <a:bodyPr/>
          <a:lstStyle>
            <a:lvl1pPr marL="0" indent="0">
              <a:lnSpc>
                <a:spcPct val="100000"/>
              </a:lnSpc>
              <a:buNone/>
              <a:defRPr sz="1867" b="0" i="0">
                <a:latin typeface="Montserrat Light" pitchFamily="2" charset="77"/>
              </a:defRPr>
            </a:lvl1pPr>
            <a:lvl2pPr marL="609585" indent="0">
              <a:buNone/>
              <a:defRPr sz="1867" b="0" i="0">
                <a:latin typeface="Montserrat Light" pitchFamily="2" charset="77"/>
              </a:defRPr>
            </a:lvl2pPr>
            <a:lvl3pPr marL="1219170" indent="0">
              <a:buNone/>
              <a:defRPr sz="1867" b="0" i="0">
                <a:latin typeface="Montserrat Light" pitchFamily="2" charset="77"/>
              </a:defRPr>
            </a:lvl3pPr>
            <a:lvl4pPr marL="1828754" indent="0">
              <a:buNone/>
              <a:defRPr sz="1867" b="0" i="0">
                <a:latin typeface="Montserrat Light" pitchFamily="2" charset="77"/>
              </a:defRPr>
            </a:lvl4pPr>
            <a:lvl5pPr marL="2438339" indent="0">
              <a:buNone/>
              <a:defRPr sz="1867" b="0" i="0">
                <a:latin typeface="Montserrat Light" pitchFamily="2" charset="77"/>
              </a:defRPr>
            </a:lvl5pPr>
          </a:lstStyle>
          <a:p>
            <a:pPr lvl="0"/>
            <a:r>
              <a:rPr lang="en-GB"/>
              <a:t>Click to edit Master text styles</a:t>
            </a:r>
            <a:endParaRPr lang="en-US"/>
          </a:p>
        </p:txBody>
      </p:sp>
      <p:sp>
        <p:nvSpPr>
          <p:cNvPr id="48" name="Text Placeholder 2">
            <a:extLst>
              <a:ext uri="{FF2B5EF4-FFF2-40B4-BE49-F238E27FC236}">
                <a16:creationId xmlns:a16="http://schemas.microsoft.com/office/drawing/2014/main" id="{D94DA16A-9136-914E-AF78-BED41BE6A199}"/>
              </a:ext>
            </a:extLst>
          </p:cNvPr>
          <p:cNvSpPr>
            <a:spLocks noGrp="1"/>
          </p:cNvSpPr>
          <p:nvPr>
            <p:ph type="body" sz="quarter" idx="13"/>
          </p:nvPr>
        </p:nvSpPr>
        <p:spPr>
          <a:xfrm>
            <a:off x="5691348" y="3824422"/>
            <a:ext cx="2462179" cy="1488017"/>
          </a:xfrm>
          <a:prstGeom prst="rect">
            <a:avLst/>
          </a:prstGeom>
        </p:spPr>
        <p:txBody>
          <a:bodyPr/>
          <a:lstStyle>
            <a:lvl1pPr marL="0" indent="0">
              <a:lnSpc>
                <a:spcPct val="100000"/>
              </a:lnSpc>
              <a:buNone/>
              <a:defRPr sz="1867" b="0" i="0">
                <a:latin typeface="Montserrat Light" pitchFamily="2" charset="77"/>
              </a:defRPr>
            </a:lvl1pPr>
            <a:lvl2pPr marL="609585" indent="0">
              <a:buNone/>
              <a:defRPr sz="1867" b="0" i="0">
                <a:latin typeface="Montserrat Light" pitchFamily="2" charset="77"/>
              </a:defRPr>
            </a:lvl2pPr>
            <a:lvl3pPr marL="1219170" indent="0">
              <a:buNone/>
              <a:defRPr sz="1867" b="0" i="0">
                <a:latin typeface="Montserrat Light" pitchFamily="2" charset="77"/>
              </a:defRPr>
            </a:lvl3pPr>
            <a:lvl4pPr marL="1828754" indent="0">
              <a:buNone/>
              <a:defRPr sz="1867" b="0" i="0">
                <a:latin typeface="Montserrat Light" pitchFamily="2" charset="77"/>
              </a:defRPr>
            </a:lvl4pPr>
            <a:lvl5pPr marL="2438339" indent="0">
              <a:buNone/>
              <a:defRPr sz="1867" b="0" i="0">
                <a:latin typeface="Montserrat Light" pitchFamily="2" charset="77"/>
              </a:defRPr>
            </a:lvl5pPr>
          </a:lstStyle>
          <a:p>
            <a:pPr lvl="0"/>
            <a:r>
              <a:rPr lang="en-GB"/>
              <a:t>Click to edit Master text styles</a:t>
            </a:r>
            <a:endParaRPr lang="en-US"/>
          </a:p>
        </p:txBody>
      </p:sp>
      <p:sp>
        <p:nvSpPr>
          <p:cNvPr id="49" name="Text Placeholder 2">
            <a:extLst>
              <a:ext uri="{FF2B5EF4-FFF2-40B4-BE49-F238E27FC236}">
                <a16:creationId xmlns:a16="http://schemas.microsoft.com/office/drawing/2014/main" id="{EDCC0069-BD82-7A43-8C0E-0C780051E00B}"/>
              </a:ext>
            </a:extLst>
          </p:cNvPr>
          <p:cNvSpPr>
            <a:spLocks noGrp="1"/>
          </p:cNvSpPr>
          <p:nvPr>
            <p:ph type="body" sz="quarter" idx="14"/>
          </p:nvPr>
        </p:nvSpPr>
        <p:spPr>
          <a:xfrm>
            <a:off x="8297839" y="3824422"/>
            <a:ext cx="2462179" cy="1488017"/>
          </a:xfrm>
          <a:prstGeom prst="rect">
            <a:avLst/>
          </a:prstGeom>
        </p:spPr>
        <p:txBody>
          <a:bodyPr/>
          <a:lstStyle>
            <a:lvl1pPr marL="0" indent="0">
              <a:lnSpc>
                <a:spcPct val="100000"/>
              </a:lnSpc>
              <a:buNone/>
              <a:defRPr sz="1867" b="0" i="0">
                <a:latin typeface="Montserrat Light" pitchFamily="2" charset="77"/>
              </a:defRPr>
            </a:lvl1pPr>
            <a:lvl2pPr marL="609585" indent="0">
              <a:buNone/>
              <a:defRPr sz="1867" b="0" i="0">
                <a:latin typeface="Montserrat Light" pitchFamily="2" charset="77"/>
              </a:defRPr>
            </a:lvl2pPr>
            <a:lvl3pPr marL="1219170" indent="0">
              <a:buNone/>
              <a:defRPr sz="1867" b="0" i="0">
                <a:latin typeface="Montserrat Light" pitchFamily="2" charset="77"/>
              </a:defRPr>
            </a:lvl3pPr>
            <a:lvl4pPr marL="1828754" indent="0">
              <a:buNone/>
              <a:defRPr sz="1867" b="0" i="0">
                <a:latin typeface="Montserrat Light" pitchFamily="2" charset="77"/>
              </a:defRPr>
            </a:lvl4pPr>
            <a:lvl5pPr marL="2438339" indent="0">
              <a:buNone/>
              <a:defRPr sz="1867" b="0" i="0">
                <a:latin typeface="Montserrat Light" pitchFamily="2" charset="77"/>
              </a:defRPr>
            </a:lvl5pPr>
          </a:lstStyle>
          <a:p>
            <a:pPr lvl="0"/>
            <a:r>
              <a:rPr lang="en-GB"/>
              <a:t>Click to edit Master text styles</a:t>
            </a:r>
            <a:endParaRPr lang="en-US"/>
          </a:p>
        </p:txBody>
      </p:sp>
      <p:cxnSp>
        <p:nvCxnSpPr>
          <p:cNvPr id="27" name="Straight Connector 26">
            <a:extLst>
              <a:ext uri="{FF2B5EF4-FFF2-40B4-BE49-F238E27FC236}">
                <a16:creationId xmlns:a16="http://schemas.microsoft.com/office/drawing/2014/main" id="{A382C63F-7DE6-2149-AF01-EA821090464D}"/>
              </a:ext>
            </a:extLst>
          </p:cNvPr>
          <p:cNvCxnSpPr/>
          <p:nvPr userDrawn="1"/>
        </p:nvCxnSpPr>
        <p:spPr>
          <a:xfrm>
            <a:off x="477680" y="1557855"/>
            <a:ext cx="11176825"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36" name="Shape 30">
            <a:extLst>
              <a:ext uri="{FF2B5EF4-FFF2-40B4-BE49-F238E27FC236}">
                <a16:creationId xmlns:a16="http://schemas.microsoft.com/office/drawing/2014/main" id="{A4519A10-3C66-8840-AFFE-B4D5E24B084A}"/>
              </a:ext>
            </a:extLst>
          </p:cNvPr>
          <p:cNvSpPr txBox="1">
            <a:spLocks noGrp="1"/>
          </p:cNvSpPr>
          <p:nvPr>
            <p:ph type="body" idx="15" hasCustomPrompt="1"/>
          </p:nvPr>
        </p:nvSpPr>
        <p:spPr>
          <a:xfrm>
            <a:off x="340678" y="1724785"/>
            <a:ext cx="11331837" cy="744849"/>
          </a:xfrm>
          <a:prstGeom prst="rect">
            <a:avLst/>
          </a:prstGeom>
          <a:noFill/>
          <a:ln>
            <a:noFill/>
          </a:ln>
        </p:spPr>
        <p:txBody>
          <a:bodyPr spcFirstLastPara="1" wrap="square" lIns="91425" tIns="91425" rIns="91425" bIns="91425" anchor="t" anchorCtr="0"/>
          <a:lstStyle>
            <a:lvl1pPr marL="12700" marR="0" lvl="0" indent="0" algn="l" rtl="0">
              <a:lnSpc>
                <a:spcPct val="100000"/>
              </a:lnSpc>
              <a:spcBef>
                <a:spcPts val="0"/>
              </a:spcBef>
              <a:spcAft>
                <a:spcPts val="533"/>
              </a:spcAft>
              <a:buClr>
                <a:schemeClr val="accent2"/>
              </a:buClr>
              <a:buSzPct val="120000"/>
              <a:buFont typeface="Arial"/>
              <a:buNone/>
              <a:tabLst/>
              <a:defRPr sz="1867" b="0" i="0" u="none" strike="noStrike" cap="none" baseline="0">
                <a:solidFill>
                  <a:schemeClr val="tx2"/>
                </a:solidFill>
                <a:latin typeface="Montserrat Light" charset="0"/>
                <a:ea typeface="Montserrat Light" charset="0"/>
                <a:cs typeface="Montserrat Light" charset="0"/>
                <a:sym typeface="Montserrat Light"/>
              </a:defRPr>
            </a:lvl1pPr>
            <a:lvl2pPr marL="359824" marR="0" lvl="1" indent="-182029"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2pPr>
            <a:lvl3pPr marL="539737" marR="0" lvl="2" indent="-179913"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pic>
        <p:nvPicPr>
          <p:cNvPr id="37" name="Picture 36">
            <a:extLst>
              <a:ext uri="{FF2B5EF4-FFF2-40B4-BE49-F238E27FC236}">
                <a16:creationId xmlns:a16="http://schemas.microsoft.com/office/drawing/2014/main" id="{A3EFB44A-EFF2-144C-BBCE-5BD0561EE80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08611" y="397573"/>
            <a:ext cx="1172479" cy="270391"/>
          </a:xfrm>
          <a:prstGeom prst="rect">
            <a:avLst/>
          </a:prstGeom>
        </p:spPr>
      </p:pic>
    </p:spTree>
    <p:extLst>
      <p:ext uri="{BB962C8B-B14F-4D97-AF65-F5344CB8AC3E}">
        <p14:creationId xmlns:p14="http://schemas.microsoft.com/office/powerpoint/2010/main" val="20431693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Timeline">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5198AD5B-B330-0748-8AC8-24CA9A18D182}"/>
              </a:ext>
            </a:extLst>
          </p:cNvPr>
          <p:cNvCxnSpPr>
            <a:cxnSpLocks/>
          </p:cNvCxnSpPr>
          <p:nvPr userDrawn="1"/>
        </p:nvCxnSpPr>
        <p:spPr>
          <a:xfrm>
            <a:off x="532488" y="3453857"/>
            <a:ext cx="8112641" cy="11947"/>
          </a:xfrm>
          <a:prstGeom prst="line">
            <a:avLst/>
          </a:prstGeom>
          <a:ln w="25400" cmpd="sng">
            <a:solidFill>
              <a:schemeClr val="accent1"/>
            </a:solidFill>
          </a:ln>
          <a:effectLst/>
        </p:spPr>
        <p:style>
          <a:lnRef idx="2">
            <a:schemeClr val="dk1"/>
          </a:lnRef>
          <a:fillRef idx="0">
            <a:schemeClr val="dk1"/>
          </a:fillRef>
          <a:effectRef idx="1">
            <a:schemeClr val="dk1"/>
          </a:effectRef>
          <a:fontRef idx="minor">
            <a:schemeClr val="tx1"/>
          </a:fontRef>
        </p:style>
      </p:cxnSp>
      <p:sp>
        <p:nvSpPr>
          <p:cNvPr id="6" name="Title Placeholder 1"/>
          <p:cNvSpPr>
            <a:spLocks noGrp="1"/>
          </p:cNvSpPr>
          <p:nvPr>
            <p:ph type="title" hasCustomPrompt="1"/>
          </p:nvPr>
        </p:nvSpPr>
        <p:spPr>
          <a:xfrm>
            <a:off x="354679" y="787402"/>
            <a:ext cx="11299824" cy="705876"/>
          </a:xfrm>
          <a:prstGeom prst="rect">
            <a:avLst/>
          </a:prstGeom>
        </p:spPr>
        <p:txBody>
          <a:bodyPr vert="horz" lIns="91440" tIns="45720" rIns="91440" bIns="45720" rtlCol="0" anchor="ctr">
            <a:noAutofit/>
          </a:bodyPr>
          <a:lstStyle>
            <a:lvl1pPr>
              <a:lnSpc>
                <a:spcPts val="2400"/>
              </a:lnSpc>
              <a:defRPr sz="2400" b="0" i="0" baseline="0">
                <a:latin typeface="Montserrat Light" pitchFamily="2" charset="77"/>
              </a:defRPr>
            </a:lvl1pPr>
          </a:lstStyle>
          <a:p>
            <a:r>
              <a:rPr lang="en-GB"/>
              <a:t>Click here to edit</a:t>
            </a:r>
            <a:endParaRPr lang="en-US"/>
          </a:p>
        </p:txBody>
      </p:sp>
      <p:sp>
        <p:nvSpPr>
          <p:cNvPr id="7" name="Text Placeholder 12"/>
          <p:cNvSpPr>
            <a:spLocks noGrp="1"/>
          </p:cNvSpPr>
          <p:nvPr>
            <p:ph type="body" sz="quarter" idx="10" hasCustomPrompt="1"/>
          </p:nvPr>
        </p:nvSpPr>
        <p:spPr>
          <a:xfrm>
            <a:off x="358487" y="383983"/>
            <a:ext cx="5211811" cy="326335"/>
          </a:xfrm>
          <a:prstGeom prst="rect">
            <a:avLst/>
          </a:prstGeom>
        </p:spPr>
        <p:txBody>
          <a:bodyPr>
            <a:normAutofit/>
          </a:bodyPr>
          <a:lstStyle>
            <a:lvl1pPr marL="0" indent="0">
              <a:buNone/>
              <a:defRPr sz="1200" b="1" i="0">
                <a:solidFill>
                  <a:schemeClr val="accent1"/>
                </a:solidFill>
                <a:latin typeface="Montserrat SemiBold" charset="0"/>
                <a:ea typeface="Montserrat SemiBold" charset="0"/>
                <a:cs typeface="Montserrat SemiBold" charset="0"/>
              </a:defRPr>
            </a:lvl1pPr>
          </a:lstStyle>
          <a:p>
            <a:pPr lvl="0"/>
            <a:r>
              <a:rPr lang="en-US"/>
              <a:t>Section Title</a:t>
            </a:r>
          </a:p>
        </p:txBody>
      </p:sp>
      <p:sp>
        <p:nvSpPr>
          <p:cNvPr id="21" name="Footer Placeholder 3"/>
          <p:cNvSpPr txBox="1">
            <a:spLocks/>
          </p:cNvSpPr>
          <p:nvPr userDrawn="1"/>
        </p:nvSpPr>
        <p:spPr>
          <a:xfrm>
            <a:off x="369461" y="6234527"/>
            <a:ext cx="1732895" cy="308572"/>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333" b="0" i="0" err="1">
                <a:solidFill>
                  <a:schemeClr val="tx2"/>
                </a:solidFill>
                <a:latin typeface="Montserrat" charset="0"/>
                <a:ea typeface="Montserrat" charset="0"/>
                <a:cs typeface="Montserrat" charset="0"/>
              </a:rPr>
              <a:t>tvsquared.com</a:t>
            </a:r>
            <a:endParaRPr lang="en-US" sz="1333" b="0" i="0">
              <a:solidFill>
                <a:schemeClr val="tx2"/>
              </a:solidFill>
              <a:latin typeface="Montserrat" charset="0"/>
              <a:ea typeface="Montserrat" charset="0"/>
              <a:cs typeface="Montserrat" charset="0"/>
            </a:endParaRPr>
          </a:p>
        </p:txBody>
      </p:sp>
      <p:sp>
        <p:nvSpPr>
          <p:cNvPr id="22" name="Footer Placeholder 3"/>
          <p:cNvSpPr txBox="1">
            <a:spLocks/>
          </p:cNvSpPr>
          <p:nvPr userDrawn="1"/>
        </p:nvSpPr>
        <p:spPr>
          <a:xfrm>
            <a:off x="11035704" y="6245232"/>
            <a:ext cx="810493" cy="486833"/>
          </a:xfrm>
          <a:prstGeom prst="rect">
            <a:avLst/>
          </a:prstGeom>
        </p:spPr>
        <p:txBody>
          <a:bodyPr/>
          <a:lstStyle>
            <a:defPPr>
              <a:defRPr lang="en-US"/>
            </a:defPPr>
            <a:lvl1pPr marL="0" algn="r" defTabSz="457200" rtl="0" eaLnBrk="1" latinLnBrk="0" hangingPunct="1">
              <a:defRPr sz="1200" kern="1200">
                <a:solidFill>
                  <a:schemeClr val="bg1">
                    <a:lumMod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7D2F7F4C-EEBE-764F-A5E0-511CC88AA392}" type="slidenum">
              <a:rPr lang="en-US" sz="1333" b="0" i="0" smtClean="0">
                <a:solidFill>
                  <a:schemeClr val="accent3"/>
                </a:solidFill>
                <a:latin typeface="Montserrat Medium" charset="0"/>
                <a:ea typeface="Montserrat Medium" charset="0"/>
                <a:cs typeface="Montserrat Medium" charset="0"/>
              </a:rPr>
              <a:pPr algn="r"/>
              <a:t>‹#›</a:t>
            </a:fld>
            <a:endParaRPr lang="en-US" sz="1333" b="0" i="0">
              <a:solidFill>
                <a:schemeClr val="accent3"/>
              </a:solidFill>
              <a:latin typeface="Montserrat Medium" charset="0"/>
              <a:ea typeface="Montserrat Medium" charset="0"/>
              <a:cs typeface="Montserrat Medium" charset="0"/>
            </a:endParaRPr>
          </a:p>
        </p:txBody>
      </p:sp>
      <p:sp>
        <p:nvSpPr>
          <p:cNvPr id="31" name="Oval 30">
            <a:extLst>
              <a:ext uri="{FF2B5EF4-FFF2-40B4-BE49-F238E27FC236}">
                <a16:creationId xmlns:a16="http://schemas.microsoft.com/office/drawing/2014/main" id="{9150BC26-9C62-6241-8397-9FA4EDD9DF9C}"/>
              </a:ext>
            </a:extLst>
          </p:cNvPr>
          <p:cNvSpPr/>
          <p:nvPr userDrawn="1"/>
        </p:nvSpPr>
        <p:spPr>
          <a:xfrm>
            <a:off x="478367" y="3266420"/>
            <a:ext cx="381581" cy="38158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32">
              <a:latin typeface="Montserrat" panose="00000500000000000000" pitchFamily="50" charset="0"/>
            </a:endParaRPr>
          </a:p>
        </p:txBody>
      </p:sp>
      <p:sp>
        <p:nvSpPr>
          <p:cNvPr id="32" name="Oval 31">
            <a:extLst>
              <a:ext uri="{FF2B5EF4-FFF2-40B4-BE49-F238E27FC236}">
                <a16:creationId xmlns:a16="http://schemas.microsoft.com/office/drawing/2014/main" id="{211C5EB9-6065-764A-B124-8113BA86CDD6}"/>
              </a:ext>
            </a:extLst>
          </p:cNvPr>
          <p:cNvSpPr/>
          <p:nvPr userDrawn="1"/>
        </p:nvSpPr>
        <p:spPr>
          <a:xfrm>
            <a:off x="3084857" y="3266420"/>
            <a:ext cx="381581" cy="38158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32">
              <a:latin typeface="Montserrat" panose="00000500000000000000" pitchFamily="50" charset="0"/>
            </a:endParaRPr>
          </a:p>
        </p:txBody>
      </p:sp>
      <p:sp>
        <p:nvSpPr>
          <p:cNvPr id="33" name="Oval 32">
            <a:extLst>
              <a:ext uri="{FF2B5EF4-FFF2-40B4-BE49-F238E27FC236}">
                <a16:creationId xmlns:a16="http://schemas.microsoft.com/office/drawing/2014/main" id="{93D7ABA1-B7F2-D349-8393-A3F96066CF9B}"/>
              </a:ext>
            </a:extLst>
          </p:cNvPr>
          <p:cNvSpPr/>
          <p:nvPr userDrawn="1"/>
        </p:nvSpPr>
        <p:spPr>
          <a:xfrm>
            <a:off x="5691348" y="3266420"/>
            <a:ext cx="381581" cy="38158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32">
              <a:latin typeface="Montserrat" panose="00000500000000000000" pitchFamily="50" charset="0"/>
            </a:endParaRPr>
          </a:p>
        </p:txBody>
      </p:sp>
      <p:sp>
        <p:nvSpPr>
          <p:cNvPr id="34" name="Oval 33">
            <a:extLst>
              <a:ext uri="{FF2B5EF4-FFF2-40B4-BE49-F238E27FC236}">
                <a16:creationId xmlns:a16="http://schemas.microsoft.com/office/drawing/2014/main" id="{99A86AC1-7C60-2E44-86F7-AAB83CBCED85}"/>
              </a:ext>
            </a:extLst>
          </p:cNvPr>
          <p:cNvSpPr/>
          <p:nvPr userDrawn="1"/>
        </p:nvSpPr>
        <p:spPr>
          <a:xfrm>
            <a:off x="8297839" y="3266420"/>
            <a:ext cx="381581" cy="38158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32">
              <a:latin typeface="Montserrat" panose="00000500000000000000" pitchFamily="50" charset="0"/>
            </a:endParaRPr>
          </a:p>
        </p:txBody>
      </p:sp>
      <p:sp>
        <p:nvSpPr>
          <p:cNvPr id="35" name="TextBox 34">
            <a:extLst>
              <a:ext uri="{FF2B5EF4-FFF2-40B4-BE49-F238E27FC236}">
                <a16:creationId xmlns:a16="http://schemas.microsoft.com/office/drawing/2014/main" id="{BF298114-C8CC-2C42-97D4-19F71CD04068}"/>
              </a:ext>
            </a:extLst>
          </p:cNvPr>
          <p:cNvSpPr txBox="1"/>
          <p:nvPr userDrawn="1"/>
        </p:nvSpPr>
        <p:spPr>
          <a:xfrm>
            <a:off x="2122896" y="3913217"/>
            <a:ext cx="381581" cy="287323"/>
          </a:xfrm>
          <a:prstGeom prst="rect">
            <a:avLst/>
          </a:prstGeom>
          <a:noFill/>
        </p:spPr>
        <p:txBody>
          <a:bodyPr wrap="square" lIns="0" tIns="0" rIns="0" bIns="0" rtlCol="0" anchor="ctr">
            <a:spAutoFit/>
          </a:bodyPr>
          <a:lstStyle/>
          <a:p>
            <a:pPr algn="ctr"/>
            <a:r>
              <a:rPr lang="en-US" sz="1867" b="1">
                <a:solidFill>
                  <a:schemeClr val="bg1"/>
                </a:solidFill>
                <a:latin typeface="Montserrat Semi" charset="0"/>
                <a:ea typeface="Montserrat Semi" charset="0"/>
                <a:cs typeface="Montserrat Semi" charset="0"/>
              </a:rPr>
              <a:t>1</a:t>
            </a:r>
            <a:endParaRPr lang="en-GB" sz="1867" b="1">
              <a:solidFill>
                <a:schemeClr val="bg1"/>
              </a:solidFill>
              <a:latin typeface="Montserrat Semi" charset="0"/>
              <a:ea typeface="Montserrat Semi" charset="0"/>
              <a:cs typeface="Montserrat Semi" charset="0"/>
            </a:endParaRPr>
          </a:p>
        </p:txBody>
      </p:sp>
      <p:sp>
        <p:nvSpPr>
          <p:cNvPr id="3" name="Text Placeholder 2">
            <a:extLst>
              <a:ext uri="{FF2B5EF4-FFF2-40B4-BE49-F238E27FC236}">
                <a16:creationId xmlns:a16="http://schemas.microsoft.com/office/drawing/2014/main" id="{11E82745-0A21-D34C-865A-80A6DEC524C0}"/>
              </a:ext>
            </a:extLst>
          </p:cNvPr>
          <p:cNvSpPr>
            <a:spLocks noGrp="1"/>
          </p:cNvSpPr>
          <p:nvPr>
            <p:ph type="body" sz="quarter" idx="11"/>
          </p:nvPr>
        </p:nvSpPr>
        <p:spPr>
          <a:xfrm>
            <a:off x="369458" y="3824422"/>
            <a:ext cx="2462179" cy="1488017"/>
          </a:xfrm>
          <a:prstGeom prst="rect">
            <a:avLst/>
          </a:prstGeom>
        </p:spPr>
        <p:txBody>
          <a:bodyPr/>
          <a:lstStyle>
            <a:lvl1pPr marL="0" indent="0">
              <a:lnSpc>
                <a:spcPct val="100000"/>
              </a:lnSpc>
              <a:buNone/>
              <a:defRPr sz="1867" b="0" i="0">
                <a:latin typeface="Montserrat Light" pitchFamily="2" charset="77"/>
              </a:defRPr>
            </a:lvl1pPr>
            <a:lvl2pPr marL="609585" indent="0">
              <a:buNone/>
              <a:defRPr sz="1867" b="0" i="0">
                <a:latin typeface="Montserrat Light" pitchFamily="2" charset="77"/>
              </a:defRPr>
            </a:lvl2pPr>
            <a:lvl3pPr marL="1219170" indent="0">
              <a:buNone/>
              <a:defRPr sz="1867" b="0" i="0">
                <a:latin typeface="Montserrat Light" pitchFamily="2" charset="77"/>
              </a:defRPr>
            </a:lvl3pPr>
            <a:lvl4pPr marL="1828754" indent="0">
              <a:buNone/>
              <a:defRPr sz="1867" b="0" i="0">
                <a:latin typeface="Montserrat Light" pitchFamily="2" charset="77"/>
              </a:defRPr>
            </a:lvl4pPr>
            <a:lvl5pPr marL="2438339" indent="0">
              <a:buNone/>
              <a:defRPr sz="1867" b="0" i="0">
                <a:latin typeface="Montserrat Light" pitchFamily="2" charset="77"/>
              </a:defRPr>
            </a:lvl5pPr>
          </a:lstStyle>
          <a:p>
            <a:pPr lvl="0"/>
            <a:r>
              <a:rPr lang="en-GB"/>
              <a:t>Click to edit Master text styles</a:t>
            </a:r>
            <a:endParaRPr lang="en-US"/>
          </a:p>
        </p:txBody>
      </p:sp>
      <p:sp>
        <p:nvSpPr>
          <p:cNvPr id="47" name="Text Placeholder 2">
            <a:extLst>
              <a:ext uri="{FF2B5EF4-FFF2-40B4-BE49-F238E27FC236}">
                <a16:creationId xmlns:a16="http://schemas.microsoft.com/office/drawing/2014/main" id="{677DFA3C-8D64-7245-921C-2256D858183C}"/>
              </a:ext>
            </a:extLst>
          </p:cNvPr>
          <p:cNvSpPr>
            <a:spLocks noGrp="1"/>
          </p:cNvSpPr>
          <p:nvPr>
            <p:ph type="body" sz="quarter" idx="12"/>
          </p:nvPr>
        </p:nvSpPr>
        <p:spPr>
          <a:xfrm>
            <a:off x="3084857" y="3824422"/>
            <a:ext cx="2462179" cy="1488017"/>
          </a:xfrm>
          <a:prstGeom prst="rect">
            <a:avLst/>
          </a:prstGeom>
        </p:spPr>
        <p:txBody>
          <a:bodyPr/>
          <a:lstStyle>
            <a:lvl1pPr marL="0" indent="0">
              <a:lnSpc>
                <a:spcPct val="100000"/>
              </a:lnSpc>
              <a:buNone/>
              <a:defRPr sz="1867" b="0" i="0">
                <a:latin typeface="Montserrat Light" pitchFamily="2" charset="77"/>
              </a:defRPr>
            </a:lvl1pPr>
            <a:lvl2pPr marL="609585" indent="0">
              <a:buNone/>
              <a:defRPr sz="1867" b="0" i="0">
                <a:latin typeface="Montserrat Light" pitchFamily="2" charset="77"/>
              </a:defRPr>
            </a:lvl2pPr>
            <a:lvl3pPr marL="1219170" indent="0">
              <a:buNone/>
              <a:defRPr sz="1867" b="0" i="0">
                <a:latin typeface="Montserrat Light" pitchFamily="2" charset="77"/>
              </a:defRPr>
            </a:lvl3pPr>
            <a:lvl4pPr marL="1828754" indent="0">
              <a:buNone/>
              <a:defRPr sz="1867" b="0" i="0">
                <a:latin typeface="Montserrat Light" pitchFamily="2" charset="77"/>
              </a:defRPr>
            </a:lvl4pPr>
            <a:lvl5pPr marL="2438339" indent="0">
              <a:buNone/>
              <a:defRPr sz="1867" b="0" i="0">
                <a:latin typeface="Montserrat Light" pitchFamily="2" charset="77"/>
              </a:defRPr>
            </a:lvl5pPr>
          </a:lstStyle>
          <a:p>
            <a:pPr lvl="0"/>
            <a:r>
              <a:rPr lang="en-GB"/>
              <a:t>Click to edit Master text styles</a:t>
            </a:r>
            <a:endParaRPr lang="en-US"/>
          </a:p>
        </p:txBody>
      </p:sp>
      <p:sp>
        <p:nvSpPr>
          <p:cNvPr id="48" name="Text Placeholder 2">
            <a:extLst>
              <a:ext uri="{FF2B5EF4-FFF2-40B4-BE49-F238E27FC236}">
                <a16:creationId xmlns:a16="http://schemas.microsoft.com/office/drawing/2014/main" id="{D94DA16A-9136-914E-AF78-BED41BE6A199}"/>
              </a:ext>
            </a:extLst>
          </p:cNvPr>
          <p:cNvSpPr>
            <a:spLocks noGrp="1"/>
          </p:cNvSpPr>
          <p:nvPr>
            <p:ph type="body" sz="quarter" idx="13"/>
          </p:nvPr>
        </p:nvSpPr>
        <p:spPr>
          <a:xfrm>
            <a:off x="5691348" y="3824422"/>
            <a:ext cx="2462179" cy="1488017"/>
          </a:xfrm>
          <a:prstGeom prst="rect">
            <a:avLst/>
          </a:prstGeom>
        </p:spPr>
        <p:txBody>
          <a:bodyPr/>
          <a:lstStyle>
            <a:lvl1pPr marL="0" indent="0">
              <a:lnSpc>
                <a:spcPct val="100000"/>
              </a:lnSpc>
              <a:buNone/>
              <a:defRPr sz="1867" b="0" i="0">
                <a:latin typeface="Montserrat Light" pitchFamily="2" charset="77"/>
              </a:defRPr>
            </a:lvl1pPr>
            <a:lvl2pPr marL="609585" indent="0">
              <a:buNone/>
              <a:defRPr sz="1867" b="0" i="0">
                <a:latin typeface="Montserrat Light" pitchFamily="2" charset="77"/>
              </a:defRPr>
            </a:lvl2pPr>
            <a:lvl3pPr marL="1219170" indent="0">
              <a:buNone/>
              <a:defRPr sz="1867" b="0" i="0">
                <a:latin typeface="Montserrat Light" pitchFamily="2" charset="77"/>
              </a:defRPr>
            </a:lvl3pPr>
            <a:lvl4pPr marL="1828754" indent="0">
              <a:buNone/>
              <a:defRPr sz="1867" b="0" i="0">
                <a:latin typeface="Montserrat Light" pitchFamily="2" charset="77"/>
              </a:defRPr>
            </a:lvl4pPr>
            <a:lvl5pPr marL="2438339" indent="0">
              <a:buNone/>
              <a:defRPr sz="1867" b="0" i="0">
                <a:latin typeface="Montserrat Light" pitchFamily="2" charset="77"/>
              </a:defRPr>
            </a:lvl5pPr>
          </a:lstStyle>
          <a:p>
            <a:pPr lvl="0"/>
            <a:r>
              <a:rPr lang="en-GB"/>
              <a:t>Click to edit Master text styles</a:t>
            </a:r>
            <a:endParaRPr lang="en-US"/>
          </a:p>
        </p:txBody>
      </p:sp>
      <p:sp>
        <p:nvSpPr>
          <p:cNvPr id="49" name="Text Placeholder 2">
            <a:extLst>
              <a:ext uri="{FF2B5EF4-FFF2-40B4-BE49-F238E27FC236}">
                <a16:creationId xmlns:a16="http://schemas.microsoft.com/office/drawing/2014/main" id="{EDCC0069-BD82-7A43-8C0E-0C780051E00B}"/>
              </a:ext>
            </a:extLst>
          </p:cNvPr>
          <p:cNvSpPr>
            <a:spLocks noGrp="1"/>
          </p:cNvSpPr>
          <p:nvPr>
            <p:ph type="body" sz="quarter" idx="14"/>
          </p:nvPr>
        </p:nvSpPr>
        <p:spPr>
          <a:xfrm>
            <a:off x="8297839" y="3824422"/>
            <a:ext cx="2462179" cy="1488017"/>
          </a:xfrm>
          <a:prstGeom prst="rect">
            <a:avLst/>
          </a:prstGeom>
        </p:spPr>
        <p:txBody>
          <a:bodyPr/>
          <a:lstStyle>
            <a:lvl1pPr marL="0" indent="0">
              <a:lnSpc>
                <a:spcPct val="100000"/>
              </a:lnSpc>
              <a:buNone/>
              <a:defRPr sz="1867" b="0" i="0">
                <a:latin typeface="Montserrat Light" pitchFamily="2" charset="77"/>
              </a:defRPr>
            </a:lvl1pPr>
            <a:lvl2pPr marL="609585" indent="0">
              <a:buNone/>
              <a:defRPr sz="1867" b="0" i="0">
                <a:latin typeface="Montserrat Light" pitchFamily="2" charset="77"/>
              </a:defRPr>
            </a:lvl2pPr>
            <a:lvl3pPr marL="1219170" indent="0">
              <a:buNone/>
              <a:defRPr sz="1867" b="0" i="0">
                <a:latin typeface="Montserrat Light" pitchFamily="2" charset="77"/>
              </a:defRPr>
            </a:lvl3pPr>
            <a:lvl4pPr marL="1828754" indent="0">
              <a:buNone/>
              <a:defRPr sz="1867" b="0" i="0">
                <a:latin typeface="Montserrat Light" pitchFamily="2" charset="77"/>
              </a:defRPr>
            </a:lvl4pPr>
            <a:lvl5pPr marL="2438339" indent="0">
              <a:buNone/>
              <a:defRPr sz="1867" b="0" i="0">
                <a:latin typeface="Montserrat Light" pitchFamily="2" charset="77"/>
              </a:defRPr>
            </a:lvl5pPr>
          </a:lstStyle>
          <a:p>
            <a:pPr lvl="0"/>
            <a:r>
              <a:rPr lang="en-GB"/>
              <a:t>Click to edit Master text styles</a:t>
            </a:r>
            <a:endParaRPr lang="en-US"/>
          </a:p>
        </p:txBody>
      </p:sp>
      <p:cxnSp>
        <p:nvCxnSpPr>
          <p:cNvPr id="27" name="Straight Connector 26">
            <a:extLst>
              <a:ext uri="{FF2B5EF4-FFF2-40B4-BE49-F238E27FC236}">
                <a16:creationId xmlns:a16="http://schemas.microsoft.com/office/drawing/2014/main" id="{A382C63F-7DE6-2149-AF01-EA821090464D}"/>
              </a:ext>
            </a:extLst>
          </p:cNvPr>
          <p:cNvCxnSpPr/>
          <p:nvPr userDrawn="1"/>
        </p:nvCxnSpPr>
        <p:spPr>
          <a:xfrm>
            <a:off x="477680" y="1557855"/>
            <a:ext cx="11176825" cy="0"/>
          </a:xfrm>
          <a:prstGeom prst="line">
            <a:avLst/>
          </a:prstGeom>
          <a:ln w="25400" cmpd="sng">
            <a:gradFill flip="none" rotWithShape="1">
              <a:gsLst>
                <a:gs pos="0">
                  <a:schemeClr val="accent1"/>
                </a:gs>
                <a:gs pos="45000">
                  <a:schemeClr val="accent3"/>
                </a:gs>
                <a:gs pos="80000">
                  <a:schemeClr val="accent6"/>
                </a:gs>
              </a:gsLst>
              <a:lin ang="0" scaled="1"/>
              <a:tileRect/>
            </a:gradFill>
          </a:ln>
          <a:effectLst/>
        </p:spPr>
        <p:style>
          <a:lnRef idx="2">
            <a:schemeClr val="dk1"/>
          </a:lnRef>
          <a:fillRef idx="0">
            <a:schemeClr val="dk1"/>
          </a:fillRef>
          <a:effectRef idx="1">
            <a:schemeClr val="dk1"/>
          </a:effectRef>
          <a:fontRef idx="minor">
            <a:schemeClr val="tx1"/>
          </a:fontRef>
        </p:style>
      </p:cxnSp>
      <p:sp>
        <p:nvSpPr>
          <p:cNvPr id="36" name="Shape 30">
            <a:extLst>
              <a:ext uri="{FF2B5EF4-FFF2-40B4-BE49-F238E27FC236}">
                <a16:creationId xmlns:a16="http://schemas.microsoft.com/office/drawing/2014/main" id="{A4519A10-3C66-8840-AFFE-B4D5E24B084A}"/>
              </a:ext>
            </a:extLst>
          </p:cNvPr>
          <p:cNvSpPr txBox="1">
            <a:spLocks noGrp="1"/>
          </p:cNvSpPr>
          <p:nvPr>
            <p:ph type="body" idx="15" hasCustomPrompt="1"/>
          </p:nvPr>
        </p:nvSpPr>
        <p:spPr>
          <a:xfrm>
            <a:off x="340678" y="1724785"/>
            <a:ext cx="11331837" cy="744849"/>
          </a:xfrm>
          <a:prstGeom prst="rect">
            <a:avLst/>
          </a:prstGeom>
          <a:noFill/>
          <a:ln>
            <a:noFill/>
          </a:ln>
        </p:spPr>
        <p:txBody>
          <a:bodyPr spcFirstLastPara="1" wrap="square" lIns="91425" tIns="91425" rIns="91425" bIns="91425" anchor="t" anchorCtr="0"/>
          <a:lstStyle>
            <a:lvl1pPr marL="12700" marR="0" lvl="0" indent="0" algn="l" rtl="0">
              <a:lnSpc>
                <a:spcPct val="100000"/>
              </a:lnSpc>
              <a:spcBef>
                <a:spcPts val="0"/>
              </a:spcBef>
              <a:spcAft>
                <a:spcPts val="533"/>
              </a:spcAft>
              <a:buClr>
                <a:schemeClr val="accent2"/>
              </a:buClr>
              <a:buSzPct val="120000"/>
              <a:buFont typeface="Arial"/>
              <a:buNone/>
              <a:tabLst/>
              <a:defRPr sz="1867" b="0" i="0" u="none" strike="noStrike" cap="none" baseline="0">
                <a:solidFill>
                  <a:schemeClr val="tx2"/>
                </a:solidFill>
                <a:latin typeface="Montserrat Light" charset="0"/>
                <a:ea typeface="Montserrat Light" charset="0"/>
                <a:cs typeface="Montserrat Light" charset="0"/>
                <a:sym typeface="Montserrat Light"/>
              </a:defRPr>
            </a:lvl1pPr>
            <a:lvl2pPr marL="359824" marR="0" lvl="1" indent="-182029"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2pPr>
            <a:lvl3pPr marL="539737" marR="0" lvl="2" indent="-179913" algn="l" rtl="0">
              <a:lnSpc>
                <a:spcPct val="100000"/>
              </a:lnSpc>
              <a:spcBef>
                <a:spcPts val="0"/>
              </a:spcBef>
              <a:spcAft>
                <a:spcPts val="533"/>
              </a:spcAft>
              <a:buClr>
                <a:schemeClr val="tx2"/>
              </a:buClr>
              <a:buSzPct val="100000"/>
              <a:buFont typeface="Arial"/>
              <a:buChar char="•"/>
              <a:tabLst/>
              <a:defRPr sz="1867" b="0" i="0" u="none" strike="noStrike" cap="none">
                <a:solidFill>
                  <a:schemeClr val="tx2"/>
                </a:solidFill>
                <a:latin typeface="Montserrat Light" charset="0"/>
                <a:ea typeface="Montserrat Light" charset="0"/>
                <a:cs typeface="Montserrat Light" charset="0"/>
                <a:sym typeface="Montserrat Light"/>
              </a:defRPr>
            </a:lvl3pPr>
            <a:lvl4pPr marL="2438339" marR="0" lvl="3" indent="-399615"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4pPr>
            <a:lvl5pPr marL="3047924" marR="0" lvl="4" indent="-399617" algn="l" rtl="0">
              <a:lnSpc>
                <a:spcPct val="100000"/>
              </a:lnSpc>
              <a:spcBef>
                <a:spcPts val="267"/>
              </a:spcBef>
              <a:spcAft>
                <a:spcPts val="0"/>
              </a:spcAft>
              <a:buClr>
                <a:srgbClr val="505150"/>
              </a:buClr>
              <a:buSzPts val="1120"/>
              <a:buFont typeface="Arial"/>
              <a:buChar char="•"/>
              <a:defRPr sz="1867" b="0" i="0" u="none" strike="noStrike" cap="none">
                <a:solidFill>
                  <a:srgbClr val="505150"/>
                </a:solidFill>
                <a:latin typeface="Montserrat Light"/>
                <a:ea typeface="Montserrat Light"/>
                <a:cs typeface="Montserrat Light"/>
                <a:sym typeface="Montserrat Light"/>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r>
              <a:rPr lang="en-GB"/>
              <a:t>Click to add text</a:t>
            </a:r>
          </a:p>
        </p:txBody>
      </p:sp>
      <p:pic>
        <p:nvPicPr>
          <p:cNvPr id="37" name="Picture 36">
            <a:extLst>
              <a:ext uri="{FF2B5EF4-FFF2-40B4-BE49-F238E27FC236}">
                <a16:creationId xmlns:a16="http://schemas.microsoft.com/office/drawing/2014/main" id="{A3EFB44A-EFF2-144C-BBCE-5BD0561EE80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08611" y="397573"/>
            <a:ext cx="1172479" cy="270391"/>
          </a:xfrm>
          <a:prstGeom prst="rect">
            <a:avLst/>
          </a:prstGeom>
        </p:spPr>
      </p:pic>
      <p:sp>
        <p:nvSpPr>
          <p:cNvPr id="23" name="TextBox 22">
            <a:extLst>
              <a:ext uri="{FF2B5EF4-FFF2-40B4-BE49-F238E27FC236}">
                <a16:creationId xmlns:a16="http://schemas.microsoft.com/office/drawing/2014/main" id="{F3DFC3D9-BBAC-3E43-83D4-2C72DBCEAFE7}"/>
              </a:ext>
            </a:extLst>
          </p:cNvPr>
          <p:cNvSpPr txBox="1"/>
          <p:nvPr userDrawn="1"/>
        </p:nvSpPr>
        <p:spPr>
          <a:xfrm>
            <a:off x="532485" y="3310199"/>
            <a:ext cx="282568" cy="287323"/>
          </a:xfrm>
          <a:prstGeom prst="rect">
            <a:avLst/>
          </a:prstGeom>
          <a:noFill/>
        </p:spPr>
        <p:txBody>
          <a:bodyPr wrap="square" lIns="0" tIns="0" rIns="0" bIns="0" rtlCol="0" anchor="ctr">
            <a:spAutoFit/>
          </a:bodyPr>
          <a:lstStyle/>
          <a:p>
            <a:pPr algn="ctr"/>
            <a:r>
              <a:rPr lang="en-US" sz="1867" b="0" i="0">
                <a:solidFill>
                  <a:schemeClr val="bg1"/>
                </a:solidFill>
                <a:latin typeface="Montserrat Light" pitchFamily="2" charset="77"/>
                <a:ea typeface="Montserrat Semi" charset="0"/>
                <a:cs typeface="Montserrat Semi" charset="0"/>
              </a:rPr>
              <a:t>1</a:t>
            </a:r>
            <a:endParaRPr lang="en-GB" sz="1867" b="0" i="0">
              <a:solidFill>
                <a:schemeClr val="bg1"/>
              </a:solidFill>
              <a:latin typeface="Montserrat Light" pitchFamily="2" charset="77"/>
              <a:ea typeface="Montserrat Semi" charset="0"/>
              <a:cs typeface="Montserrat Semi" charset="0"/>
            </a:endParaRPr>
          </a:p>
        </p:txBody>
      </p:sp>
      <p:sp>
        <p:nvSpPr>
          <p:cNvPr id="24" name="TextBox 23">
            <a:extLst>
              <a:ext uri="{FF2B5EF4-FFF2-40B4-BE49-F238E27FC236}">
                <a16:creationId xmlns:a16="http://schemas.microsoft.com/office/drawing/2014/main" id="{01ECEF8F-2ECE-9F47-8C92-CC1DDB86EA33}"/>
              </a:ext>
            </a:extLst>
          </p:cNvPr>
          <p:cNvSpPr txBox="1"/>
          <p:nvPr userDrawn="1"/>
        </p:nvSpPr>
        <p:spPr>
          <a:xfrm>
            <a:off x="3129066" y="3310199"/>
            <a:ext cx="302476" cy="287323"/>
          </a:xfrm>
          <a:prstGeom prst="rect">
            <a:avLst/>
          </a:prstGeom>
          <a:noFill/>
        </p:spPr>
        <p:txBody>
          <a:bodyPr wrap="square" lIns="0" tIns="0" rIns="0" bIns="0" rtlCol="0" anchor="ctr">
            <a:spAutoFit/>
          </a:bodyPr>
          <a:lstStyle/>
          <a:p>
            <a:pPr algn="ctr"/>
            <a:r>
              <a:rPr lang="en-US" sz="1867" b="0" i="0">
                <a:solidFill>
                  <a:schemeClr val="bg1"/>
                </a:solidFill>
                <a:latin typeface="Montserrat Light" pitchFamily="2" charset="77"/>
                <a:ea typeface="Montserrat Semi" charset="0"/>
                <a:cs typeface="Montserrat Semi" charset="0"/>
              </a:rPr>
              <a:t>2</a:t>
            </a:r>
            <a:endParaRPr lang="en-GB" sz="1867" b="0" i="0">
              <a:solidFill>
                <a:schemeClr val="bg1"/>
              </a:solidFill>
              <a:latin typeface="Montserrat Light" pitchFamily="2" charset="77"/>
              <a:ea typeface="Montserrat Semi" charset="0"/>
              <a:cs typeface="Montserrat Semi" charset="0"/>
            </a:endParaRPr>
          </a:p>
        </p:txBody>
      </p:sp>
      <p:sp>
        <p:nvSpPr>
          <p:cNvPr id="25" name="TextBox 24">
            <a:extLst>
              <a:ext uri="{FF2B5EF4-FFF2-40B4-BE49-F238E27FC236}">
                <a16:creationId xmlns:a16="http://schemas.microsoft.com/office/drawing/2014/main" id="{B2800777-BD38-604A-8DA2-1625EE1DFD24}"/>
              </a:ext>
            </a:extLst>
          </p:cNvPr>
          <p:cNvSpPr txBox="1"/>
          <p:nvPr userDrawn="1"/>
        </p:nvSpPr>
        <p:spPr>
          <a:xfrm>
            <a:off x="5725645" y="3310199"/>
            <a:ext cx="302476" cy="287323"/>
          </a:xfrm>
          <a:prstGeom prst="rect">
            <a:avLst/>
          </a:prstGeom>
          <a:noFill/>
        </p:spPr>
        <p:txBody>
          <a:bodyPr wrap="square" lIns="0" tIns="0" rIns="0" bIns="0" rtlCol="0" anchor="ctr">
            <a:spAutoFit/>
          </a:bodyPr>
          <a:lstStyle/>
          <a:p>
            <a:pPr algn="ctr"/>
            <a:r>
              <a:rPr lang="en-US" sz="1867" b="0" i="0">
                <a:solidFill>
                  <a:schemeClr val="bg1"/>
                </a:solidFill>
                <a:latin typeface="Montserrat Light" pitchFamily="2" charset="77"/>
                <a:ea typeface="Montserrat Semi" charset="0"/>
                <a:cs typeface="Montserrat Semi" charset="0"/>
              </a:rPr>
              <a:t>3</a:t>
            </a:r>
            <a:endParaRPr lang="en-GB" sz="1867" b="0" i="0">
              <a:solidFill>
                <a:schemeClr val="bg1"/>
              </a:solidFill>
              <a:latin typeface="Montserrat Light" pitchFamily="2" charset="77"/>
              <a:ea typeface="Montserrat Semi" charset="0"/>
              <a:cs typeface="Montserrat Semi" charset="0"/>
            </a:endParaRPr>
          </a:p>
        </p:txBody>
      </p:sp>
      <p:sp>
        <p:nvSpPr>
          <p:cNvPr id="26" name="TextBox 25">
            <a:extLst>
              <a:ext uri="{FF2B5EF4-FFF2-40B4-BE49-F238E27FC236}">
                <a16:creationId xmlns:a16="http://schemas.microsoft.com/office/drawing/2014/main" id="{76EAA304-121F-E04A-924D-6382EB6443D8}"/>
              </a:ext>
            </a:extLst>
          </p:cNvPr>
          <p:cNvSpPr txBox="1"/>
          <p:nvPr userDrawn="1"/>
        </p:nvSpPr>
        <p:spPr>
          <a:xfrm>
            <a:off x="8342653" y="3310199"/>
            <a:ext cx="302476" cy="287323"/>
          </a:xfrm>
          <a:prstGeom prst="rect">
            <a:avLst/>
          </a:prstGeom>
          <a:noFill/>
        </p:spPr>
        <p:txBody>
          <a:bodyPr wrap="square" lIns="0" tIns="0" rIns="0" bIns="0" rtlCol="0" anchor="ctr">
            <a:spAutoFit/>
          </a:bodyPr>
          <a:lstStyle/>
          <a:p>
            <a:pPr algn="ctr"/>
            <a:r>
              <a:rPr lang="en-US" sz="1867" b="0" i="0">
                <a:solidFill>
                  <a:schemeClr val="bg1"/>
                </a:solidFill>
                <a:latin typeface="Montserrat Light" pitchFamily="2" charset="77"/>
                <a:ea typeface="Montserrat Semi" charset="0"/>
                <a:cs typeface="Montserrat Semi" charset="0"/>
              </a:rPr>
              <a:t>4</a:t>
            </a:r>
            <a:endParaRPr lang="en-GB" sz="1867" b="0" i="0">
              <a:solidFill>
                <a:schemeClr val="bg1"/>
              </a:solidFill>
              <a:latin typeface="Montserrat Light" pitchFamily="2" charset="77"/>
              <a:ea typeface="Montserrat Semi" charset="0"/>
              <a:cs typeface="Montserrat Semi" charset="0"/>
            </a:endParaRPr>
          </a:p>
        </p:txBody>
      </p:sp>
    </p:spTree>
    <p:extLst>
      <p:ext uri="{BB962C8B-B14F-4D97-AF65-F5344CB8AC3E}">
        <p14:creationId xmlns:p14="http://schemas.microsoft.com/office/powerpoint/2010/main" val="20896074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Tree>
    <p:extLst>
      <p:ext uri="{BB962C8B-B14F-4D97-AF65-F5344CB8AC3E}">
        <p14:creationId xmlns:p14="http://schemas.microsoft.com/office/powerpoint/2010/main" val="7930613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565636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6176723" y="0"/>
            <a:ext cx="6015277"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9" name="Picture 18" descr="Logo&#10;&#10;Description automatically generated with medium confidence">
            <a:extLst>
              <a:ext uri="{FF2B5EF4-FFF2-40B4-BE49-F238E27FC236}">
                <a16:creationId xmlns:a16="http://schemas.microsoft.com/office/drawing/2014/main" id="{73675C42-201E-4C63-A839-40455D5457A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15545689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V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4" name="Picture 13" descr="Logo&#10;&#10;Description automatically generated with medium confidence">
            <a:extLst>
              <a:ext uri="{FF2B5EF4-FFF2-40B4-BE49-F238E27FC236}">
                <a16:creationId xmlns:a16="http://schemas.microsoft.com/office/drawing/2014/main" id="{75BB585C-EC61-43F1-BD9D-EF637B312CF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42469908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Slide V2">
    <p:bg>
      <p:bgPr>
        <a:solidFill>
          <a:srgbClr val="1B146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bg1"/>
                </a:solidFill>
              </a:defRPr>
            </a:lvl1pPr>
          </a:lstStyle>
          <a:p>
            <a:r>
              <a:rPr lang="en-US"/>
              <a:t>Title goes here</a:t>
            </a:r>
            <a:br>
              <a:rPr lang="en-US"/>
            </a:br>
            <a:r>
              <a:rPr lang="en-US"/>
              <a:t>second title line</a:t>
            </a:r>
            <a:br>
              <a:rPr lang="en-US"/>
            </a:br>
            <a:r>
              <a:rPr lang="en-US"/>
              <a:t>third line</a:t>
            </a:r>
          </a:p>
        </p:txBody>
      </p:sp>
      <p:sp>
        <p:nvSpPr>
          <p:cNvPr id="35" name="Freeform: Shape 34">
            <a:extLst>
              <a:ext uri="{FF2B5EF4-FFF2-40B4-BE49-F238E27FC236}">
                <a16:creationId xmlns:a16="http://schemas.microsoft.com/office/drawing/2014/main" id="{779B80E8-461F-4DCB-ACB0-9B2E25BDBF5F}"/>
              </a:ext>
            </a:extLst>
          </p:cNvPr>
          <p:cNvSpPr/>
          <p:nvPr/>
        </p:nvSpPr>
        <p:spPr>
          <a:xfrm>
            <a:off x="2783605" y="-13657"/>
            <a:ext cx="2085301" cy="1536683"/>
          </a:xfrm>
          <a:custGeom>
            <a:avLst/>
            <a:gdLst>
              <a:gd name="connsiteX0" fmla="*/ 1510748 w 2015520"/>
              <a:gd name="connsiteY0" fmla="*/ 0 h 1536683"/>
              <a:gd name="connsiteX1" fmla="*/ 2015520 w 2015520"/>
              <a:gd name="connsiteY1" fmla="*/ 0 h 1536683"/>
              <a:gd name="connsiteX2" fmla="*/ 2015520 w 2015520"/>
              <a:gd name="connsiteY2" fmla="*/ 1536683 h 1536683"/>
              <a:gd name="connsiteX3" fmla="*/ 0 w 2015520"/>
              <a:gd name="connsiteY3" fmla="*/ 634770 h 1536683"/>
            </a:gdLst>
            <a:ahLst/>
            <a:cxnLst>
              <a:cxn ang="0">
                <a:pos x="connsiteX0" y="connsiteY0"/>
              </a:cxn>
              <a:cxn ang="0">
                <a:pos x="connsiteX1" y="connsiteY1"/>
              </a:cxn>
              <a:cxn ang="0">
                <a:pos x="connsiteX2" y="connsiteY2"/>
              </a:cxn>
              <a:cxn ang="0">
                <a:pos x="connsiteX3" y="connsiteY3"/>
              </a:cxn>
            </a:cxnLst>
            <a:rect l="l" t="t" r="r" b="b"/>
            <a:pathLst>
              <a:path w="2015520" h="1536683">
                <a:moveTo>
                  <a:pt x="1510748" y="0"/>
                </a:moveTo>
                <a:lnTo>
                  <a:pt x="2015520" y="0"/>
                </a:lnTo>
                <a:lnTo>
                  <a:pt x="2015520" y="1536683"/>
                </a:lnTo>
                <a:lnTo>
                  <a:pt x="0" y="634770"/>
                </a:lnTo>
                <a:close/>
              </a:path>
            </a:pathLst>
          </a:custGeom>
          <a:solidFill>
            <a:schemeClr val="tx1">
              <a:alpha val="50000"/>
            </a:schemeClr>
          </a:solidFill>
          <a:ln w="5302" cap="flat">
            <a:noFill/>
            <a:prstDash val="solid"/>
            <a:miter/>
          </a:ln>
        </p:spPr>
        <p:txBody>
          <a:bodyPr wrap="square" rtlCol="0" anchor="ctr">
            <a:noAutofit/>
          </a:bodyPr>
          <a:lstStyle/>
          <a:p>
            <a:endParaRPr lang="en-US" sz="1800"/>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grpSp>
        <p:nvGrpSpPr>
          <p:cNvPr id="14" name="Group 13">
            <a:extLst>
              <a:ext uri="{FF2B5EF4-FFF2-40B4-BE49-F238E27FC236}">
                <a16:creationId xmlns:a16="http://schemas.microsoft.com/office/drawing/2014/main" id="{D8F192F2-B546-4826-B294-F211C3519C59}"/>
              </a:ext>
            </a:extLst>
          </p:cNvPr>
          <p:cNvGrpSpPr/>
          <p:nvPr userDrawn="1"/>
        </p:nvGrpSpPr>
        <p:grpSpPr>
          <a:xfrm>
            <a:off x="530696" y="5689601"/>
            <a:ext cx="2180462" cy="904633"/>
            <a:chOff x="2777007" y="5689600"/>
            <a:chExt cx="2107496" cy="904633"/>
          </a:xfrm>
        </p:grpSpPr>
        <p:pic>
          <p:nvPicPr>
            <p:cNvPr id="15" name="Picture 14" descr="Logo&#10;&#10;Description automatically generated with medium confidence">
              <a:extLst>
                <a:ext uri="{FF2B5EF4-FFF2-40B4-BE49-F238E27FC236}">
                  <a16:creationId xmlns:a16="http://schemas.microsoft.com/office/drawing/2014/main" id="{83FD563D-15A4-4249-8A4F-D144B04BF9A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3977185" y="5689600"/>
              <a:ext cx="907318" cy="904633"/>
            </a:xfrm>
            <a:prstGeom prst="rect">
              <a:avLst/>
            </a:prstGeom>
          </p:spPr>
        </p:pic>
        <p:grpSp>
          <p:nvGrpSpPr>
            <p:cNvPr id="16" name="Group 15">
              <a:extLst>
                <a:ext uri="{FF2B5EF4-FFF2-40B4-BE49-F238E27FC236}">
                  <a16:creationId xmlns:a16="http://schemas.microsoft.com/office/drawing/2014/main" id="{A6E623F0-2880-418B-B1FC-A7527A707898}"/>
                </a:ext>
              </a:extLst>
            </p:cNvPr>
            <p:cNvGrpSpPr/>
            <p:nvPr userDrawn="1"/>
          </p:nvGrpSpPr>
          <p:grpSpPr>
            <a:xfrm>
              <a:off x="2777007" y="5866153"/>
              <a:ext cx="1179028" cy="522582"/>
              <a:chOff x="2378209" y="5233339"/>
              <a:chExt cx="1179028" cy="522582"/>
            </a:xfrm>
            <a:solidFill>
              <a:schemeClr val="bg2"/>
            </a:solidFill>
          </p:grpSpPr>
          <p:sp>
            <p:nvSpPr>
              <p:cNvPr id="18" name="Freeform: Shape 17">
                <a:extLst>
                  <a:ext uri="{FF2B5EF4-FFF2-40B4-BE49-F238E27FC236}">
                    <a16:creationId xmlns:a16="http://schemas.microsoft.com/office/drawing/2014/main" id="{6D80F0B0-7D2E-427E-A8EE-F1A24FDE178F}"/>
                  </a:ext>
                </a:extLst>
              </p:cNvPr>
              <p:cNvSpPr/>
              <p:nvPr/>
            </p:nvSpPr>
            <p:spPr>
              <a:xfrm>
                <a:off x="3170424" y="5236541"/>
                <a:ext cx="386813" cy="516178"/>
              </a:xfrm>
              <a:custGeom>
                <a:avLst/>
                <a:gdLst>
                  <a:gd name="connsiteX0" fmla="*/ 0 w 386813"/>
                  <a:gd name="connsiteY0" fmla="*/ 0 h 516178"/>
                  <a:gd name="connsiteX1" fmla="*/ 206856 w 386813"/>
                  <a:gd name="connsiteY1" fmla="*/ 0 h 516178"/>
                  <a:gd name="connsiteX2" fmla="*/ 284346 w 386813"/>
                  <a:gd name="connsiteY2" fmla="*/ 11528 h 516178"/>
                  <a:gd name="connsiteX3" fmla="*/ 334299 w 386813"/>
                  <a:gd name="connsiteY3" fmla="*/ 41627 h 516178"/>
                  <a:gd name="connsiteX4" fmla="*/ 361197 w 386813"/>
                  <a:gd name="connsiteY4" fmla="*/ 84535 h 516178"/>
                  <a:gd name="connsiteX5" fmla="*/ 369522 w 386813"/>
                  <a:gd name="connsiteY5" fmla="*/ 133207 h 516178"/>
                  <a:gd name="connsiteX6" fmla="*/ 362478 w 386813"/>
                  <a:gd name="connsiteY6" fmla="*/ 172913 h 516178"/>
                  <a:gd name="connsiteX7" fmla="*/ 341984 w 386813"/>
                  <a:gd name="connsiteY7" fmla="*/ 206215 h 516178"/>
                  <a:gd name="connsiteX8" fmla="*/ 309963 w 386813"/>
                  <a:gd name="connsiteY8" fmla="*/ 230551 h 516178"/>
                  <a:gd name="connsiteX9" fmla="*/ 268976 w 386813"/>
                  <a:gd name="connsiteY9" fmla="*/ 243359 h 516178"/>
                  <a:gd name="connsiteX10" fmla="*/ 270257 w 386813"/>
                  <a:gd name="connsiteY10" fmla="*/ 244640 h 516178"/>
                  <a:gd name="connsiteX11" fmla="*/ 293953 w 386813"/>
                  <a:gd name="connsiteY11" fmla="*/ 249123 h 516178"/>
                  <a:gd name="connsiteX12" fmla="*/ 333659 w 386813"/>
                  <a:gd name="connsiteY12" fmla="*/ 268336 h 516178"/>
                  <a:gd name="connsiteX13" fmla="*/ 370803 w 386813"/>
                  <a:gd name="connsiteY13" fmla="*/ 307401 h 516178"/>
                  <a:gd name="connsiteX14" fmla="*/ 386814 w 386813"/>
                  <a:gd name="connsiteY14" fmla="*/ 371443 h 516178"/>
                  <a:gd name="connsiteX15" fmla="*/ 374005 w 386813"/>
                  <a:gd name="connsiteY15" fmla="*/ 433564 h 516178"/>
                  <a:gd name="connsiteX16" fmla="*/ 337501 w 386813"/>
                  <a:gd name="connsiteY16" fmla="*/ 479034 h 516178"/>
                  <a:gd name="connsiteX17" fmla="*/ 280504 w 386813"/>
                  <a:gd name="connsiteY17" fmla="*/ 506572 h 516178"/>
                  <a:gd name="connsiteX18" fmla="*/ 206856 w 386813"/>
                  <a:gd name="connsiteY18" fmla="*/ 516178 h 516178"/>
                  <a:gd name="connsiteX19" fmla="*/ 0 w 386813"/>
                  <a:gd name="connsiteY19" fmla="*/ 516178 h 516178"/>
                  <a:gd name="connsiteX20" fmla="*/ 0 w 386813"/>
                  <a:gd name="connsiteY20" fmla="*/ 0 h 516178"/>
                  <a:gd name="connsiteX21" fmla="*/ 206215 w 386813"/>
                  <a:gd name="connsiteY21" fmla="*/ 234394 h 516178"/>
                  <a:gd name="connsiteX22" fmla="*/ 304840 w 386813"/>
                  <a:gd name="connsiteY22" fmla="*/ 204934 h 516178"/>
                  <a:gd name="connsiteX23" fmla="*/ 337501 w 386813"/>
                  <a:gd name="connsiteY23" fmla="*/ 128084 h 516178"/>
                  <a:gd name="connsiteX24" fmla="*/ 326614 w 386813"/>
                  <a:gd name="connsiteY24" fmla="*/ 80693 h 516178"/>
                  <a:gd name="connsiteX25" fmla="*/ 297795 w 386813"/>
                  <a:gd name="connsiteY25" fmla="*/ 49312 h 516178"/>
                  <a:gd name="connsiteX26" fmla="*/ 256168 w 386813"/>
                  <a:gd name="connsiteY26" fmla="*/ 32021 h 516178"/>
                  <a:gd name="connsiteX27" fmla="*/ 206856 w 386813"/>
                  <a:gd name="connsiteY27" fmla="*/ 26898 h 516178"/>
                  <a:gd name="connsiteX28" fmla="*/ 32021 w 386813"/>
                  <a:gd name="connsiteY28" fmla="*/ 26898 h 516178"/>
                  <a:gd name="connsiteX29" fmla="*/ 32021 w 386813"/>
                  <a:gd name="connsiteY29" fmla="*/ 233753 h 516178"/>
                  <a:gd name="connsiteX30" fmla="*/ 206215 w 386813"/>
                  <a:gd name="connsiteY30" fmla="*/ 233753 h 516178"/>
                  <a:gd name="connsiteX31" fmla="*/ 206215 w 386813"/>
                  <a:gd name="connsiteY31" fmla="*/ 488640 h 516178"/>
                  <a:gd name="connsiteX32" fmla="*/ 315087 w 386813"/>
                  <a:gd name="connsiteY32" fmla="*/ 459181 h 516178"/>
                  <a:gd name="connsiteX33" fmla="*/ 354793 w 386813"/>
                  <a:gd name="connsiteY33" fmla="*/ 371443 h 516178"/>
                  <a:gd name="connsiteX34" fmla="*/ 341344 w 386813"/>
                  <a:gd name="connsiteY34" fmla="*/ 317008 h 516178"/>
                  <a:gd name="connsiteX35" fmla="*/ 306121 w 386813"/>
                  <a:gd name="connsiteY35" fmla="*/ 283065 h 516178"/>
                  <a:gd name="connsiteX36" fmla="*/ 258089 w 386813"/>
                  <a:gd name="connsiteY36" fmla="*/ 265774 h 516178"/>
                  <a:gd name="connsiteX37" fmla="*/ 206215 w 386813"/>
                  <a:gd name="connsiteY37" fmla="*/ 261291 h 516178"/>
                  <a:gd name="connsiteX38" fmla="*/ 31381 w 386813"/>
                  <a:gd name="connsiteY38" fmla="*/ 261291 h 516178"/>
                  <a:gd name="connsiteX39" fmla="*/ 31381 w 386813"/>
                  <a:gd name="connsiteY39" fmla="*/ 488640 h 516178"/>
                  <a:gd name="connsiteX40" fmla="*/ 206215 w 386813"/>
                  <a:gd name="connsiteY40" fmla="*/ 488640 h 516178"/>
                  <a:gd name="connsiteX41" fmla="*/ 206215 w 386813"/>
                  <a:gd name="connsiteY41" fmla="*/ 488640 h 51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6813" h="516178">
                    <a:moveTo>
                      <a:pt x="0" y="0"/>
                    </a:moveTo>
                    <a:lnTo>
                      <a:pt x="206856" y="0"/>
                    </a:lnTo>
                    <a:cubicBezTo>
                      <a:pt x="237596" y="0"/>
                      <a:pt x="263213" y="3843"/>
                      <a:pt x="284346" y="11528"/>
                    </a:cubicBezTo>
                    <a:cubicBezTo>
                      <a:pt x="304840" y="19213"/>
                      <a:pt x="321491" y="29459"/>
                      <a:pt x="334299" y="41627"/>
                    </a:cubicBezTo>
                    <a:cubicBezTo>
                      <a:pt x="347108" y="54436"/>
                      <a:pt x="356074" y="68525"/>
                      <a:pt x="361197" y="84535"/>
                    </a:cubicBezTo>
                    <a:cubicBezTo>
                      <a:pt x="366961" y="100546"/>
                      <a:pt x="369522" y="117197"/>
                      <a:pt x="369522" y="133207"/>
                    </a:cubicBezTo>
                    <a:cubicBezTo>
                      <a:pt x="369522" y="147296"/>
                      <a:pt x="366961" y="160745"/>
                      <a:pt x="362478" y="172913"/>
                    </a:cubicBezTo>
                    <a:cubicBezTo>
                      <a:pt x="357354" y="185722"/>
                      <a:pt x="350950" y="196609"/>
                      <a:pt x="341984" y="206215"/>
                    </a:cubicBezTo>
                    <a:cubicBezTo>
                      <a:pt x="333018" y="215821"/>
                      <a:pt x="322131" y="224147"/>
                      <a:pt x="309963" y="230551"/>
                    </a:cubicBezTo>
                    <a:cubicBezTo>
                      <a:pt x="297795" y="236955"/>
                      <a:pt x="284346" y="241438"/>
                      <a:pt x="268976" y="243359"/>
                    </a:cubicBezTo>
                    <a:lnTo>
                      <a:pt x="270257" y="244640"/>
                    </a:lnTo>
                    <a:cubicBezTo>
                      <a:pt x="273459" y="244000"/>
                      <a:pt x="281785" y="245921"/>
                      <a:pt x="293953" y="249123"/>
                    </a:cubicBezTo>
                    <a:cubicBezTo>
                      <a:pt x="306761" y="252325"/>
                      <a:pt x="319570" y="258729"/>
                      <a:pt x="333659" y="268336"/>
                    </a:cubicBezTo>
                    <a:cubicBezTo>
                      <a:pt x="347108" y="277942"/>
                      <a:pt x="359916" y="290750"/>
                      <a:pt x="370803" y="307401"/>
                    </a:cubicBezTo>
                    <a:cubicBezTo>
                      <a:pt x="381690" y="324052"/>
                      <a:pt x="386814" y="345186"/>
                      <a:pt x="386814" y="371443"/>
                    </a:cubicBezTo>
                    <a:cubicBezTo>
                      <a:pt x="386814" y="395139"/>
                      <a:pt x="382331" y="415632"/>
                      <a:pt x="374005" y="433564"/>
                    </a:cubicBezTo>
                    <a:cubicBezTo>
                      <a:pt x="365039" y="451496"/>
                      <a:pt x="352871" y="466225"/>
                      <a:pt x="337501" y="479034"/>
                    </a:cubicBezTo>
                    <a:cubicBezTo>
                      <a:pt x="322131" y="491842"/>
                      <a:pt x="302919" y="500808"/>
                      <a:pt x="280504" y="506572"/>
                    </a:cubicBezTo>
                    <a:cubicBezTo>
                      <a:pt x="258089" y="512976"/>
                      <a:pt x="233753" y="516178"/>
                      <a:pt x="206856" y="516178"/>
                    </a:cubicBezTo>
                    <a:lnTo>
                      <a:pt x="0" y="516178"/>
                    </a:lnTo>
                    <a:lnTo>
                      <a:pt x="0" y="0"/>
                    </a:lnTo>
                    <a:close/>
                    <a:moveTo>
                      <a:pt x="206215" y="234394"/>
                    </a:moveTo>
                    <a:cubicBezTo>
                      <a:pt x="250404" y="234394"/>
                      <a:pt x="283066" y="224787"/>
                      <a:pt x="304840" y="204934"/>
                    </a:cubicBezTo>
                    <a:cubicBezTo>
                      <a:pt x="326614" y="185081"/>
                      <a:pt x="337501" y="159464"/>
                      <a:pt x="337501" y="128084"/>
                    </a:cubicBezTo>
                    <a:cubicBezTo>
                      <a:pt x="337501" y="109512"/>
                      <a:pt x="333659" y="93501"/>
                      <a:pt x="326614" y="80693"/>
                    </a:cubicBezTo>
                    <a:cubicBezTo>
                      <a:pt x="319570" y="67884"/>
                      <a:pt x="309963" y="57638"/>
                      <a:pt x="297795" y="49312"/>
                    </a:cubicBezTo>
                    <a:cubicBezTo>
                      <a:pt x="285627" y="41627"/>
                      <a:pt x="272179" y="35863"/>
                      <a:pt x="256168" y="32021"/>
                    </a:cubicBezTo>
                    <a:cubicBezTo>
                      <a:pt x="240798" y="28819"/>
                      <a:pt x="224147" y="26898"/>
                      <a:pt x="206856" y="26898"/>
                    </a:cubicBezTo>
                    <a:lnTo>
                      <a:pt x="32021" y="26898"/>
                    </a:lnTo>
                    <a:lnTo>
                      <a:pt x="32021" y="233753"/>
                    </a:lnTo>
                    <a:lnTo>
                      <a:pt x="206215" y="233753"/>
                    </a:lnTo>
                    <a:close/>
                    <a:moveTo>
                      <a:pt x="206215" y="488640"/>
                    </a:moveTo>
                    <a:cubicBezTo>
                      <a:pt x="252325" y="488640"/>
                      <a:pt x="288829" y="479034"/>
                      <a:pt x="315087" y="459181"/>
                    </a:cubicBezTo>
                    <a:cubicBezTo>
                      <a:pt x="341344" y="439328"/>
                      <a:pt x="354793" y="410509"/>
                      <a:pt x="354793" y="371443"/>
                    </a:cubicBezTo>
                    <a:cubicBezTo>
                      <a:pt x="354793" y="349029"/>
                      <a:pt x="350310" y="331097"/>
                      <a:pt x="341344" y="317008"/>
                    </a:cubicBezTo>
                    <a:cubicBezTo>
                      <a:pt x="332378" y="302918"/>
                      <a:pt x="320210" y="291391"/>
                      <a:pt x="306121" y="283065"/>
                    </a:cubicBezTo>
                    <a:cubicBezTo>
                      <a:pt x="292032" y="274740"/>
                      <a:pt x="276021" y="268976"/>
                      <a:pt x="258089" y="265774"/>
                    </a:cubicBezTo>
                    <a:cubicBezTo>
                      <a:pt x="240158" y="262572"/>
                      <a:pt x="223507" y="261291"/>
                      <a:pt x="206215" y="261291"/>
                    </a:cubicBezTo>
                    <a:lnTo>
                      <a:pt x="31381" y="261291"/>
                    </a:lnTo>
                    <a:lnTo>
                      <a:pt x="31381" y="488640"/>
                    </a:lnTo>
                    <a:lnTo>
                      <a:pt x="206215" y="488640"/>
                    </a:lnTo>
                    <a:lnTo>
                      <a:pt x="206215" y="488640"/>
                    </a:lnTo>
                    <a:close/>
                  </a:path>
                </a:pathLst>
              </a:custGeom>
              <a:grpFill/>
              <a:ln w="7373" cap="flat">
                <a:solidFill>
                  <a:schemeClr val="bg2"/>
                </a:solid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4C8656D2-0BCD-4D9E-8F00-7780B7131796}"/>
                  </a:ext>
                </a:extLst>
              </p:cNvPr>
              <p:cNvSpPr/>
              <p:nvPr/>
            </p:nvSpPr>
            <p:spPr>
              <a:xfrm>
                <a:off x="2378209" y="5233339"/>
                <a:ext cx="455979" cy="522582"/>
              </a:xfrm>
              <a:custGeom>
                <a:avLst/>
                <a:gdLst>
                  <a:gd name="connsiteX0" fmla="*/ 258089 w 455979"/>
                  <a:gd name="connsiteY0" fmla="*/ 522582 h 522582"/>
                  <a:gd name="connsiteX1" fmla="*/ 210058 w 455979"/>
                  <a:gd name="connsiteY1" fmla="*/ 522582 h 522582"/>
                  <a:gd name="connsiteX2" fmla="*/ 0 w 455979"/>
                  <a:gd name="connsiteY2" fmla="*/ 0 h 522582"/>
                  <a:gd name="connsiteX3" fmla="*/ 44829 w 455979"/>
                  <a:gd name="connsiteY3" fmla="*/ 0 h 522582"/>
                  <a:gd name="connsiteX4" fmla="*/ 233753 w 455979"/>
                  <a:gd name="connsiteY4" fmla="*/ 478393 h 522582"/>
                  <a:gd name="connsiteX5" fmla="*/ 235675 w 455979"/>
                  <a:gd name="connsiteY5" fmla="*/ 478393 h 522582"/>
                  <a:gd name="connsiteX6" fmla="*/ 413071 w 455979"/>
                  <a:gd name="connsiteY6" fmla="*/ 0 h 522582"/>
                  <a:gd name="connsiteX7" fmla="*/ 455979 w 455979"/>
                  <a:gd name="connsiteY7" fmla="*/ 0 h 522582"/>
                  <a:gd name="connsiteX8" fmla="*/ 258089 w 455979"/>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979" h="522582">
                    <a:moveTo>
                      <a:pt x="258089" y="522582"/>
                    </a:moveTo>
                    <a:lnTo>
                      <a:pt x="210058" y="522582"/>
                    </a:lnTo>
                    <a:lnTo>
                      <a:pt x="0" y="0"/>
                    </a:lnTo>
                    <a:lnTo>
                      <a:pt x="44829" y="0"/>
                    </a:lnTo>
                    <a:lnTo>
                      <a:pt x="233753" y="478393"/>
                    </a:lnTo>
                    <a:lnTo>
                      <a:pt x="235675" y="478393"/>
                    </a:lnTo>
                    <a:lnTo>
                      <a:pt x="413071" y="0"/>
                    </a:lnTo>
                    <a:lnTo>
                      <a:pt x="455979" y="0"/>
                    </a:lnTo>
                    <a:lnTo>
                      <a:pt x="258089" y="522582"/>
                    </a:lnTo>
                    <a:close/>
                  </a:path>
                </a:pathLst>
              </a:custGeom>
              <a:grpFill/>
              <a:ln w="6384" cap="flat">
                <a:solidFill>
                  <a:schemeClr val="bg2"/>
                </a:solidFill>
                <a:prstDash val="solid"/>
                <a:miter/>
              </a:ln>
            </p:spPr>
            <p:txBody>
              <a:bodyPr rtlCol="0" anchor="ctr"/>
              <a:lstStyle/>
              <a:p>
                <a:endParaRPr lang="en-US" sz="1800"/>
              </a:p>
            </p:txBody>
          </p:sp>
          <p:sp>
            <p:nvSpPr>
              <p:cNvPr id="20" name="Freeform: Shape 19">
                <a:extLst>
                  <a:ext uri="{FF2B5EF4-FFF2-40B4-BE49-F238E27FC236}">
                    <a16:creationId xmlns:a16="http://schemas.microsoft.com/office/drawing/2014/main" id="{C5135115-035E-4731-A0DD-DB53C55C4BEB}"/>
                  </a:ext>
                </a:extLst>
              </p:cNvPr>
              <p:cNvSpPr/>
              <p:nvPr/>
            </p:nvSpPr>
            <p:spPr>
              <a:xfrm>
                <a:off x="2693936" y="5233339"/>
                <a:ext cx="455338" cy="522582"/>
              </a:xfrm>
              <a:custGeom>
                <a:avLst/>
                <a:gdLst>
                  <a:gd name="connsiteX0" fmla="*/ 455339 w 455338"/>
                  <a:gd name="connsiteY0" fmla="*/ 522582 h 522582"/>
                  <a:gd name="connsiteX1" fmla="*/ 412430 w 455338"/>
                  <a:gd name="connsiteY1" fmla="*/ 522582 h 522582"/>
                  <a:gd name="connsiteX2" fmla="*/ 235675 w 455338"/>
                  <a:gd name="connsiteY2" fmla="*/ 44829 h 522582"/>
                  <a:gd name="connsiteX3" fmla="*/ 233753 w 455338"/>
                  <a:gd name="connsiteY3" fmla="*/ 44829 h 522582"/>
                  <a:gd name="connsiteX4" fmla="*/ 44829 w 455338"/>
                  <a:gd name="connsiteY4" fmla="*/ 522582 h 522582"/>
                  <a:gd name="connsiteX5" fmla="*/ 0 w 455338"/>
                  <a:gd name="connsiteY5" fmla="*/ 522582 h 522582"/>
                  <a:gd name="connsiteX6" fmla="*/ 210698 w 455338"/>
                  <a:gd name="connsiteY6" fmla="*/ 0 h 522582"/>
                  <a:gd name="connsiteX7" fmla="*/ 258730 w 455338"/>
                  <a:gd name="connsiteY7" fmla="*/ 0 h 522582"/>
                  <a:gd name="connsiteX8" fmla="*/ 455339 w 455338"/>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338" h="522582">
                    <a:moveTo>
                      <a:pt x="455339" y="522582"/>
                    </a:moveTo>
                    <a:lnTo>
                      <a:pt x="412430" y="522582"/>
                    </a:lnTo>
                    <a:lnTo>
                      <a:pt x="235675" y="44829"/>
                    </a:lnTo>
                    <a:lnTo>
                      <a:pt x="233753" y="44829"/>
                    </a:lnTo>
                    <a:lnTo>
                      <a:pt x="44829" y="522582"/>
                    </a:lnTo>
                    <a:lnTo>
                      <a:pt x="0" y="522582"/>
                    </a:lnTo>
                    <a:lnTo>
                      <a:pt x="210698" y="0"/>
                    </a:lnTo>
                    <a:lnTo>
                      <a:pt x="258730" y="0"/>
                    </a:lnTo>
                    <a:lnTo>
                      <a:pt x="455339" y="522582"/>
                    </a:lnTo>
                    <a:close/>
                  </a:path>
                </a:pathLst>
              </a:custGeom>
              <a:grpFill/>
              <a:ln w="6384" cap="flat">
                <a:solidFill>
                  <a:schemeClr val="bg2"/>
                </a:solidFill>
                <a:prstDash val="solid"/>
                <a:miter/>
              </a:ln>
            </p:spPr>
            <p:txBody>
              <a:bodyPr rtlCol="0" anchor="ctr"/>
              <a:lstStyle/>
              <a:p>
                <a:endParaRPr lang="en-US" sz="1800"/>
              </a:p>
            </p:txBody>
          </p:sp>
          <p:sp>
            <p:nvSpPr>
              <p:cNvPr id="21" name="Freeform: Shape 20">
                <a:extLst>
                  <a:ext uri="{FF2B5EF4-FFF2-40B4-BE49-F238E27FC236}">
                    <a16:creationId xmlns:a16="http://schemas.microsoft.com/office/drawing/2014/main" id="{D31CED2B-ADE8-4C17-A013-0B7D47F71F36}"/>
                  </a:ext>
                </a:extLst>
              </p:cNvPr>
              <p:cNvSpPr/>
              <p:nvPr userDrawn="1"/>
            </p:nvSpPr>
            <p:spPr>
              <a:xfrm>
                <a:off x="2877096" y="5532415"/>
                <a:ext cx="109511" cy="96703"/>
              </a:xfrm>
              <a:custGeom>
                <a:avLst/>
                <a:gdLst>
                  <a:gd name="connsiteX0" fmla="*/ 0 w 109511"/>
                  <a:gd name="connsiteY0" fmla="*/ 0 h 96703"/>
                  <a:gd name="connsiteX1" fmla="*/ 109512 w 109511"/>
                  <a:gd name="connsiteY1" fmla="*/ 48031 h 96703"/>
                  <a:gd name="connsiteX2" fmla="*/ 0 w 109511"/>
                  <a:gd name="connsiteY2" fmla="*/ 96703 h 96703"/>
                  <a:gd name="connsiteX3" fmla="*/ 0 w 109511"/>
                  <a:gd name="connsiteY3" fmla="*/ 0 h 96703"/>
                </a:gdLst>
                <a:ahLst/>
                <a:cxnLst>
                  <a:cxn ang="0">
                    <a:pos x="connsiteX0" y="connsiteY0"/>
                  </a:cxn>
                  <a:cxn ang="0">
                    <a:pos x="connsiteX1" y="connsiteY1"/>
                  </a:cxn>
                  <a:cxn ang="0">
                    <a:pos x="connsiteX2" y="connsiteY2"/>
                  </a:cxn>
                  <a:cxn ang="0">
                    <a:pos x="connsiteX3" y="connsiteY3"/>
                  </a:cxn>
                </a:cxnLst>
                <a:rect l="l" t="t" r="r" b="b"/>
                <a:pathLst>
                  <a:path w="109511" h="96703">
                    <a:moveTo>
                      <a:pt x="0" y="0"/>
                    </a:moveTo>
                    <a:lnTo>
                      <a:pt x="109512" y="48031"/>
                    </a:lnTo>
                    <a:lnTo>
                      <a:pt x="0" y="96703"/>
                    </a:lnTo>
                    <a:cubicBezTo>
                      <a:pt x="0" y="96703"/>
                      <a:pt x="0" y="640"/>
                      <a:pt x="0" y="0"/>
                    </a:cubicBezTo>
                  </a:path>
                </a:pathLst>
              </a:custGeom>
              <a:solidFill>
                <a:schemeClr val="accent2"/>
              </a:solidFill>
              <a:ln w="6384"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42586413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6176723" y="0"/>
            <a:ext cx="6015277"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9" name="Picture 18" descr="Logo&#10;&#10;Description automatically generated with medium confidence">
            <a:extLst>
              <a:ext uri="{FF2B5EF4-FFF2-40B4-BE49-F238E27FC236}">
                <a16:creationId xmlns:a16="http://schemas.microsoft.com/office/drawing/2014/main" id="{73675C42-201E-4C63-A839-40455D5457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2327772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B03B8-98E1-614D-A4FA-00124125D7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EBB9A7-18E9-3E43-AB98-22C0813C1D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FB5814-1FE6-CF4A-88E9-202CBDA7E7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56D911-5035-494E-ACBA-385D31FE256B}"/>
              </a:ext>
            </a:extLst>
          </p:cNvPr>
          <p:cNvSpPr>
            <a:spLocks noGrp="1"/>
          </p:cNvSpPr>
          <p:nvPr>
            <p:ph type="dt" sz="half" idx="10"/>
          </p:nvPr>
        </p:nvSpPr>
        <p:spPr/>
        <p:txBody>
          <a:bodyPr/>
          <a:lstStyle/>
          <a:p>
            <a:fld id="{EF675F10-90BA-9A4B-97C5-0F6D45F15F43}" type="datetimeFigureOut">
              <a:rPr lang="en-US" smtClean="0"/>
              <a:t>6/14/2023</a:t>
            </a:fld>
            <a:endParaRPr lang="en-US"/>
          </a:p>
        </p:txBody>
      </p:sp>
      <p:sp>
        <p:nvSpPr>
          <p:cNvPr id="6" name="Footer Placeholder 5">
            <a:extLst>
              <a:ext uri="{FF2B5EF4-FFF2-40B4-BE49-F238E27FC236}">
                <a16:creationId xmlns:a16="http://schemas.microsoft.com/office/drawing/2014/main" id="{CBA76857-4EB6-C54D-B723-BE35A29CD9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60BF94-92A5-8349-A6BF-78D65C34F28D}"/>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8392970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V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4" name="Picture 13" descr="Logo&#10;&#10;Description automatically generated with medium confidence">
            <a:extLst>
              <a:ext uri="{FF2B5EF4-FFF2-40B4-BE49-F238E27FC236}">
                <a16:creationId xmlns:a16="http://schemas.microsoft.com/office/drawing/2014/main" id="{75BB585C-EC61-43F1-BD9D-EF637B312CF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17975352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Slide V2">
    <p:bg>
      <p:bgPr>
        <a:solidFill>
          <a:srgbClr val="1B146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bg1"/>
                </a:solidFill>
              </a:defRPr>
            </a:lvl1pPr>
          </a:lstStyle>
          <a:p>
            <a:r>
              <a:rPr lang="en-US"/>
              <a:t>Title goes here</a:t>
            </a:r>
            <a:br>
              <a:rPr lang="en-US"/>
            </a:br>
            <a:r>
              <a:rPr lang="en-US"/>
              <a:t>second title line</a:t>
            </a:r>
            <a:br>
              <a:rPr lang="en-US"/>
            </a:br>
            <a:r>
              <a:rPr lang="en-US"/>
              <a:t>third line</a:t>
            </a:r>
          </a:p>
        </p:txBody>
      </p:sp>
      <p:sp>
        <p:nvSpPr>
          <p:cNvPr id="35" name="Freeform: Shape 34">
            <a:extLst>
              <a:ext uri="{FF2B5EF4-FFF2-40B4-BE49-F238E27FC236}">
                <a16:creationId xmlns:a16="http://schemas.microsoft.com/office/drawing/2014/main" id="{779B80E8-461F-4DCB-ACB0-9B2E25BDBF5F}"/>
              </a:ext>
            </a:extLst>
          </p:cNvPr>
          <p:cNvSpPr/>
          <p:nvPr/>
        </p:nvSpPr>
        <p:spPr>
          <a:xfrm>
            <a:off x="2783605" y="-13657"/>
            <a:ext cx="2085301" cy="1536683"/>
          </a:xfrm>
          <a:custGeom>
            <a:avLst/>
            <a:gdLst>
              <a:gd name="connsiteX0" fmla="*/ 1510748 w 2015520"/>
              <a:gd name="connsiteY0" fmla="*/ 0 h 1536683"/>
              <a:gd name="connsiteX1" fmla="*/ 2015520 w 2015520"/>
              <a:gd name="connsiteY1" fmla="*/ 0 h 1536683"/>
              <a:gd name="connsiteX2" fmla="*/ 2015520 w 2015520"/>
              <a:gd name="connsiteY2" fmla="*/ 1536683 h 1536683"/>
              <a:gd name="connsiteX3" fmla="*/ 0 w 2015520"/>
              <a:gd name="connsiteY3" fmla="*/ 634770 h 1536683"/>
            </a:gdLst>
            <a:ahLst/>
            <a:cxnLst>
              <a:cxn ang="0">
                <a:pos x="connsiteX0" y="connsiteY0"/>
              </a:cxn>
              <a:cxn ang="0">
                <a:pos x="connsiteX1" y="connsiteY1"/>
              </a:cxn>
              <a:cxn ang="0">
                <a:pos x="connsiteX2" y="connsiteY2"/>
              </a:cxn>
              <a:cxn ang="0">
                <a:pos x="connsiteX3" y="connsiteY3"/>
              </a:cxn>
            </a:cxnLst>
            <a:rect l="l" t="t" r="r" b="b"/>
            <a:pathLst>
              <a:path w="2015520" h="1536683">
                <a:moveTo>
                  <a:pt x="1510748" y="0"/>
                </a:moveTo>
                <a:lnTo>
                  <a:pt x="2015520" y="0"/>
                </a:lnTo>
                <a:lnTo>
                  <a:pt x="2015520" y="1536683"/>
                </a:lnTo>
                <a:lnTo>
                  <a:pt x="0" y="634770"/>
                </a:lnTo>
                <a:close/>
              </a:path>
            </a:pathLst>
          </a:custGeom>
          <a:solidFill>
            <a:schemeClr val="tx1">
              <a:alpha val="50000"/>
            </a:schemeClr>
          </a:solidFill>
          <a:ln w="5302" cap="flat">
            <a:noFill/>
            <a:prstDash val="solid"/>
            <a:miter/>
          </a:ln>
        </p:spPr>
        <p:txBody>
          <a:bodyPr wrap="square" rtlCol="0" anchor="ctr">
            <a:noAutofit/>
          </a:bodyPr>
          <a:lstStyle/>
          <a:p>
            <a:endParaRPr lang="en-US" sz="1800"/>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grpSp>
        <p:nvGrpSpPr>
          <p:cNvPr id="14" name="Group 13">
            <a:extLst>
              <a:ext uri="{FF2B5EF4-FFF2-40B4-BE49-F238E27FC236}">
                <a16:creationId xmlns:a16="http://schemas.microsoft.com/office/drawing/2014/main" id="{D8F192F2-B546-4826-B294-F211C3519C59}"/>
              </a:ext>
            </a:extLst>
          </p:cNvPr>
          <p:cNvGrpSpPr/>
          <p:nvPr userDrawn="1"/>
        </p:nvGrpSpPr>
        <p:grpSpPr>
          <a:xfrm>
            <a:off x="530696" y="5689601"/>
            <a:ext cx="2180462" cy="904633"/>
            <a:chOff x="2777007" y="5689600"/>
            <a:chExt cx="2107496" cy="904633"/>
          </a:xfrm>
        </p:grpSpPr>
        <p:pic>
          <p:nvPicPr>
            <p:cNvPr id="15" name="Picture 14" descr="Logo&#10;&#10;Description automatically generated with medium confidence">
              <a:extLst>
                <a:ext uri="{FF2B5EF4-FFF2-40B4-BE49-F238E27FC236}">
                  <a16:creationId xmlns:a16="http://schemas.microsoft.com/office/drawing/2014/main" id="{83FD563D-15A4-4249-8A4F-D144B04BF9A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977185" y="5689600"/>
              <a:ext cx="907318" cy="904633"/>
            </a:xfrm>
            <a:prstGeom prst="rect">
              <a:avLst/>
            </a:prstGeom>
          </p:spPr>
        </p:pic>
        <p:grpSp>
          <p:nvGrpSpPr>
            <p:cNvPr id="16" name="Group 15">
              <a:extLst>
                <a:ext uri="{FF2B5EF4-FFF2-40B4-BE49-F238E27FC236}">
                  <a16:creationId xmlns:a16="http://schemas.microsoft.com/office/drawing/2014/main" id="{A6E623F0-2880-418B-B1FC-A7527A707898}"/>
                </a:ext>
              </a:extLst>
            </p:cNvPr>
            <p:cNvGrpSpPr/>
            <p:nvPr userDrawn="1"/>
          </p:nvGrpSpPr>
          <p:grpSpPr>
            <a:xfrm>
              <a:off x="2777007" y="5866153"/>
              <a:ext cx="1179028" cy="522582"/>
              <a:chOff x="2378209" y="5233339"/>
              <a:chExt cx="1179028" cy="522582"/>
            </a:xfrm>
            <a:solidFill>
              <a:schemeClr val="bg2"/>
            </a:solidFill>
          </p:grpSpPr>
          <p:sp>
            <p:nvSpPr>
              <p:cNvPr id="18" name="Freeform: Shape 17">
                <a:extLst>
                  <a:ext uri="{FF2B5EF4-FFF2-40B4-BE49-F238E27FC236}">
                    <a16:creationId xmlns:a16="http://schemas.microsoft.com/office/drawing/2014/main" id="{6D80F0B0-7D2E-427E-A8EE-F1A24FDE178F}"/>
                  </a:ext>
                </a:extLst>
              </p:cNvPr>
              <p:cNvSpPr/>
              <p:nvPr/>
            </p:nvSpPr>
            <p:spPr>
              <a:xfrm>
                <a:off x="3170424" y="5236541"/>
                <a:ext cx="386813" cy="516178"/>
              </a:xfrm>
              <a:custGeom>
                <a:avLst/>
                <a:gdLst>
                  <a:gd name="connsiteX0" fmla="*/ 0 w 386813"/>
                  <a:gd name="connsiteY0" fmla="*/ 0 h 516178"/>
                  <a:gd name="connsiteX1" fmla="*/ 206856 w 386813"/>
                  <a:gd name="connsiteY1" fmla="*/ 0 h 516178"/>
                  <a:gd name="connsiteX2" fmla="*/ 284346 w 386813"/>
                  <a:gd name="connsiteY2" fmla="*/ 11528 h 516178"/>
                  <a:gd name="connsiteX3" fmla="*/ 334299 w 386813"/>
                  <a:gd name="connsiteY3" fmla="*/ 41627 h 516178"/>
                  <a:gd name="connsiteX4" fmla="*/ 361197 w 386813"/>
                  <a:gd name="connsiteY4" fmla="*/ 84535 h 516178"/>
                  <a:gd name="connsiteX5" fmla="*/ 369522 w 386813"/>
                  <a:gd name="connsiteY5" fmla="*/ 133207 h 516178"/>
                  <a:gd name="connsiteX6" fmla="*/ 362478 w 386813"/>
                  <a:gd name="connsiteY6" fmla="*/ 172913 h 516178"/>
                  <a:gd name="connsiteX7" fmla="*/ 341984 w 386813"/>
                  <a:gd name="connsiteY7" fmla="*/ 206215 h 516178"/>
                  <a:gd name="connsiteX8" fmla="*/ 309963 w 386813"/>
                  <a:gd name="connsiteY8" fmla="*/ 230551 h 516178"/>
                  <a:gd name="connsiteX9" fmla="*/ 268976 w 386813"/>
                  <a:gd name="connsiteY9" fmla="*/ 243359 h 516178"/>
                  <a:gd name="connsiteX10" fmla="*/ 270257 w 386813"/>
                  <a:gd name="connsiteY10" fmla="*/ 244640 h 516178"/>
                  <a:gd name="connsiteX11" fmla="*/ 293953 w 386813"/>
                  <a:gd name="connsiteY11" fmla="*/ 249123 h 516178"/>
                  <a:gd name="connsiteX12" fmla="*/ 333659 w 386813"/>
                  <a:gd name="connsiteY12" fmla="*/ 268336 h 516178"/>
                  <a:gd name="connsiteX13" fmla="*/ 370803 w 386813"/>
                  <a:gd name="connsiteY13" fmla="*/ 307401 h 516178"/>
                  <a:gd name="connsiteX14" fmla="*/ 386814 w 386813"/>
                  <a:gd name="connsiteY14" fmla="*/ 371443 h 516178"/>
                  <a:gd name="connsiteX15" fmla="*/ 374005 w 386813"/>
                  <a:gd name="connsiteY15" fmla="*/ 433564 h 516178"/>
                  <a:gd name="connsiteX16" fmla="*/ 337501 w 386813"/>
                  <a:gd name="connsiteY16" fmla="*/ 479034 h 516178"/>
                  <a:gd name="connsiteX17" fmla="*/ 280504 w 386813"/>
                  <a:gd name="connsiteY17" fmla="*/ 506572 h 516178"/>
                  <a:gd name="connsiteX18" fmla="*/ 206856 w 386813"/>
                  <a:gd name="connsiteY18" fmla="*/ 516178 h 516178"/>
                  <a:gd name="connsiteX19" fmla="*/ 0 w 386813"/>
                  <a:gd name="connsiteY19" fmla="*/ 516178 h 516178"/>
                  <a:gd name="connsiteX20" fmla="*/ 0 w 386813"/>
                  <a:gd name="connsiteY20" fmla="*/ 0 h 516178"/>
                  <a:gd name="connsiteX21" fmla="*/ 206215 w 386813"/>
                  <a:gd name="connsiteY21" fmla="*/ 234394 h 516178"/>
                  <a:gd name="connsiteX22" fmla="*/ 304840 w 386813"/>
                  <a:gd name="connsiteY22" fmla="*/ 204934 h 516178"/>
                  <a:gd name="connsiteX23" fmla="*/ 337501 w 386813"/>
                  <a:gd name="connsiteY23" fmla="*/ 128084 h 516178"/>
                  <a:gd name="connsiteX24" fmla="*/ 326614 w 386813"/>
                  <a:gd name="connsiteY24" fmla="*/ 80693 h 516178"/>
                  <a:gd name="connsiteX25" fmla="*/ 297795 w 386813"/>
                  <a:gd name="connsiteY25" fmla="*/ 49312 h 516178"/>
                  <a:gd name="connsiteX26" fmla="*/ 256168 w 386813"/>
                  <a:gd name="connsiteY26" fmla="*/ 32021 h 516178"/>
                  <a:gd name="connsiteX27" fmla="*/ 206856 w 386813"/>
                  <a:gd name="connsiteY27" fmla="*/ 26898 h 516178"/>
                  <a:gd name="connsiteX28" fmla="*/ 32021 w 386813"/>
                  <a:gd name="connsiteY28" fmla="*/ 26898 h 516178"/>
                  <a:gd name="connsiteX29" fmla="*/ 32021 w 386813"/>
                  <a:gd name="connsiteY29" fmla="*/ 233753 h 516178"/>
                  <a:gd name="connsiteX30" fmla="*/ 206215 w 386813"/>
                  <a:gd name="connsiteY30" fmla="*/ 233753 h 516178"/>
                  <a:gd name="connsiteX31" fmla="*/ 206215 w 386813"/>
                  <a:gd name="connsiteY31" fmla="*/ 488640 h 516178"/>
                  <a:gd name="connsiteX32" fmla="*/ 315087 w 386813"/>
                  <a:gd name="connsiteY32" fmla="*/ 459181 h 516178"/>
                  <a:gd name="connsiteX33" fmla="*/ 354793 w 386813"/>
                  <a:gd name="connsiteY33" fmla="*/ 371443 h 516178"/>
                  <a:gd name="connsiteX34" fmla="*/ 341344 w 386813"/>
                  <a:gd name="connsiteY34" fmla="*/ 317008 h 516178"/>
                  <a:gd name="connsiteX35" fmla="*/ 306121 w 386813"/>
                  <a:gd name="connsiteY35" fmla="*/ 283065 h 516178"/>
                  <a:gd name="connsiteX36" fmla="*/ 258089 w 386813"/>
                  <a:gd name="connsiteY36" fmla="*/ 265774 h 516178"/>
                  <a:gd name="connsiteX37" fmla="*/ 206215 w 386813"/>
                  <a:gd name="connsiteY37" fmla="*/ 261291 h 516178"/>
                  <a:gd name="connsiteX38" fmla="*/ 31381 w 386813"/>
                  <a:gd name="connsiteY38" fmla="*/ 261291 h 516178"/>
                  <a:gd name="connsiteX39" fmla="*/ 31381 w 386813"/>
                  <a:gd name="connsiteY39" fmla="*/ 488640 h 516178"/>
                  <a:gd name="connsiteX40" fmla="*/ 206215 w 386813"/>
                  <a:gd name="connsiteY40" fmla="*/ 488640 h 516178"/>
                  <a:gd name="connsiteX41" fmla="*/ 206215 w 386813"/>
                  <a:gd name="connsiteY41" fmla="*/ 488640 h 51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6813" h="516178">
                    <a:moveTo>
                      <a:pt x="0" y="0"/>
                    </a:moveTo>
                    <a:lnTo>
                      <a:pt x="206856" y="0"/>
                    </a:lnTo>
                    <a:cubicBezTo>
                      <a:pt x="237596" y="0"/>
                      <a:pt x="263213" y="3843"/>
                      <a:pt x="284346" y="11528"/>
                    </a:cubicBezTo>
                    <a:cubicBezTo>
                      <a:pt x="304840" y="19213"/>
                      <a:pt x="321491" y="29459"/>
                      <a:pt x="334299" y="41627"/>
                    </a:cubicBezTo>
                    <a:cubicBezTo>
                      <a:pt x="347108" y="54436"/>
                      <a:pt x="356074" y="68525"/>
                      <a:pt x="361197" y="84535"/>
                    </a:cubicBezTo>
                    <a:cubicBezTo>
                      <a:pt x="366961" y="100546"/>
                      <a:pt x="369522" y="117197"/>
                      <a:pt x="369522" y="133207"/>
                    </a:cubicBezTo>
                    <a:cubicBezTo>
                      <a:pt x="369522" y="147296"/>
                      <a:pt x="366961" y="160745"/>
                      <a:pt x="362478" y="172913"/>
                    </a:cubicBezTo>
                    <a:cubicBezTo>
                      <a:pt x="357354" y="185722"/>
                      <a:pt x="350950" y="196609"/>
                      <a:pt x="341984" y="206215"/>
                    </a:cubicBezTo>
                    <a:cubicBezTo>
                      <a:pt x="333018" y="215821"/>
                      <a:pt x="322131" y="224147"/>
                      <a:pt x="309963" y="230551"/>
                    </a:cubicBezTo>
                    <a:cubicBezTo>
                      <a:pt x="297795" y="236955"/>
                      <a:pt x="284346" y="241438"/>
                      <a:pt x="268976" y="243359"/>
                    </a:cubicBezTo>
                    <a:lnTo>
                      <a:pt x="270257" y="244640"/>
                    </a:lnTo>
                    <a:cubicBezTo>
                      <a:pt x="273459" y="244000"/>
                      <a:pt x="281785" y="245921"/>
                      <a:pt x="293953" y="249123"/>
                    </a:cubicBezTo>
                    <a:cubicBezTo>
                      <a:pt x="306761" y="252325"/>
                      <a:pt x="319570" y="258729"/>
                      <a:pt x="333659" y="268336"/>
                    </a:cubicBezTo>
                    <a:cubicBezTo>
                      <a:pt x="347108" y="277942"/>
                      <a:pt x="359916" y="290750"/>
                      <a:pt x="370803" y="307401"/>
                    </a:cubicBezTo>
                    <a:cubicBezTo>
                      <a:pt x="381690" y="324052"/>
                      <a:pt x="386814" y="345186"/>
                      <a:pt x="386814" y="371443"/>
                    </a:cubicBezTo>
                    <a:cubicBezTo>
                      <a:pt x="386814" y="395139"/>
                      <a:pt x="382331" y="415632"/>
                      <a:pt x="374005" y="433564"/>
                    </a:cubicBezTo>
                    <a:cubicBezTo>
                      <a:pt x="365039" y="451496"/>
                      <a:pt x="352871" y="466225"/>
                      <a:pt x="337501" y="479034"/>
                    </a:cubicBezTo>
                    <a:cubicBezTo>
                      <a:pt x="322131" y="491842"/>
                      <a:pt x="302919" y="500808"/>
                      <a:pt x="280504" y="506572"/>
                    </a:cubicBezTo>
                    <a:cubicBezTo>
                      <a:pt x="258089" y="512976"/>
                      <a:pt x="233753" y="516178"/>
                      <a:pt x="206856" y="516178"/>
                    </a:cubicBezTo>
                    <a:lnTo>
                      <a:pt x="0" y="516178"/>
                    </a:lnTo>
                    <a:lnTo>
                      <a:pt x="0" y="0"/>
                    </a:lnTo>
                    <a:close/>
                    <a:moveTo>
                      <a:pt x="206215" y="234394"/>
                    </a:moveTo>
                    <a:cubicBezTo>
                      <a:pt x="250404" y="234394"/>
                      <a:pt x="283066" y="224787"/>
                      <a:pt x="304840" y="204934"/>
                    </a:cubicBezTo>
                    <a:cubicBezTo>
                      <a:pt x="326614" y="185081"/>
                      <a:pt x="337501" y="159464"/>
                      <a:pt x="337501" y="128084"/>
                    </a:cubicBezTo>
                    <a:cubicBezTo>
                      <a:pt x="337501" y="109512"/>
                      <a:pt x="333659" y="93501"/>
                      <a:pt x="326614" y="80693"/>
                    </a:cubicBezTo>
                    <a:cubicBezTo>
                      <a:pt x="319570" y="67884"/>
                      <a:pt x="309963" y="57638"/>
                      <a:pt x="297795" y="49312"/>
                    </a:cubicBezTo>
                    <a:cubicBezTo>
                      <a:pt x="285627" y="41627"/>
                      <a:pt x="272179" y="35863"/>
                      <a:pt x="256168" y="32021"/>
                    </a:cubicBezTo>
                    <a:cubicBezTo>
                      <a:pt x="240798" y="28819"/>
                      <a:pt x="224147" y="26898"/>
                      <a:pt x="206856" y="26898"/>
                    </a:cubicBezTo>
                    <a:lnTo>
                      <a:pt x="32021" y="26898"/>
                    </a:lnTo>
                    <a:lnTo>
                      <a:pt x="32021" y="233753"/>
                    </a:lnTo>
                    <a:lnTo>
                      <a:pt x="206215" y="233753"/>
                    </a:lnTo>
                    <a:close/>
                    <a:moveTo>
                      <a:pt x="206215" y="488640"/>
                    </a:moveTo>
                    <a:cubicBezTo>
                      <a:pt x="252325" y="488640"/>
                      <a:pt x="288829" y="479034"/>
                      <a:pt x="315087" y="459181"/>
                    </a:cubicBezTo>
                    <a:cubicBezTo>
                      <a:pt x="341344" y="439328"/>
                      <a:pt x="354793" y="410509"/>
                      <a:pt x="354793" y="371443"/>
                    </a:cubicBezTo>
                    <a:cubicBezTo>
                      <a:pt x="354793" y="349029"/>
                      <a:pt x="350310" y="331097"/>
                      <a:pt x="341344" y="317008"/>
                    </a:cubicBezTo>
                    <a:cubicBezTo>
                      <a:pt x="332378" y="302918"/>
                      <a:pt x="320210" y="291391"/>
                      <a:pt x="306121" y="283065"/>
                    </a:cubicBezTo>
                    <a:cubicBezTo>
                      <a:pt x="292032" y="274740"/>
                      <a:pt x="276021" y="268976"/>
                      <a:pt x="258089" y="265774"/>
                    </a:cubicBezTo>
                    <a:cubicBezTo>
                      <a:pt x="240158" y="262572"/>
                      <a:pt x="223507" y="261291"/>
                      <a:pt x="206215" y="261291"/>
                    </a:cubicBezTo>
                    <a:lnTo>
                      <a:pt x="31381" y="261291"/>
                    </a:lnTo>
                    <a:lnTo>
                      <a:pt x="31381" y="488640"/>
                    </a:lnTo>
                    <a:lnTo>
                      <a:pt x="206215" y="488640"/>
                    </a:lnTo>
                    <a:lnTo>
                      <a:pt x="206215" y="488640"/>
                    </a:lnTo>
                    <a:close/>
                  </a:path>
                </a:pathLst>
              </a:custGeom>
              <a:grpFill/>
              <a:ln w="7373" cap="flat">
                <a:solidFill>
                  <a:schemeClr val="bg2"/>
                </a:solid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4C8656D2-0BCD-4D9E-8F00-7780B7131796}"/>
                  </a:ext>
                </a:extLst>
              </p:cNvPr>
              <p:cNvSpPr/>
              <p:nvPr/>
            </p:nvSpPr>
            <p:spPr>
              <a:xfrm>
                <a:off x="2378209" y="5233339"/>
                <a:ext cx="455979" cy="522582"/>
              </a:xfrm>
              <a:custGeom>
                <a:avLst/>
                <a:gdLst>
                  <a:gd name="connsiteX0" fmla="*/ 258089 w 455979"/>
                  <a:gd name="connsiteY0" fmla="*/ 522582 h 522582"/>
                  <a:gd name="connsiteX1" fmla="*/ 210058 w 455979"/>
                  <a:gd name="connsiteY1" fmla="*/ 522582 h 522582"/>
                  <a:gd name="connsiteX2" fmla="*/ 0 w 455979"/>
                  <a:gd name="connsiteY2" fmla="*/ 0 h 522582"/>
                  <a:gd name="connsiteX3" fmla="*/ 44829 w 455979"/>
                  <a:gd name="connsiteY3" fmla="*/ 0 h 522582"/>
                  <a:gd name="connsiteX4" fmla="*/ 233753 w 455979"/>
                  <a:gd name="connsiteY4" fmla="*/ 478393 h 522582"/>
                  <a:gd name="connsiteX5" fmla="*/ 235675 w 455979"/>
                  <a:gd name="connsiteY5" fmla="*/ 478393 h 522582"/>
                  <a:gd name="connsiteX6" fmla="*/ 413071 w 455979"/>
                  <a:gd name="connsiteY6" fmla="*/ 0 h 522582"/>
                  <a:gd name="connsiteX7" fmla="*/ 455979 w 455979"/>
                  <a:gd name="connsiteY7" fmla="*/ 0 h 522582"/>
                  <a:gd name="connsiteX8" fmla="*/ 258089 w 455979"/>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979" h="522582">
                    <a:moveTo>
                      <a:pt x="258089" y="522582"/>
                    </a:moveTo>
                    <a:lnTo>
                      <a:pt x="210058" y="522582"/>
                    </a:lnTo>
                    <a:lnTo>
                      <a:pt x="0" y="0"/>
                    </a:lnTo>
                    <a:lnTo>
                      <a:pt x="44829" y="0"/>
                    </a:lnTo>
                    <a:lnTo>
                      <a:pt x="233753" y="478393"/>
                    </a:lnTo>
                    <a:lnTo>
                      <a:pt x="235675" y="478393"/>
                    </a:lnTo>
                    <a:lnTo>
                      <a:pt x="413071" y="0"/>
                    </a:lnTo>
                    <a:lnTo>
                      <a:pt x="455979" y="0"/>
                    </a:lnTo>
                    <a:lnTo>
                      <a:pt x="258089" y="522582"/>
                    </a:lnTo>
                    <a:close/>
                  </a:path>
                </a:pathLst>
              </a:custGeom>
              <a:grpFill/>
              <a:ln w="6384" cap="flat">
                <a:solidFill>
                  <a:schemeClr val="bg2"/>
                </a:solidFill>
                <a:prstDash val="solid"/>
                <a:miter/>
              </a:ln>
            </p:spPr>
            <p:txBody>
              <a:bodyPr rtlCol="0" anchor="ctr"/>
              <a:lstStyle/>
              <a:p>
                <a:endParaRPr lang="en-US" sz="1800"/>
              </a:p>
            </p:txBody>
          </p:sp>
          <p:sp>
            <p:nvSpPr>
              <p:cNvPr id="20" name="Freeform: Shape 19">
                <a:extLst>
                  <a:ext uri="{FF2B5EF4-FFF2-40B4-BE49-F238E27FC236}">
                    <a16:creationId xmlns:a16="http://schemas.microsoft.com/office/drawing/2014/main" id="{C5135115-035E-4731-A0DD-DB53C55C4BEB}"/>
                  </a:ext>
                </a:extLst>
              </p:cNvPr>
              <p:cNvSpPr/>
              <p:nvPr/>
            </p:nvSpPr>
            <p:spPr>
              <a:xfrm>
                <a:off x="2693936" y="5233339"/>
                <a:ext cx="455338" cy="522582"/>
              </a:xfrm>
              <a:custGeom>
                <a:avLst/>
                <a:gdLst>
                  <a:gd name="connsiteX0" fmla="*/ 455339 w 455338"/>
                  <a:gd name="connsiteY0" fmla="*/ 522582 h 522582"/>
                  <a:gd name="connsiteX1" fmla="*/ 412430 w 455338"/>
                  <a:gd name="connsiteY1" fmla="*/ 522582 h 522582"/>
                  <a:gd name="connsiteX2" fmla="*/ 235675 w 455338"/>
                  <a:gd name="connsiteY2" fmla="*/ 44829 h 522582"/>
                  <a:gd name="connsiteX3" fmla="*/ 233753 w 455338"/>
                  <a:gd name="connsiteY3" fmla="*/ 44829 h 522582"/>
                  <a:gd name="connsiteX4" fmla="*/ 44829 w 455338"/>
                  <a:gd name="connsiteY4" fmla="*/ 522582 h 522582"/>
                  <a:gd name="connsiteX5" fmla="*/ 0 w 455338"/>
                  <a:gd name="connsiteY5" fmla="*/ 522582 h 522582"/>
                  <a:gd name="connsiteX6" fmla="*/ 210698 w 455338"/>
                  <a:gd name="connsiteY6" fmla="*/ 0 h 522582"/>
                  <a:gd name="connsiteX7" fmla="*/ 258730 w 455338"/>
                  <a:gd name="connsiteY7" fmla="*/ 0 h 522582"/>
                  <a:gd name="connsiteX8" fmla="*/ 455339 w 455338"/>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338" h="522582">
                    <a:moveTo>
                      <a:pt x="455339" y="522582"/>
                    </a:moveTo>
                    <a:lnTo>
                      <a:pt x="412430" y="522582"/>
                    </a:lnTo>
                    <a:lnTo>
                      <a:pt x="235675" y="44829"/>
                    </a:lnTo>
                    <a:lnTo>
                      <a:pt x="233753" y="44829"/>
                    </a:lnTo>
                    <a:lnTo>
                      <a:pt x="44829" y="522582"/>
                    </a:lnTo>
                    <a:lnTo>
                      <a:pt x="0" y="522582"/>
                    </a:lnTo>
                    <a:lnTo>
                      <a:pt x="210698" y="0"/>
                    </a:lnTo>
                    <a:lnTo>
                      <a:pt x="258730" y="0"/>
                    </a:lnTo>
                    <a:lnTo>
                      <a:pt x="455339" y="522582"/>
                    </a:lnTo>
                    <a:close/>
                  </a:path>
                </a:pathLst>
              </a:custGeom>
              <a:grpFill/>
              <a:ln w="6384" cap="flat">
                <a:solidFill>
                  <a:schemeClr val="bg2"/>
                </a:solidFill>
                <a:prstDash val="solid"/>
                <a:miter/>
              </a:ln>
            </p:spPr>
            <p:txBody>
              <a:bodyPr rtlCol="0" anchor="ctr"/>
              <a:lstStyle/>
              <a:p>
                <a:endParaRPr lang="en-US" sz="1800"/>
              </a:p>
            </p:txBody>
          </p:sp>
          <p:sp>
            <p:nvSpPr>
              <p:cNvPr id="21" name="Freeform: Shape 20">
                <a:extLst>
                  <a:ext uri="{FF2B5EF4-FFF2-40B4-BE49-F238E27FC236}">
                    <a16:creationId xmlns:a16="http://schemas.microsoft.com/office/drawing/2014/main" id="{D31CED2B-ADE8-4C17-A013-0B7D47F71F36}"/>
                  </a:ext>
                </a:extLst>
              </p:cNvPr>
              <p:cNvSpPr/>
              <p:nvPr userDrawn="1"/>
            </p:nvSpPr>
            <p:spPr>
              <a:xfrm>
                <a:off x="2877096" y="5532415"/>
                <a:ext cx="109511" cy="96703"/>
              </a:xfrm>
              <a:custGeom>
                <a:avLst/>
                <a:gdLst>
                  <a:gd name="connsiteX0" fmla="*/ 0 w 109511"/>
                  <a:gd name="connsiteY0" fmla="*/ 0 h 96703"/>
                  <a:gd name="connsiteX1" fmla="*/ 109512 w 109511"/>
                  <a:gd name="connsiteY1" fmla="*/ 48031 h 96703"/>
                  <a:gd name="connsiteX2" fmla="*/ 0 w 109511"/>
                  <a:gd name="connsiteY2" fmla="*/ 96703 h 96703"/>
                  <a:gd name="connsiteX3" fmla="*/ 0 w 109511"/>
                  <a:gd name="connsiteY3" fmla="*/ 0 h 96703"/>
                </a:gdLst>
                <a:ahLst/>
                <a:cxnLst>
                  <a:cxn ang="0">
                    <a:pos x="connsiteX0" y="connsiteY0"/>
                  </a:cxn>
                  <a:cxn ang="0">
                    <a:pos x="connsiteX1" y="connsiteY1"/>
                  </a:cxn>
                  <a:cxn ang="0">
                    <a:pos x="connsiteX2" y="connsiteY2"/>
                  </a:cxn>
                  <a:cxn ang="0">
                    <a:pos x="connsiteX3" y="connsiteY3"/>
                  </a:cxn>
                </a:cxnLst>
                <a:rect l="l" t="t" r="r" b="b"/>
                <a:pathLst>
                  <a:path w="109511" h="96703">
                    <a:moveTo>
                      <a:pt x="0" y="0"/>
                    </a:moveTo>
                    <a:lnTo>
                      <a:pt x="109512" y="48031"/>
                    </a:lnTo>
                    <a:lnTo>
                      <a:pt x="0" y="96703"/>
                    </a:lnTo>
                    <a:cubicBezTo>
                      <a:pt x="0" y="96703"/>
                      <a:pt x="0" y="640"/>
                      <a:pt x="0" y="0"/>
                    </a:cubicBezTo>
                  </a:path>
                </a:pathLst>
              </a:custGeom>
              <a:solidFill>
                <a:schemeClr val="accent2"/>
              </a:solidFill>
              <a:ln w="6384"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1258343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Slide V2">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C165B6C-ACCE-49BB-85E1-400AE3835243}"/>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1" y="3199443"/>
            <a:ext cx="3815324" cy="1803400"/>
          </a:xfrm>
        </p:spPr>
        <p:txBody>
          <a:bodyPr/>
          <a:lstStyle>
            <a:lvl1pPr>
              <a:lnSpc>
                <a:spcPct val="100000"/>
              </a:lnSpc>
              <a:defRPr sz="3750">
                <a:solidFill>
                  <a:schemeClr val="bg1"/>
                </a:solidFill>
              </a:defRPr>
            </a:lvl1pPr>
          </a:lstStyle>
          <a:p>
            <a:r>
              <a:rPr lang="en-US"/>
              <a:t>Title goes here</a:t>
            </a:r>
            <a:br>
              <a:rPr lang="en-US"/>
            </a:br>
            <a:r>
              <a:rPr lang="en-US"/>
              <a:t>second title line third line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18945192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Title Slide V2">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CDF608D-2C25-4B83-8657-A6618BA34C90}"/>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1" y="3199443"/>
            <a:ext cx="3815324" cy="1803400"/>
          </a:xfrm>
        </p:spPr>
        <p:txBody>
          <a:bodyPr/>
          <a:lstStyle>
            <a:lvl1pPr>
              <a:lnSpc>
                <a:spcPct val="100000"/>
              </a:lnSpc>
              <a:defRPr sz="3750">
                <a:solidFill>
                  <a:schemeClr val="tx1"/>
                </a:solidFill>
              </a:defRPr>
            </a:lvl1pPr>
          </a:lstStyle>
          <a:p>
            <a:r>
              <a:rPr lang="en-US"/>
              <a:t>Title goes here</a:t>
            </a:r>
            <a:br>
              <a:rPr lang="en-US"/>
            </a:br>
            <a:r>
              <a:rPr lang="en-US"/>
              <a:t>second title line third line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spTree>
    <p:extLst>
      <p:ext uri="{BB962C8B-B14F-4D97-AF65-F5344CB8AC3E}">
        <p14:creationId xmlns:p14="http://schemas.microsoft.com/office/powerpoint/2010/main" val="17414328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0000"/>
        </a:solidFill>
        <a:effectLst/>
      </p:bgPr>
    </p:bg>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FF43C99B-7FF5-4062-A7C8-38F7CA47F335}"/>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16" name="Title 6">
            <a:extLst>
              <a:ext uri="{FF2B5EF4-FFF2-40B4-BE49-F238E27FC236}">
                <a16:creationId xmlns:a16="http://schemas.microsoft.com/office/drawing/2014/main" id="{8C7477C8-3841-480E-8DF8-6EF41DB42150}"/>
              </a:ext>
            </a:extLst>
          </p:cNvPr>
          <p:cNvSpPr>
            <a:spLocks noGrp="1"/>
          </p:cNvSpPr>
          <p:nvPr>
            <p:ph type="title" hasCustomPrompt="1"/>
          </p:nvPr>
        </p:nvSpPr>
        <p:spPr>
          <a:xfrm>
            <a:off x="388050" y="3802059"/>
            <a:ext cx="5146391" cy="1147650"/>
          </a:xfrm>
        </p:spPr>
        <p:txBody>
          <a:bodyPr/>
          <a:lstStyle>
            <a:lvl1pPr>
              <a:lnSpc>
                <a:spcPct val="100000"/>
              </a:lnSpc>
              <a:defRPr sz="3750">
                <a:solidFill>
                  <a:schemeClr val="bg1"/>
                </a:solidFill>
              </a:defRPr>
            </a:lvl1pPr>
          </a:lstStyle>
          <a:p>
            <a:r>
              <a:rPr lang="en-US"/>
              <a:t>Title goes here</a:t>
            </a:r>
            <a:br>
              <a:rPr lang="en-US"/>
            </a:br>
            <a:r>
              <a:rPr lang="en-US"/>
              <a:t>second title line here</a:t>
            </a:r>
          </a:p>
        </p:txBody>
      </p:sp>
      <p:sp>
        <p:nvSpPr>
          <p:cNvPr id="17" name="Text Placeholder 41">
            <a:extLst>
              <a:ext uri="{FF2B5EF4-FFF2-40B4-BE49-F238E27FC236}">
                <a16:creationId xmlns:a16="http://schemas.microsoft.com/office/drawing/2014/main" id="{17409F1D-6D06-425D-B339-9EDBA0249CDC}"/>
              </a:ext>
            </a:extLst>
          </p:cNvPr>
          <p:cNvSpPr>
            <a:spLocks noGrp="1"/>
          </p:cNvSpPr>
          <p:nvPr>
            <p:ph type="body" sz="quarter" idx="14" hasCustomPrompt="1"/>
          </p:nvPr>
        </p:nvSpPr>
        <p:spPr>
          <a:xfrm>
            <a:off x="388050" y="3362008"/>
            <a:ext cx="1909268" cy="315912"/>
          </a:xfrm>
          <a:noFill/>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30883520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C9B518C0-D923-49F9-BE87-803A528FC704}"/>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16" name="Title 6">
            <a:extLst>
              <a:ext uri="{FF2B5EF4-FFF2-40B4-BE49-F238E27FC236}">
                <a16:creationId xmlns:a16="http://schemas.microsoft.com/office/drawing/2014/main" id="{8C7477C8-3841-480E-8DF8-6EF41DB42150}"/>
              </a:ext>
            </a:extLst>
          </p:cNvPr>
          <p:cNvSpPr>
            <a:spLocks noGrp="1"/>
          </p:cNvSpPr>
          <p:nvPr>
            <p:ph type="title" hasCustomPrompt="1"/>
          </p:nvPr>
        </p:nvSpPr>
        <p:spPr>
          <a:xfrm>
            <a:off x="2595357" y="2751004"/>
            <a:ext cx="5146391" cy="1147650"/>
          </a:xfrm>
        </p:spPr>
        <p:txBody>
          <a:bodyPr/>
          <a:lstStyle>
            <a:lvl1pPr>
              <a:lnSpc>
                <a:spcPct val="100000"/>
              </a:lnSpc>
              <a:defRPr sz="3750">
                <a:solidFill>
                  <a:schemeClr val="bg1"/>
                </a:solidFill>
              </a:defRPr>
            </a:lvl1pPr>
          </a:lstStyle>
          <a:p>
            <a:r>
              <a:rPr lang="en-US"/>
              <a:t>Title goes here</a:t>
            </a:r>
            <a:br>
              <a:rPr lang="en-US"/>
            </a:br>
            <a:r>
              <a:rPr lang="en-US"/>
              <a:t>second title line here</a:t>
            </a:r>
          </a:p>
        </p:txBody>
      </p:sp>
      <p:sp>
        <p:nvSpPr>
          <p:cNvPr id="17" name="Text Placeholder 41">
            <a:extLst>
              <a:ext uri="{FF2B5EF4-FFF2-40B4-BE49-F238E27FC236}">
                <a16:creationId xmlns:a16="http://schemas.microsoft.com/office/drawing/2014/main" id="{17409F1D-6D06-425D-B339-9EDBA0249CDC}"/>
              </a:ext>
            </a:extLst>
          </p:cNvPr>
          <p:cNvSpPr>
            <a:spLocks noGrp="1"/>
          </p:cNvSpPr>
          <p:nvPr>
            <p:ph type="body" sz="quarter" idx="14" hasCustomPrompt="1"/>
          </p:nvPr>
        </p:nvSpPr>
        <p:spPr>
          <a:xfrm>
            <a:off x="2595357" y="2310953"/>
            <a:ext cx="1909268" cy="315912"/>
          </a:xfrm>
          <a:noFill/>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10116127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V3">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E8B4351C-CC4F-43F6-8D34-4F84EE862D45}"/>
              </a:ext>
            </a:extLst>
          </p:cNvPr>
          <p:cNvSpPr>
            <a:spLocks noGrp="1"/>
          </p:cNvSpPr>
          <p:nvPr>
            <p:ph type="pic" sz="quarter" idx="10"/>
          </p:nvPr>
        </p:nvSpPr>
        <p:spPr>
          <a:xfrm>
            <a:off x="7108578" y="0"/>
            <a:ext cx="5088349" cy="6858000"/>
          </a:xfrm>
          <a:custGeom>
            <a:avLst/>
            <a:gdLst>
              <a:gd name="connsiteX0" fmla="*/ 0 w 4918075"/>
              <a:gd name="connsiteY0" fmla="*/ 0 h 6858000"/>
              <a:gd name="connsiteX1" fmla="*/ 4918075 w 4918075"/>
              <a:gd name="connsiteY1" fmla="*/ 0 h 6858000"/>
              <a:gd name="connsiteX2" fmla="*/ 4918075 w 4918075"/>
              <a:gd name="connsiteY2" fmla="*/ 6858000 h 6858000"/>
              <a:gd name="connsiteX3" fmla="*/ 4847716 w 4918075"/>
              <a:gd name="connsiteY3" fmla="*/ 6858000 h 6858000"/>
              <a:gd name="connsiteX4" fmla="*/ 634 w 4918075"/>
              <a:gd name="connsiteY4" fmla="*/ 4607723 h 6858000"/>
              <a:gd name="connsiteX5" fmla="*/ 1416 w 4918075"/>
              <a:gd name="connsiteY5" fmla="*/ 6855166 h 6858000"/>
              <a:gd name="connsiteX6" fmla="*/ 956400 w 4918075"/>
              <a:gd name="connsiteY6" fmla="*/ 6858000 h 6858000"/>
              <a:gd name="connsiteX7" fmla="*/ 0 w 491807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8075" h="6858000">
                <a:moveTo>
                  <a:pt x="0" y="0"/>
                </a:moveTo>
                <a:lnTo>
                  <a:pt x="4918075" y="0"/>
                </a:lnTo>
                <a:lnTo>
                  <a:pt x="4918075" y="6858000"/>
                </a:lnTo>
                <a:lnTo>
                  <a:pt x="4847716" y="6858000"/>
                </a:lnTo>
                <a:lnTo>
                  <a:pt x="634" y="4607723"/>
                </a:lnTo>
                <a:cubicBezTo>
                  <a:pt x="683" y="5360892"/>
                  <a:pt x="1367" y="6101998"/>
                  <a:pt x="1416" y="6855166"/>
                </a:cubicBezTo>
                <a:lnTo>
                  <a:pt x="956400" y="6858000"/>
                </a:lnTo>
                <a:lnTo>
                  <a:pt x="0" y="6858000"/>
                </a:lnTo>
                <a:close/>
              </a:path>
            </a:pathLst>
          </a:custGeom>
        </p:spPr>
        <p:txBody>
          <a:bodyPr wrap="square" anchor="ctr">
            <a:noAutofit/>
          </a:bodyPr>
          <a:lstStyle>
            <a:lvl1pPr marL="0" indent="0" algn="ctr">
              <a:buFont typeface="Arial" panose="020B0604020202020204" pitchFamily="34" charset="0"/>
              <a:buNone/>
              <a:defRPr>
                <a:highlight>
                  <a:srgbClr val="FFFF00"/>
                </a:highlight>
              </a:defRPr>
            </a:lvl1pPr>
          </a:lstStyle>
          <a:p>
            <a:r>
              <a:rPr lang="en-US"/>
              <a:t>Click icon to add picture</a:t>
            </a:r>
          </a:p>
        </p:txBody>
      </p:sp>
      <p:sp>
        <p:nvSpPr>
          <p:cNvPr id="21" name="Title 6">
            <a:extLst>
              <a:ext uri="{FF2B5EF4-FFF2-40B4-BE49-F238E27FC236}">
                <a16:creationId xmlns:a16="http://schemas.microsoft.com/office/drawing/2014/main" id="{C14B39AA-3975-4DE3-B79A-CD9AA20DFC71}"/>
              </a:ext>
            </a:extLst>
          </p:cNvPr>
          <p:cNvSpPr>
            <a:spLocks noGrp="1"/>
          </p:cNvSpPr>
          <p:nvPr>
            <p:ph type="title" hasCustomPrompt="1"/>
          </p:nvPr>
        </p:nvSpPr>
        <p:spPr>
          <a:xfrm>
            <a:off x="388050" y="3390808"/>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22" name="Text Placeholder 41">
            <a:extLst>
              <a:ext uri="{FF2B5EF4-FFF2-40B4-BE49-F238E27FC236}">
                <a16:creationId xmlns:a16="http://schemas.microsoft.com/office/drawing/2014/main" id="{BE126341-BFB4-40A6-8CA7-96E1F96F8B69}"/>
              </a:ext>
            </a:extLst>
          </p:cNvPr>
          <p:cNvSpPr>
            <a:spLocks noGrp="1"/>
          </p:cNvSpPr>
          <p:nvPr>
            <p:ph type="body" sz="quarter" idx="14" hasCustomPrompt="1"/>
          </p:nvPr>
        </p:nvSpPr>
        <p:spPr>
          <a:xfrm>
            <a:off x="388050" y="2931395"/>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8" name="Picture 17" descr="Logo&#10;&#10;Description automatically generated with medium confidence">
            <a:extLst>
              <a:ext uri="{FF2B5EF4-FFF2-40B4-BE49-F238E27FC236}">
                <a16:creationId xmlns:a16="http://schemas.microsoft.com/office/drawing/2014/main" id="{5DA54748-06E3-4CA2-B780-EC166E8E14B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33130950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ne column text Blue">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97D07EA-290D-41A0-977A-69A4329FF396}"/>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tx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Tree>
    <p:extLst>
      <p:ext uri="{BB962C8B-B14F-4D97-AF65-F5344CB8AC3E}">
        <p14:creationId xmlns:p14="http://schemas.microsoft.com/office/powerpoint/2010/main" val="3076459176"/>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One column text Ice Blue">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5162551"/>
            <a:ext cx="4250693" cy="9620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2"/>
            <a:ext cx="4422047" cy="2772990"/>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5021430"/>
            <a:ext cx="264108" cy="141120"/>
          </a:xfrm>
          <a:prstGeom prst="triangle">
            <a:avLst>
              <a:gd name="adj" fmla="val 5096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333222"/>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bg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15" name="Rectangle 14">
            <a:extLst>
              <a:ext uri="{FF2B5EF4-FFF2-40B4-BE49-F238E27FC236}">
                <a16:creationId xmlns:a16="http://schemas.microsoft.com/office/drawing/2014/main" id="{53B62A3E-E214-4BCF-AD36-9D0C58A7EBEA}"/>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448451173"/>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ne column text Ice Blue v2">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accent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5" name="Rectangle 14">
            <a:extLst>
              <a:ext uri="{FF2B5EF4-FFF2-40B4-BE49-F238E27FC236}">
                <a16:creationId xmlns:a16="http://schemas.microsoft.com/office/drawing/2014/main" id="{98F0979B-92F6-4472-A93A-A4673C35CF75}"/>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26701932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5AA4-CE49-4346-B1E9-39366FBDC3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46BEF7-AD6B-9145-A11A-DFBBA018C2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12D76D-7244-174D-B330-4751D3A3B6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170D02-414E-FC4F-98F7-663BA18AE0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3C5D75-B033-D84B-BDC2-E1DE69A766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BB9DDE-0844-7B40-960B-0B593FEBCA96}"/>
              </a:ext>
            </a:extLst>
          </p:cNvPr>
          <p:cNvSpPr>
            <a:spLocks noGrp="1"/>
          </p:cNvSpPr>
          <p:nvPr>
            <p:ph type="dt" sz="half" idx="10"/>
          </p:nvPr>
        </p:nvSpPr>
        <p:spPr/>
        <p:txBody>
          <a:bodyPr/>
          <a:lstStyle/>
          <a:p>
            <a:fld id="{EF675F10-90BA-9A4B-97C5-0F6D45F15F43}" type="datetimeFigureOut">
              <a:rPr lang="en-US" smtClean="0"/>
              <a:t>6/14/2023</a:t>
            </a:fld>
            <a:endParaRPr lang="en-US"/>
          </a:p>
        </p:txBody>
      </p:sp>
      <p:sp>
        <p:nvSpPr>
          <p:cNvPr id="8" name="Footer Placeholder 7">
            <a:extLst>
              <a:ext uri="{FF2B5EF4-FFF2-40B4-BE49-F238E27FC236}">
                <a16:creationId xmlns:a16="http://schemas.microsoft.com/office/drawing/2014/main" id="{47942282-7BD7-E54A-9094-D59C8B3870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46ED25-DC8B-A84C-B611-ED7DFCFABA15}"/>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15511791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6" y="3330480"/>
            <a:ext cx="4096734"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3934602"/>
            <a:ext cx="3716874"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20471" y="4469478"/>
            <a:ext cx="4089075"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6" name="Text Placeholder 41">
            <a:extLst>
              <a:ext uri="{FF2B5EF4-FFF2-40B4-BE49-F238E27FC236}">
                <a16:creationId xmlns:a16="http://schemas.microsoft.com/office/drawing/2014/main" id="{26A58F6F-5C31-4CC5-9D83-5A25916CFC74}"/>
              </a:ext>
            </a:extLst>
          </p:cNvPr>
          <p:cNvSpPr>
            <a:spLocks noGrp="1"/>
          </p:cNvSpPr>
          <p:nvPr>
            <p:ph type="body" sz="quarter" idx="16"/>
          </p:nvPr>
        </p:nvSpPr>
        <p:spPr>
          <a:xfrm>
            <a:off x="5032506" y="4469478"/>
            <a:ext cx="4089076"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Rectangle 12">
            <a:extLst>
              <a:ext uri="{FF2B5EF4-FFF2-40B4-BE49-F238E27FC236}">
                <a16:creationId xmlns:a16="http://schemas.microsoft.com/office/drawing/2014/main" id="{2E10F787-7274-462B-8B90-A25D467874DB}"/>
              </a:ext>
            </a:extLst>
          </p:cNvPr>
          <p:cNvSpPr/>
          <p:nvPr userDrawn="1"/>
        </p:nvSpPr>
        <p:spPr>
          <a:xfrm>
            <a:off x="5191" y="0"/>
            <a:ext cx="12186809"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107480925"/>
      </p:ext>
    </p:extLst>
  </p:cSld>
  <p:clrMapOvr>
    <a:masterClrMapping/>
  </p:clrMapOvr>
  <p:extLst>
    <p:ext uri="{DCECCB84-F9BA-43D5-87BE-67443E8EF086}">
      <p15:sldGuideLst xmlns:p15="http://schemas.microsoft.com/office/powerpoint/2012/main">
        <p15:guide id="1" orient="horz" pos="2842">
          <p15:clr>
            <a:srgbClr val="FBAE40"/>
          </p15:clr>
        </p15:guide>
        <p15:guide id="2" pos="2944">
          <p15:clr>
            <a:srgbClr val="FBAE40"/>
          </p15:clr>
        </p15:guide>
        <p15:guide id="3" pos="3112">
          <p15:clr>
            <a:srgbClr val="FBAE40"/>
          </p15:clr>
        </p15:guide>
        <p15:guide id="4" pos="5728">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lumn text up">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61715A-46B0-4F0A-A964-84B00D5ECCD9}"/>
              </a:ext>
            </a:extLst>
          </p:cNvPr>
          <p:cNvSpPr/>
          <p:nvPr userDrawn="1"/>
        </p:nvSpPr>
        <p:spPr>
          <a:xfrm>
            <a:off x="-1" y="2789239"/>
            <a:ext cx="12192000" cy="4068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2312045940"/>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lumn text up v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bg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2" name="Rectangle 11">
            <a:extLst>
              <a:ext uri="{FF2B5EF4-FFF2-40B4-BE49-F238E27FC236}">
                <a16:creationId xmlns:a16="http://schemas.microsoft.com/office/drawing/2014/main" id="{153CB6C2-878B-44E4-9375-E95DEDA9BE29}"/>
              </a:ext>
            </a:extLst>
          </p:cNvPr>
          <p:cNvSpPr/>
          <p:nvPr userDrawn="1"/>
        </p:nvSpPr>
        <p:spPr>
          <a:xfrm>
            <a:off x="-1" y="2706527"/>
            <a:ext cx="12192000" cy="4151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972533901"/>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6"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hasCustomPrompt="1"/>
          </p:nvPr>
        </p:nvSpPr>
        <p:spPr>
          <a:xfrm>
            <a:off x="5032504" y="212790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2</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5"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19" name="Text Placeholder 41">
            <a:extLst>
              <a:ext uri="{FF2B5EF4-FFF2-40B4-BE49-F238E27FC236}">
                <a16:creationId xmlns:a16="http://schemas.microsoft.com/office/drawing/2014/main" id="{88629875-6B48-47C0-95E2-FCC671B7CB25}"/>
              </a:ext>
            </a:extLst>
          </p:cNvPr>
          <p:cNvSpPr>
            <a:spLocks noGrp="1"/>
          </p:cNvSpPr>
          <p:nvPr>
            <p:ph type="body" sz="quarter" idx="23" hasCustomPrompt="1"/>
          </p:nvPr>
        </p:nvSpPr>
        <p:spPr>
          <a:xfrm>
            <a:off x="5032503"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0" name="Text Placeholder 41">
            <a:extLst>
              <a:ext uri="{FF2B5EF4-FFF2-40B4-BE49-F238E27FC236}">
                <a16:creationId xmlns:a16="http://schemas.microsoft.com/office/drawing/2014/main" id="{3852BDF8-9FCD-4338-9AB5-50F325D2E411}"/>
              </a:ext>
            </a:extLst>
          </p:cNvPr>
          <p:cNvSpPr>
            <a:spLocks noGrp="1"/>
          </p:cNvSpPr>
          <p:nvPr>
            <p:ph type="body" sz="quarter" idx="24"/>
          </p:nvPr>
        </p:nvSpPr>
        <p:spPr>
          <a:xfrm>
            <a:off x="5032503"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1422442641"/>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ree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5"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6"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8" name="Text Placeholder 41">
            <a:extLst>
              <a:ext uri="{FF2B5EF4-FFF2-40B4-BE49-F238E27FC236}">
                <a16:creationId xmlns:a16="http://schemas.microsoft.com/office/drawing/2014/main" id="{802D27AC-5BF8-4C33-A7A8-C234E04F2584}"/>
              </a:ext>
            </a:extLst>
          </p:cNvPr>
          <p:cNvSpPr>
            <a:spLocks noGrp="1"/>
          </p:cNvSpPr>
          <p:nvPr>
            <p:ph type="body" sz="quarter" idx="23"/>
          </p:nvPr>
        </p:nvSpPr>
        <p:spPr>
          <a:xfrm>
            <a:off x="4293909"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0" name="Text Placeholder 41">
            <a:extLst>
              <a:ext uri="{FF2B5EF4-FFF2-40B4-BE49-F238E27FC236}">
                <a16:creationId xmlns:a16="http://schemas.microsoft.com/office/drawing/2014/main" id="{ECD25102-B5CF-4D8F-A188-0B90FFE36B37}"/>
              </a:ext>
            </a:extLst>
          </p:cNvPr>
          <p:cNvSpPr>
            <a:spLocks noGrp="1"/>
          </p:cNvSpPr>
          <p:nvPr>
            <p:ph type="body" sz="quarter" idx="24" hasCustomPrompt="1"/>
          </p:nvPr>
        </p:nvSpPr>
        <p:spPr>
          <a:xfrm>
            <a:off x="4293910"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1" name="Text Placeholder 41">
            <a:extLst>
              <a:ext uri="{FF2B5EF4-FFF2-40B4-BE49-F238E27FC236}">
                <a16:creationId xmlns:a16="http://schemas.microsoft.com/office/drawing/2014/main" id="{9CCFC390-048E-4EBB-9396-1FD4F438ED5B}"/>
              </a:ext>
            </a:extLst>
          </p:cNvPr>
          <p:cNvSpPr>
            <a:spLocks noGrp="1"/>
          </p:cNvSpPr>
          <p:nvPr>
            <p:ph type="body" sz="quarter" idx="25" hasCustomPrompt="1"/>
          </p:nvPr>
        </p:nvSpPr>
        <p:spPr>
          <a:xfrm>
            <a:off x="4293910"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33" name="Text Placeholder 41">
            <a:extLst>
              <a:ext uri="{FF2B5EF4-FFF2-40B4-BE49-F238E27FC236}">
                <a16:creationId xmlns:a16="http://schemas.microsoft.com/office/drawing/2014/main" id="{C6038199-F004-41CF-A621-792EF2E2334E}"/>
              </a:ext>
            </a:extLst>
          </p:cNvPr>
          <p:cNvSpPr>
            <a:spLocks noGrp="1"/>
          </p:cNvSpPr>
          <p:nvPr>
            <p:ph type="body" sz="quarter" idx="26"/>
          </p:nvPr>
        </p:nvSpPr>
        <p:spPr>
          <a:xfrm>
            <a:off x="7891087"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4" name="Text Placeholder 41">
            <a:extLst>
              <a:ext uri="{FF2B5EF4-FFF2-40B4-BE49-F238E27FC236}">
                <a16:creationId xmlns:a16="http://schemas.microsoft.com/office/drawing/2014/main" id="{F4C0732F-6C0A-4BC8-A772-0B31EA2F4095}"/>
              </a:ext>
            </a:extLst>
          </p:cNvPr>
          <p:cNvSpPr>
            <a:spLocks noGrp="1"/>
          </p:cNvSpPr>
          <p:nvPr>
            <p:ph type="body" sz="quarter" idx="27" hasCustomPrompt="1"/>
          </p:nvPr>
        </p:nvSpPr>
        <p:spPr>
          <a:xfrm>
            <a:off x="7891088"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5" name="Text Placeholder 41">
            <a:extLst>
              <a:ext uri="{FF2B5EF4-FFF2-40B4-BE49-F238E27FC236}">
                <a16:creationId xmlns:a16="http://schemas.microsoft.com/office/drawing/2014/main" id="{0927B884-632A-48DD-93F1-D73F9AB1B6A0}"/>
              </a:ext>
            </a:extLst>
          </p:cNvPr>
          <p:cNvSpPr>
            <a:spLocks noGrp="1"/>
          </p:cNvSpPr>
          <p:nvPr>
            <p:ph type="body" sz="quarter" idx="28" hasCustomPrompt="1"/>
          </p:nvPr>
        </p:nvSpPr>
        <p:spPr>
          <a:xfrm>
            <a:off x="7891088"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161209426"/>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lumn and titl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36" name="Text Placeholder 41">
            <a:extLst>
              <a:ext uri="{FF2B5EF4-FFF2-40B4-BE49-F238E27FC236}">
                <a16:creationId xmlns:a16="http://schemas.microsoft.com/office/drawing/2014/main" id="{209BC04F-D5E4-4393-95C5-0F6591B855CF}"/>
              </a:ext>
            </a:extLst>
          </p:cNvPr>
          <p:cNvSpPr>
            <a:spLocks noGrp="1"/>
          </p:cNvSpPr>
          <p:nvPr>
            <p:ph type="body" sz="quarter" idx="15" hasCustomPrompt="1"/>
          </p:nvPr>
        </p:nvSpPr>
        <p:spPr>
          <a:xfrm>
            <a:off x="5293904" y="1392786"/>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37" name="Text Placeholder 41">
            <a:extLst>
              <a:ext uri="{FF2B5EF4-FFF2-40B4-BE49-F238E27FC236}">
                <a16:creationId xmlns:a16="http://schemas.microsoft.com/office/drawing/2014/main" id="{7EBAC2CF-6AD1-476C-87B2-C06C9115D2FD}"/>
              </a:ext>
            </a:extLst>
          </p:cNvPr>
          <p:cNvSpPr>
            <a:spLocks noGrp="1"/>
          </p:cNvSpPr>
          <p:nvPr>
            <p:ph type="body" sz="quarter" idx="22" hasCustomPrompt="1"/>
          </p:nvPr>
        </p:nvSpPr>
        <p:spPr>
          <a:xfrm>
            <a:off x="5293905" y="834162"/>
            <a:ext cx="3213677" cy="332562"/>
          </a:xfrm>
          <a:noFill/>
        </p:spPr>
        <p:txBody>
          <a:bodyPr tIns="182880" bIns="91440" anchor="ctr">
            <a:noAutofit/>
          </a:bodyPr>
          <a:lstStyle>
            <a:lvl1pPr marL="0" indent="0">
              <a:lnSpc>
                <a:spcPts val="1500"/>
              </a:lnSpc>
              <a:spcBef>
                <a:spcPts val="0"/>
              </a:spcBef>
              <a:spcAft>
                <a:spcPts val="0"/>
              </a:spcAft>
              <a:buNone/>
              <a:defRPr sz="2000">
                <a:solidFill>
                  <a:schemeClr val="tx1"/>
                </a:solidFill>
                <a:latin typeface="+mj-lt"/>
              </a:defRPr>
            </a:lvl1pPr>
          </a:lstStyle>
          <a:p>
            <a:pPr lvl="0"/>
            <a:r>
              <a:rPr lang="en-GB"/>
              <a:t>Title goes here</a:t>
            </a:r>
          </a:p>
        </p:txBody>
      </p:sp>
      <p:sp>
        <p:nvSpPr>
          <p:cNvPr id="39" name="Text Placeholder 41">
            <a:extLst>
              <a:ext uri="{FF2B5EF4-FFF2-40B4-BE49-F238E27FC236}">
                <a16:creationId xmlns:a16="http://schemas.microsoft.com/office/drawing/2014/main" id="{D0AEA13F-698D-439D-9EAB-368901F325E2}"/>
              </a:ext>
            </a:extLst>
          </p:cNvPr>
          <p:cNvSpPr>
            <a:spLocks noGrp="1"/>
          </p:cNvSpPr>
          <p:nvPr>
            <p:ph type="body" sz="quarter" idx="23" hasCustomPrompt="1"/>
          </p:nvPr>
        </p:nvSpPr>
        <p:spPr>
          <a:xfrm>
            <a:off x="4922666" y="3737381"/>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40" name="Text Placeholder 41">
            <a:extLst>
              <a:ext uri="{FF2B5EF4-FFF2-40B4-BE49-F238E27FC236}">
                <a16:creationId xmlns:a16="http://schemas.microsoft.com/office/drawing/2014/main" id="{68FF66F6-B1C9-4BCD-8487-95074D9814E4}"/>
              </a:ext>
            </a:extLst>
          </p:cNvPr>
          <p:cNvSpPr>
            <a:spLocks noGrp="1"/>
          </p:cNvSpPr>
          <p:nvPr>
            <p:ph type="body" sz="quarter" idx="24" hasCustomPrompt="1"/>
          </p:nvPr>
        </p:nvSpPr>
        <p:spPr>
          <a:xfrm>
            <a:off x="4922667" y="3188917"/>
            <a:ext cx="3213677" cy="332562"/>
          </a:xfrm>
          <a:noFill/>
        </p:spPr>
        <p:txBody>
          <a:bodyPr tIns="182880" bIns="91440" anchor="ctr">
            <a:noAutofit/>
          </a:bodyPr>
          <a:lstStyle>
            <a:lvl1pPr marL="0" indent="0">
              <a:lnSpc>
                <a:spcPts val="1500"/>
              </a:lnSpc>
              <a:spcBef>
                <a:spcPts val="0"/>
              </a:spcBef>
              <a:spcAft>
                <a:spcPts val="0"/>
              </a:spcAft>
              <a:buNone/>
              <a:defRPr sz="24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1245977855"/>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One column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bg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3523889347"/>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One column Ice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tx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2028364831"/>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0" name="Title 1">
            <a:extLst>
              <a:ext uri="{FF2B5EF4-FFF2-40B4-BE49-F238E27FC236}">
                <a16:creationId xmlns:a16="http://schemas.microsoft.com/office/drawing/2014/main" id="{79C8366E-4551-45B5-8315-BAD7D7822044}"/>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2" name="Text Placeholder 41">
            <a:extLst>
              <a:ext uri="{FF2B5EF4-FFF2-40B4-BE49-F238E27FC236}">
                <a16:creationId xmlns:a16="http://schemas.microsoft.com/office/drawing/2014/main" id="{FA376403-1F8F-4447-BF16-CD9AD84E53A2}"/>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Tree>
    <p:extLst>
      <p:ext uri="{BB962C8B-B14F-4D97-AF65-F5344CB8AC3E}">
        <p14:creationId xmlns:p14="http://schemas.microsoft.com/office/powerpoint/2010/main" val="3896409201"/>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V3">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E8B4351C-CC4F-43F6-8D34-4F84EE862D45}"/>
              </a:ext>
            </a:extLst>
          </p:cNvPr>
          <p:cNvSpPr>
            <a:spLocks noGrp="1"/>
          </p:cNvSpPr>
          <p:nvPr>
            <p:ph type="pic" sz="quarter" idx="10"/>
          </p:nvPr>
        </p:nvSpPr>
        <p:spPr>
          <a:xfrm>
            <a:off x="7108578" y="0"/>
            <a:ext cx="5088349" cy="6858000"/>
          </a:xfrm>
          <a:custGeom>
            <a:avLst/>
            <a:gdLst>
              <a:gd name="connsiteX0" fmla="*/ 0 w 4918075"/>
              <a:gd name="connsiteY0" fmla="*/ 0 h 6858000"/>
              <a:gd name="connsiteX1" fmla="*/ 4918075 w 4918075"/>
              <a:gd name="connsiteY1" fmla="*/ 0 h 6858000"/>
              <a:gd name="connsiteX2" fmla="*/ 4918075 w 4918075"/>
              <a:gd name="connsiteY2" fmla="*/ 6858000 h 6858000"/>
              <a:gd name="connsiteX3" fmla="*/ 4847716 w 4918075"/>
              <a:gd name="connsiteY3" fmla="*/ 6858000 h 6858000"/>
              <a:gd name="connsiteX4" fmla="*/ 634 w 4918075"/>
              <a:gd name="connsiteY4" fmla="*/ 4607723 h 6858000"/>
              <a:gd name="connsiteX5" fmla="*/ 1416 w 4918075"/>
              <a:gd name="connsiteY5" fmla="*/ 6855166 h 6858000"/>
              <a:gd name="connsiteX6" fmla="*/ 956400 w 4918075"/>
              <a:gd name="connsiteY6" fmla="*/ 6858000 h 6858000"/>
              <a:gd name="connsiteX7" fmla="*/ 0 w 491807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8075" h="6858000">
                <a:moveTo>
                  <a:pt x="0" y="0"/>
                </a:moveTo>
                <a:lnTo>
                  <a:pt x="4918075" y="0"/>
                </a:lnTo>
                <a:lnTo>
                  <a:pt x="4918075" y="6858000"/>
                </a:lnTo>
                <a:lnTo>
                  <a:pt x="4847716" y="6858000"/>
                </a:lnTo>
                <a:lnTo>
                  <a:pt x="634" y="4607723"/>
                </a:lnTo>
                <a:cubicBezTo>
                  <a:pt x="683" y="5360892"/>
                  <a:pt x="1367" y="6101998"/>
                  <a:pt x="1416" y="6855166"/>
                </a:cubicBezTo>
                <a:lnTo>
                  <a:pt x="956400" y="6858000"/>
                </a:lnTo>
                <a:lnTo>
                  <a:pt x="0" y="6858000"/>
                </a:lnTo>
                <a:close/>
              </a:path>
            </a:pathLst>
          </a:custGeom>
        </p:spPr>
        <p:txBody>
          <a:bodyPr wrap="square" anchor="ctr">
            <a:noAutofit/>
          </a:bodyPr>
          <a:lstStyle>
            <a:lvl1pPr marL="0" indent="0" algn="ctr">
              <a:buFont typeface="Arial" panose="020B0604020202020204" pitchFamily="34" charset="0"/>
              <a:buNone/>
              <a:defRPr>
                <a:highlight>
                  <a:srgbClr val="FFFF00"/>
                </a:highlight>
              </a:defRPr>
            </a:lvl1pPr>
          </a:lstStyle>
          <a:p>
            <a:r>
              <a:rPr lang="en-US"/>
              <a:t>Click icon to add picture</a:t>
            </a:r>
          </a:p>
        </p:txBody>
      </p:sp>
      <p:sp>
        <p:nvSpPr>
          <p:cNvPr id="21" name="Title 6">
            <a:extLst>
              <a:ext uri="{FF2B5EF4-FFF2-40B4-BE49-F238E27FC236}">
                <a16:creationId xmlns:a16="http://schemas.microsoft.com/office/drawing/2014/main" id="{C14B39AA-3975-4DE3-B79A-CD9AA20DFC71}"/>
              </a:ext>
            </a:extLst>
          </p:cNvPr>
          <p:cNvSpPr>
            <a:spLocks noGrp="1"/>
          </p:cNvSpPr>
          <p:nvPr>
            <p:ph type="title" hasCustomPrompt="1"/>
          </p:nvPr>
        </p:nvSpPr>
        <p:spPr>
          <a:xfrm>
            <a:off x="388050" y="3390808"/>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22" name="Text Placeholder 41">
            <a:extLst>
              <a:ext uri="{FF2B5EF4-FFF2-40B4-BE49-F238E27FC236}">
                <a16:creationId xmlns:a16="http://schemas.microsoft.com/office/drawing/2014/main" id="{BE126341-BFB4-40A6-8CA7-96E1F96F8B69}"/>
              </a:ext>
            </a:extLst>
          </p:cNvPr>
          <p:cNvSpPr>
            <a:spLocks noGrp="1"/>
          </p:cNvSpPr>
          <p:nvPr>
            <p:ph type="body" sz="quarter" idx="14" hasCustomPrompt="1"/>
          </p:nvPr>
        </p:nvSpPr>
        <p:spPr>
          <a:xfrm>
            <a:off x="388050" y="2931395"/>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8" name="Picture 17" descr="Logo&#10;&#10;Description automatically generated with medium confidence">
            <a:extLst>
              <a:ext uri="{FF2B5EF4-FFF2-40B4-BE49-F238E27FC236}">
                <a16:creationId xmlns:a16="http://schemas.microsoft.com/office/drawing/2014/main" id="{5DA54748-06E3-4CA2-B780-EC166E8E14B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414997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C187C-E429-CD49-B58A-CB8E090FA5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FF36D0-BFE4-9949-9E89-09906B4F57E8}"/>
              </a:ext>
            </a:extLst>
          </p:cNvPr>
          <p:cNvSpPr>
            <a:spLocks noGrp="1"/>
          </p:cNvSpPr>
          <p:nvPr>
            <p:ph type="dt" sz="half" idx="10"/>
          </p:nvPr>
        </p:nvSpPr>
        <p:spPr/>
        <p:txBody>
          <a:bodyPr/>
          <a:lstStyle/>
          <a:p>
            <a:fld id="{EF675F10-90BA-9A4B-97C5-0F6D45F15F43}" type="datetimeFigureOut">
              <a:rPr lang="en-US" smtClean="0"/>
              <a:t>6/14/2023</a:t>
            </a:fld>
            <a:endParaRPr lang="en-US"/>
          </a:p>
        </p:txBody>
      </p:sp>
      <p:sp>
        <p:nvSpPr>
          <p:cNvPr id="4" name="Footer Placeholder 3">
            <a:extLst>
              <a:ext uri="{FF2B5EF4-FFF2-40B4-BE49-F238E27FC236}">
                <a16:creationId xmlns:a16="http://schemas.microsoft.com/office/drawing/2014/main" id="{E0EC319F-F805-6E4E-8D3C-3F4676E168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1641F0-9B6D-E94F-A979-91F56A4C5DBB}"/>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2324931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One column text Blue">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97D07EA-290D-41A0-977A-69A4329FF396}"/>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tx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Tree>
    <p:extLst>
      <p:ext uri="{BB962C8B-B14F-4D97-AF65-F5344CB8AC3E}">
        <p14:creationId xmlns:p14="http://schemas.microsoft.com/office/powerpoint/2010/main" val="2844527587"/>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One column text Ice Blue">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5162551"/>
            <a:ext cx="4250693" cy="9620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2"/>
            <a:ext cx="4422047" cy="2772990"/>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5021430"/>
            <a:ext cx="264108" cy="141120"/>
          </a:xfrm>
          <a:prstGeom prst="triangle">
            <a:avLst>
              <a:gd name="adj" fmla="val 5096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333222"/>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bg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15" name="Rectangle 14">
            <a:extLst>
              <a:ext uri="{FF2B5EF4-FFF2-40B4-BE49-F238E27FC236}">
                <a16:creationId xmlns:a16="http://schemas.microsoft.com/office/drawing/2014/main" id="{53B62A3E-E214-4BCF-AD36-9D0C58A7EBEA}"/>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050860281"/>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One column text Ice Blue v2">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accent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5" name="Rectangle 14">
            <a:extLst>
              <a:ext uri="{FF2B5EF4-FFF2-40B4-BE49-F238E27FC236}">
                <a16:creationId xmlns:a16="http://schemas.microsoft.com/office/drawing/2014/main" id="{98F0979B-92F6-4472-A93A-A4673C35CF75}"/>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871637507"/>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lumn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6" y="3330480"/>
            <a:ext cx="4096734"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3934602"/>
            <a:ext cx="3716874"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20471" y="4469478"/>
            <a:ext cx="4089075"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6" name="Text Placeholder 41">
            <a:extLst>
              <a:ext uri="{FF2B5EF4-FFF2-40B4-BE49-F238E27FC236}">
                <a16:creationId xmlns:a16="http://schemas.microsoft.com/office/drawing/2014/main" id="{26A58F6F-5C31-4CC5-9D83-5A25916CFC74}"/>
              </a:ext>
            </a:extLst>
          </p:cNvPr>
          <p:cNvSpPr>
            <a:spLocks noGrp="1"/>
          </p:cNvSpPr>
          <p:nvPr>
            <p:ph type="body" sz="quarter" idx="16"/>
          </p:nvPr>
        </p:nvSpPr>
        <p:spPr>
          <a:xfrm>
            <a:off x="5032506" y="4469478"/>
            <a:ext cx="4089076"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Rectangle 12">
            <a:extLst>
              <a:ext uri="{FF2B5EF4-FFF2-40B4-BE49-F238E27FC236}">
                <a16:creationId xmlns:a16="http://schemas.microsoft.com/office/drawing/2014/main" id="{2E10F787-7274-462B-8B90-A25D467874DB}"/>
              </a:ext>
            </a:extLst>
          </p:cNvPr>
          <p:cNvSpPr/>
          <p:nvPr userDrawn="1"/>
        </p:nvSpPr>
        <p:spPr>
          <a:xfrm>
            <a:off x="5191" y="0"/>
            <a:ext cx="12186809"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762800506"/>
      </p:ext>
    </p:extLst>
  </p:cSld>
  <p:clrMapOvr>
    <a:masterClrMapping/>
  </p:clrMapOvr>
  <p:extLst>
    <p:ext uri="{DCECCB84-F9BA-43D5-87BE-67443E8EF086}">
      <p15:sldGuideLst xmlns:p15="http://schemas.microsoft.com/office/powerpoint/2012/main">
        <p15:guide id="1" orient="horz" pos="2842">
          <p15:clr>
            <a:srgbClr val="FBAE40"/>
          </p15:clr>
        </p15:guide>
        <p15:guide id="2" pos="2944">
          <p15:clr>
            <a:srgbClr val="FBAE40"/>
          </p15:clr>
        </p15:guide>
        <p15:guide id="3" pos="3112">
          <p15:clr>
            <a:srgbClr val="FBAE40"/>
          </p15:clr>
        </p15:guide>
        <p15:guide id="4" pos="5728">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lumn text up">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61715A-46B0-4F0A-A964-84B00D5ECCD9}"/>
              </a:ext>
            </a:extLst>
          </p:cNvPr>
          <p:cNvSpPr/>
          <p:nvPr userDrawn="1"/>
        </p:nvSpPr>
        <p:spPr>
          <a:xfrm>
            <a:off x="-1" y="2789239"/>
            <a:ext cx="12192000" cy="4068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2959449914"/>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lumn text up v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bg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2" name="Rectangle 11">
            <a:extLst>
              <a:ext uri="{FF2B5EF4-FFF2-40B4-BE49-F238E27FC236}">
                <a16:creationId xmlns:a16="http://schemas.microsoft.com/office/drawing/2014/main" id="{153CB6C2-878B-44E4-9375-E95DEDA9BE29}"/>
              </a:ext>
            </a:extLst>
          </p:cNvPr>
          <p:cNvSpPr/>
          <p:nvPr userDrawn="1"/>
        </p:nvSpPr>
        <p:spPr>
          <a:xfrm>
            <a:off x="-1" y="2706527"/>
            <a:ext cx="12192000" cy="4151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019520654"/>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6"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hasCustomPrompt="1"/>
          </p:nvPr>
        </p:nvSpPr>
        <p:spPr>
          <a:xfrm>
            <a:off x="5032504" y="212790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2</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5"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19" name="Text Placeholder 41">
            <a:extLst>
              <a:ext uri="{FF2B5EF4-FFF2-40B4-BE49-F238E27FC236}">
                <a16:creationId xmlns:a16="http://schemas.microsoft.com/office/drawing/2014/main" id="{88629875-6B48-47C0-95E2-FCC671B7CB25}"/>
              </a:ext>
            </a:extLst>
          </p:cNvPr>
          <p:cNvSpPr>
            <a:spLocks noGrp="1"/>
          </p:cNvSpPr>
          <p:nvPr>
            <p:ph type="body" sz="quarter" idx="23" hasCustomPrompt="1"/>
          </p:nvPr>
        </p:nvSpPr>
        <p:spPr>
          <a:xfrm>
            <a:off x="5032503"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0" name="Text Placeholder 41">
            <a:extLst>
              <a:ext uri="{FF2B5EF4-FFF2-40B4-BE49-F238E27FC236}">
                <a16:creationId xmlns:a16="http://schemas.microsoft.com/office/drawing/2014/main" id="{3852BDF8-9FCD-4338-9AB5-50F325D2E411}"/>
              </a:ext>
            </a:extLst>
          </p:cNvPr>
          <p:cNvSpPr>
            <a:spLocks noGrp="1"/>
          </p:cNvSpPr>
          <p:nvPr>
            <p:ph type="body" sz="quarter" idx="24"/>
          </p:nvPr>
        </p:nvSpPr>
        <p:spPr>
          <a:xfrm>
            <a:off x="5032503"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2987441986"/>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hree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5"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6"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8" name="Text Placeholder 41">
            <a:extLst>
              <a:ext uri="{FF2B5EF4-FFF2-40B4-BE49-F238E27FC236}">
                <a16:creationId xmlns:a16="http://schemas.microsoft.com/office/drawing/2014/main" id="{802D27AC-5BF8-4C33-A7A8-C234E04F2584}"/>
              </a:ext>
            </a:extLst>
          </p:cNvPr>
          <p:cNvSpPr>
            <a:spLocks noGrp="1"/>
          </p:cNvSpPr>
          <p:nvPr>
            <p:ph type="body" sz="quarter" idx="23"/>
          </p:nvPr>
        </p:nvSpPr>
        <p:spPr>
          <a:xfrm>
            <a:off x="4293909"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0" name="Text Placeholder 41">
            <a:extLst>
              <a:ext uri="{FF2B5EF4-FFF2-40B4-BE49-F238E27FC236}">
                <a16:creationId xmlns:a16="http://schemas.microsoft.com/office/drawing/2014/main" id="{ECD25102-B5CF-4D8F-A188-0B90FFE36B37}"/>
              </a:ext>
            </a:extLst>
          </p:cNvPr>
          <p:cNvSpPr>
            <a:spLocks noGrp="1"/>
          </p:cNvSpPr>
          <p:nvPr>
            <p:ph type="body" sz="quarter" idx="24" hasCustomPrompt="1"/>
          </p:nvPr>
        </p:nvSpPr>
        <p:spPr>
          <a:xfrm>
            <a:off x="4293910"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1" name="Text Placeholder 41">
            <a:extLst>
              <a:ext uri="{FF2B5EF4-FFF2-40B4-BE49-F238E27FC236}">
                <a16:creationId xmlns:a16="http://schemas.microsoft.com/office/drawing/2014/main" id="{9CCFC390-048E-4EBB-9396-1FD4F438ED5B}"/>
              </a:ext>
            </a:extLst>
          </p:cNvPr>
          <p:cNvSpPr>
            <a:spLocks noGrp="1"/>
          </p:cNvSpPr>
          <p:nvPr>
            <p:ph type="body" sz="quarter" idx="25" hasCustomPrompt="1"/>
          </p:nvPr>
        </p:nvSpPr>
        <p:spPr>
          <a:xfrm>
            <a:off x="4293910"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33" name="Text Placeholder 41">
            <a:extLst>
              <a:ext uri="{FF2B5EF4-FFF2-40B4-BE49-F238E27FC236}">
                <a16:creationId xmlns:a16="http://schemas.microsoft.com/office/drawing/2014/main" id="{C6038199-F004-41CF-A621-792EF2E2334E}"/>
              </a:ext>
            </a:extLst>
          </p:cNvPr>
          <p:cNvSpPr>
            <a:spLocks noGrp="1"/>
          </p:cNvSpPr>
          <p:nvPr>
            <p:ph type="body" sz="quarter" idx="26"/>
          </p:nvPr>
        </p:nvSpPr>
        <p:spPr>
          <a:xfrm>
            <a:off x="7891087"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4" name="Text Placeholder 41">
            <a:extLst>
              <a:ext uri="{FF2B5EF4-FFF2-40B4-BE49-F238E27FC236}">
                <a16:creationId xmlns:a16="http://schemas.microsoft.com/office/drawing/2014/main" id="{F4C0732F-6C0A-4BC8-A772-0B31EA2F4095}"/>
              </a:ext>
            </a:extLst>
          </p:cNvPr>
          <p:cNvSpPr>
            <a:spLocks noGrp="1"/>
          </p:cNvSpPr>
          <p:nvPr>
            <p:ph type="body" sz="quarter" idx="27" hasCustomPrompt="1"/>
          </p:nvPr>
        </p:nvSpPr>
        <p:spPr>
          <a:xfrm>
            <a:off x="7891088"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5" name="Text Placeholder 41">
            <a:extLst>
              <a:ext uri="{FF2B5EF4-FFF2-40B4-BE49-F238E27FC236}">
                <a16:creationId xmlns:a16="http://schemas.microsoft.com/office/drawing/2014/main" id="{0927B884-632A-48DD-93F1-D73F9AB1B6A0}"/>
              </a:ext>
            </a:extLst>
          </p:cNvPr>
          <p:cNvSpPr>
            <a:spLocks noGrp="1"/>
          </p:cNvSpPr>
          <p:nvPr>
            <p:ph type="body" sz="quarter" idx="28" hasCustomPrompt="1"/>
          </p:nvPr>
        </p:nvSpPr>
        <p:spPr>
          <a:xfrm>
            <a:off x="7891088"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4138345672"/>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lumn and titl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36" name="Text Placeholder 41">
            <a:extLst>
              <a:ext uri="{FF2B5EF4-FFF2-40B4-BE49-F238E27FC236}">
                <a16:creationId xmlns:a16="http://schemas.microsoft.com/office/drawing/2014/main" id="{209BC04F-D5E4-4393-95C5-0F6591B855CF}"/>
              </a:ext>
            </a:extLst>
          </p:cNvPr>
          <p:cNvSpPr>
            <a:spLocks noGrp="1"/>
          </p:cNvSpPr>
          <p:nvPr>
            <p:ph type="body" sz="quarter" idx="15" hasCustomPrompt="1"/>
          </p:nvPr>
        </p:nvSpPr>
        <p:spPr>
          <a:xfrm>
            <a:off x="5293904" y="1392786"/>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37" name="Text Placeholder 41">
            <a:extLst>
              <a:ext uri="{FF2B5EF4-FFF2-40B4-BE49-F238E27FC236}">
                <a16:creationId xmlns:a16="http://schemas.microsoft.com/office/drawing/2014/main" id="{7EBAC2CF-6AD1-476C-87B2-C06C9115D2FD}"/>
              </a:ext>
            </a:extLst>
          </p:cNvPr>
          <p:cNvSpPr>
            <a:spLocks noGrp="1"/>
          </p:cNvSpPr>
          <p:nvPr>
            <p:ph type="body" sz="quarter" idx="22" hasCustomPrompt="1"/>
          </p:nvPr>
        </p:nvSpPr>
        <p:spPr>
          <a:xfrm>
            <a:off x="5293905" y="834162"/>
            <a:ext cx="3213677" cy="332562"/>
          </a:xfrm>
          <a:noFill/>
        </p:spPr>
        <p:txBody>
          <a:bodyPr tIns="182880" bIns="91440" anchor="ctr">
            <a:noAutofit/>
          </a:bodyPr>
          <a:lstStyle>
            <a:lvl1pPr marL="0" indent="0">
              <a:lnSpc>
                <a:spcPts val="1500"/>
              </a:lnSpc>
              <a:spcBef>
                <a:spcPts val="0"/>
              </a:spcBef>
              <a:spcAft>
                <a:spcPts val="0"/>
              </a:spcAft>
              <a:buNone/>
              <a:defRPr sz="2000">
                <a:solidFill>
                  <a:schemeClr val="tx1"/>
                </a:solidFill>
                <a:latin typeface="+mj-lt"/>
              </a:defRPr>
            </a:lvl1pPr>
          </a:lstStyle>
          <a:p>
            <a:pPr lvl="0"/>
            <a:r>
              <a:rPr lang="en-GB"/>
              <a:t>Title goes here</a:t>
            </a:r>
          </a:p>
        </p:txBody>
      </p:sp>
      <p:sp>
        <p:nvSpPr>
          <p:cNvPr id="39" name="Text Placeholder 41">
            <a:extLst>
              <a:ext uri="{FF2B5EF4-FFF2-40B4-BE49-F238E27FC236}">
                <a16:creationId xmlns:a16="http://schemas.microsoft.com/office/drawing/2014/main" id="{D0AEA13F-698D-439D-9EAB-368901F325E2}"/>
              </a:ext>
            </a:extLst>
          </p:cNvPr>
          <p:cNvSpPr>
            <a:spLocks noGrp="1"/>
          </p:cNvSpPr>
          <p:nvPr>
            <p:ph type="body" sz="quarter" idx="23" hasCustomPrompt="1"/>
          </p:nvPr>
        </p:nvSpPr>
        <p:spPr>
          <a:xfrm>
            <a:off x="4922666" y="3737381"/>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40" name="Text Placeholder 41">
            <a:extLst>
              <a:ext uri="{FF2B5EF4-FFF2-40B4-BE49-F238E27FC236}">
                <a16:creationId xmlns:a16="http://schemas.microsoft.com/office/drawing/2014/main" id="{68FF66F6-B1C9-4BCD-8487-95074D9814E4}"/>
              </a:ext>
            </a:extLst>
          </p:cNvPr>
          <p:cNvSpPr>
            <a:spLocks noGrp="1"/>
          </p:cNvSpPr>
          <p:nvPr>
            <p:ph type="body" sz="quarter" idx="24" hasCustomPrompt="1"/>
          </p:nvPr>
        </p:nvSpPr>
        <p:spPr>
          <a:xfrm>
            <a:off x="4922667" y="3188917"/>
            <a:ext cx="3213677" cy="332562"/>
          </a:xfrm>
          <a:noFill/>
        </p:spPr>
        <p:txBody>
          <a:bodyPr tIns="182880" bIns="91440" anchor="ctr">
            <a:noAutofit/>
          </a:bodyPr>
          <a:lstStyle>
            <a:lvl1pPr marL="0" indent="0">
              <a:lnSpc>
                <a:spcPts val="1500"/>
              </a:lnSpc>
              <a:spcBef>
                <a:spcPts val="0"/>
              </a:spcBef>
              <a:spcAft>
                <a:spcPts val="0"/>
              </a:spcAft>
              <a:buNone/>
              <a:defRPr sz="24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1909666361"/>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One column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bg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619507977"/>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FEA5EC-AF0C-494D-AE60-629E819860F2}"/>
              </a:ext>
            </a:extLst>
          </p:cNvPr>
          <p:cNvSpPr>
            <a:spLocks noGrp="1"/>
          </p:cNvSpPr>
          <p:nvPr>
            <p:ph type="dt" sz="half" idx="10"/>
          </p:nvPr>
        </p:nvSpPr>
        <p:spPr/>
        <p:txBody>
          <a:bodyPr/>
          <a:lstStyle/>
          <a:p>
            <a:fld id="{EF675F10-90BA-9A4B-97C5-0F6D45F15F43}" type="datetimeFigureOut">
              <a:rPr lang="en-US" smtClean="0"/>
              <a:t>6/14/2023</a:t>
            </a:fld>
            <a:endParaRPr lang="en-US"/>
          </a:p>
        </p:txBody>
      </p:sp>
      <p:sp>
        <p:nvSpPr>
          <p:cNvPr id="3" name="Footer Placeholder 2">
            <a:extLst>
              <a:ext uri="{FF2B5EF4-FFF2-40B4-BE49-F238E27FC236}">
                <a16:creationId xmlns:a16="http://schemas.microsoft.com/office/drawing/2014/main" id="{E566BDBD-DB55-CD48-A260-77AF4981A3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E6D73C-B8F4-FA40-B1C2-BCC55C1885F7}"/>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6068821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One column Ice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tx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4035811557"/>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0" name="Title 1">
            <a:extLst>
              <a:ext uri="{FF2B5EF4-FFF2-40B4-BE49-F238E27FC236}">
                <a16:creationId xmlns:a16="http://schemas.microsoft.com/office/drawing/2014/main" id="{79C8366E-4551-45B5-8315-BAD7D7822044}"/>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2" name="Text Placeholder 41">
            <a:extLst>
              <a:ext uri="{FF2B5EF4-FFF2-40B4-BE49-F238E27FC236}">
                <a16:creationId xmlns:a16="http://schemas.microsoft.com/office/drawing/2014/main" id="{FA376403-1F8F-4447-BF16-CD9AD84E53A2}"/>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Tree>
    <p:extLst>
      <p:ext uri="{BB962C8B-B14F-4D97-AF65-F5344CB8AC3E}">
        <p14:creationId xmlns:p14="http://schemas.microsoft.com/office/powerpoint/2010/main" val="3226856132"/>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FEA5EC-AF0C-494D-AE60-629E819860F2}"/>
              </a:ext>
            </a:extLst>
          </p:cNvPr>
          <p:cNvSpPr>
            <a:spLocks noGrp="1"/>
          </p:cNvSpPr>
          <p:nvPr>
            <p:ph type="dt" sz="half" idx="10"/>
          </p:nvPr>
        </p:nvSpPr>
        <p:spPr/>
        <p:txBody>
          <a:bodyPr/>
          <a:lstStyle/>
          <a:p>
            <a:fld id="{EF675F10-90BA-9A4B-97C5-0F6D45F15F43}" type="datetimeFigureOut">
              <a:rPr lang="en-US" smtClean="0"/>
              <a:t>6/14/2023</a:t>
            </a:fld>
            <a:endParaRPr lang="en-US"/>
          </a:p>
        </p:txBody>
      </p:sp>
      <p:sp>
        <p:nvSpPr>
          <p:cNvPr id="3" name="Footer Placeholder 2">
            <a:extLst>
              <a:ext uri="{FF2B5EF4-FFF2-40B4-BE49-F238E27FC236}">
                <a16:creationId xmlns:a16="http://schemas.microsoft.com/office/drawing/2014/main" id="{E566BDBD-DB55-CD48-A260-77AF4981A3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E6D73C-B8F4-FA40-B1C2-BCC55C1885F7}"/>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084470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CAF58-FC7B-1541-98FB-DF0ECECA10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761D9D-6B49-3343-B0DC-1826A0A83E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E1A1FB-75E3-BE44-B4F1-61F798CDC8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8AD33D-B14A-1E4D-8C2E-9CB77045514F}"/>
              </a:ext>
            </a:extLst>
          </p:cNvPr>
          <p:cNvSpPr>
            <a:spLocks noGrp="1"/>
          </p:cNvSpPr>
          <p:nvPr>
            <p:ph type="dt" sz="half" idx="10"/>
          </p:nvPr>
        </p:nvSpPr>
        <p:spPr/>
        <p:txBody>
          <a:bodyPr/>
          <a:lstStyle/>
          <a:p>
            <a:fld id="{EF675F10-90BA-9A4B-97C5-0F6D45F15F43}" type="datetimeFigureOut">
              <a:rPr lang="en-US" smtClean="0"/>
              <a:t>6/14/2023</a:t>
            </a:fld>
            <a:endParaRPr lang="en-US"/>
          </a:p>
        </p:txBody>
      </p:sp>
      <p:sp>
        <p:nvSpPr>
          <p:cNvPr id="6" name="Footer Placeholder 5">
            <a:extLst>
              <a:ext uri="{FF2B5EF4-FFF2-40B4-BE49-F238E27FC236}">
                <a16:creationId xmlns:a16="http://schemas.microsoft.com/office/drawing/2014/main" id="{D8653C3C-948F-704A-ADCA-862364F5D3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C301E1-4B2C-5848-8BB6-DCA07C948D3A}"/>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2349634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ECA18-21A7-4F4F-AE92-7693302AEE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799FB2-811D-BB4E-A3BD-0A54421CD4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EB802F-649D-D04C-AA36-1801F2E482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CC28A1-74D0-0148-90F9-DC233F310DFE}"/>
              </a:ext>
            </a:extLst>
          </p:cNvPr>
          <p:cNvSpPr>
            <a:spLocks noGrp="1"/>
          </p:cNvSpPr>
          <p:nvPr>
            <p:ph type="dt" sz="half" idx="10"/>
          </p:nvPr>
        </p:nvSpPr>
        <p:spPr/>
        <p:txBody>
          <a:bodyPr/>
          <a:lstStyle/>
          <a:p>
            <a:fld id="{EF675F10-90BA-9A4B-97C5-0F6D45F15F43}" type="datetimeFigureOut">
              <a:rPr lang="en-US" smtClean="0"/>
              <a:t>6/14/2023</a:t>
            </a:fld>
            <a:endParaRPr lang="en-US"/>
          </a:p>
        </p:txBody>
      </p:sp>
      <p:sp>
        <p:nvSpPr>
          <p:cNvPr id="6" name="Footer Placeholder 5">
            <a:extLst>
              <a:ext uri="{FF2B5EF4-FFF2-40B4-BE49-F238E27FC236}">
                <a16:creationId xmlns:a16="http://schemas.microsoft.com/office/drawing/2014/main" id="{4EAEFBCA-2FC4-9C46-BCA4-0B00D3E0A4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8FBC0A-8886-A044-9D2E-E44EE7E3FF2E}"/>
              </a:ext>
            </a:extLst>
          </p:cNvPr>
          <p:cNvSpPr>
            <a:spLocks noGrp="1"/>
          </p:cNvSpPr>
          <p:nvPr>
            <p:ph type="sldNum" sz="quarter" idx="12"/>
          </p:nvPr>
        </p:nvSpPr>
        <p:spPr/>
        <p:txBody>
          <a:bodyPr/>
          <a:lstStyle/>
          <a:p>
            <a:fld id="{7D33CAC0-E093-5148-AE6B-19334CEADB6C}" type="slidenum">
              <a:rPr lang="en-US" smtClean="0"/>
              <a:t>‹#›</a:t>
            </a:fld>
            <a:endParaRPr lang="en-US"/>
          </a:p>
        </p:txBody>
      </p:sp>
    </p:spTree>
    <p:extLst>
      <p:ext uri="{BB962C8B-B14F-4D97-AF65-F5344CB8AC3E}">
        <p14:creationId xmlns:p14="http://schemas.microsoft.com/office/powerpoint/2010/main" val="3747357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4" Type="http://schemas.openxmlformats.org/officeDocument/2006/relationships/image" Target="../media/image1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38" Type="http://schemas.openxmlformats.org/officeDocument/2006/relationships/theme" Target="../theme/theme4.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37" Type="http://schemas.openxmlformats.org/officeDocument/2006/relationships/slideLayout" Target="../slideLayouts/slideLayout72.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slideLayout" Target="../slideLayouts/slideLayout71.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B83807-8083-E946-9568-F5DA5E3764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F21B6F-4AE4-CC48-AE78-093FC5E5D4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92C3D-56C5-B443-9039-55850F122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675F10-90BA-9A4B-97C5-0F6D45F15F43}" type="datetimeFigureOut">
              <a:rPr lang="en-US" smtClean="0"/>
              <a:t>6/14/2023</a:t>
            </a:fld>
            <a:endParaRPr lang="en-US"/>
          </a:p>
        </p:txBody>
      </p:sp>
      <p:sp>
        <p:nvSpPr>
          <p:cNvPr id="5" name="Footer Placeholder 4">
            <a:extLst>
              <a:ext uri="{FF2B5EF4-FFF2-40B4-BE49-F238E27FC236}">
                <a16:creationId xmlns:a16="http://schemas.microsoft.com/office/drawing/2014/main" id="{79EBB4FE-21FC-9249-87CF-23D44CEF62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8B5D03-AC5A-6F4D-91F4-FD920EF7E4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33CAC0-E093-5148-AE6B-19334CEADB6C}" type="slidenum">
              <a:rPr lang="en-US" smtClean="0"/>
              <a:t>‹#›</a:t>
            </a:fld>
            <a:endParaRPr lang="en-US"/>
          </a:p>
        </p:txBody>
      </p:sp>
    </p:spTree>
    <p:extLst>
      <p:ext uri="{BB962C8B-B14F-4D97-AF65-F5344CB8AC3E}">
        <p14:creationId xmlns:p14="http://schemas.microsoft.com/office/powerpoint/2010/main" val="3951587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66144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xStyles>
    <p:titleStyle>
      <a:lvl1pPr algn="l" defTabSz="1219170" rtl="0" eaLnBrk="1" latinLnBrk="0" hangingPunct="1">
        <a:lnSpc>
          <a:spcPts val="2800"/>
        </a:lnSpc>
        <a:spcBef>
          <a:spcPct val="0"/>
        </a:spcBef>
        <a:buNone/>
        <a:defRPr sz="2400" b="0" i="0" kern="1200">
          <a:solidFill>
            <a:schemeClr val="tx1"/>
          </a:solidFill>
          <a:latin typeface="Montserrat Medium" charset="0"/>
          <a:ea typeface="Montserrat Medium" charset="0"/>
          <a:cs typeface="Montserrat Medium" charset="0"/>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3">
          <p15:clr>
            <a:srgbClr val="F26B43"/>
          </p15:clr>
        </p15:guide>
        <p15:guide id="2" pos="22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FF9373-5B95-4E54-BA9A-04A79311AD27}"/>
              </a:ext>
            </a:extLst>
          </p:cNvPr>
          <p:cNvSpPr/>
          <p:nvPr userDrawn="1"/>
        </p:nvSpPr>
        <p:spPr>
          <a:xfrm>
            <a:off x="9942786" y="6064469"/>
            <a:ext cx="2013174" cy="59043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0783568"/>
      </p:ext>
    </p:extLst>
  </p:cSld>
  <p:clrMap bg1="lt1" tx1="dk1" bg2="lt2" tx2="dk2" accent1="accent1" accent2="accent2" accent3="accent3" accent4="accent4" accent5="accent5" accent6="accent6" hlink="hlink" folHlink="folHlink"/>
  <p:sldLayoutIdLst>
    <p:sldLayoutId id="2147483684" r:id="rId1"/>
    <p:sldLayoutId id="2147483685"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44DC67-6DB7-4F5D-A26D-2E4937C558F2}"/>
              </a:ext>
            </a:extLst>
          </p:cNvPr>
          <p:cNvSpPr>
            <a:spLocks noGrp="1"/>
          </p:cNvSpPr>
          <p:nvPr>
            <p:ph type="title"/>
          </p:nvPr>
        </p:nvSpPr>
        <p:spPr>
          <a:xfrm>
            <a:off x="419585" y="457201"/>
            <a:ext cx="10972802" cy="589915"/>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9BAAD199-1DC0-4D3D-9CDE-E6FF5F89D203}"/>
              </a:ext>
            </a:extLst>
          </p:cNvPr>
          <p:cNvSpPr>
            <a:spLocks noGrp="1"/>
          </p:cNvSpPr>
          <p:nvPr>
            <p:ph type="body" idx="1"/>
          </p:nvPr>
        </p:nvSpPr>
        <p:spPr>
          <a:xfrm>
            <a:off x="419585" y="1270621"/>
            <a:ext cx="10972802" cy="4967923"/>
          </a:xfrm>
          <a:prstGeom prst="rect">
            <a:avLst/>
          </a:prstGeom>
        </p:spPr>
        <p:txBody>
          <a:bodyPr vert="horz" lIns="91440" tIns="45720" rIns="91440" bIns="4572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972A25F-7DCA-489E-AE91-407134B725C0}"/>
              </a:ext>
            </a:extLst>
          </p:cNvPr>
          <p:cNvSpPr>
            <a:spLocks noGrp="1"/>
          </p:cNvSpPr>
          <p:nvPr>
            <p:ph type="ftr" sz="quarter" idx="3"/>
          </p:nvPr>
        </p:nvSpPr>
        <p:spPr>
          <a:xfrm>
            <a:off x="609603" y="6356369"/>
            <a:ext cx="4114799" cy="365125"/>
          </a:xfrm>
          <a:prstGeom prst="rect">
            <a:avLst/>
          </a:prstGeom>
        </p:spPr>
        <p:txBody>
          <a:bodyPr vert="horz" lIns="91440" tIns="45720" rIns="91440" bIns="45720" rtlCol="0" anchor="ctr">
            <a:noAutofit/>
          </a:bodyPr>
          <a:lstStyle>
            <a:lvl1pPr algn="l">
              <a:defRPr sz="1239">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6EF800-22AA-44EE-B007-4A56DC793928}"/>
              </a:ext>
            </a:extLst>
          </p:cNvPr>
          <p:cNvSpPr>
            <a:spLocks noGrp="1"/>
          </p:cNvSpPr>
          <p:nvPr>
            <p:ph type="sldNum" sz="quarter" idx="4"/>
          </p:nvPr>
        </p:nvSpPr>
        <p:spPr>
          <a:xfrm>
            <a:off x="8839202" y="6356369"/>
            <a:ext cx="2743200" cy="365125"/>
          </a:xfrm>
          <a:prstGeom prst="rect">
            <a:avLst/>
          </a:prstGeom>
        </p:spPr>
        <p:txBody>
          <a:bodyPr vert="horz" lIns="91440" tIns="45720" rIns="91440" bIns="45720" rtlCol="0" anchor="ctr">
            <a:noAutofit/>
          </a:bodyPr>
          <a:lstStyle>
            <a:lvl1pPr algn="r">
              <a:defRPr sz="1239">
                <a:solidFill>
                  <a:schemeClr val="tx1">
                    <a:tint val="75000"/>
                  </a:schemeClr>
                </a:solidFill>
              </a:defRPr>
            </a:lvl1pPr>
          </a:lstStyle>
          <a:p>
            <a:fld id="{222034A4-E40F-4E23-A773-AC1BBA02DF2C}" type="slidenum">
              <a:rPr lang="en-US" smtClean="0"/>
              <a:t>‹#›</a:t>
            </a:fld>
            <a:endParaRPr lang="en-US"/>
          </a:p>
        </p:txBody>
      </p:sp>
    </p:spTree>
    <p:extLst>
      <p:ext uri="{BB962C8B-B14F-4D97-AF65-F5344CB8AC3E}">
        <p14:creationId xmlns:p14="http://schemas.microsoft.com/office/powerpoint/2010/main" val="358572367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688" r:id="rId4"/>
    <p:sldLayoutId id="2147483689" r:id="rId5"/>
    <p:sldLayoutId id="2147483690" r:id="rId6"/>
    <p:sldLayoutId id="2147483691" r:id="rId7"/>
    <p:sldLayoutId id="2147483692" r:id="rId8"/>
    <p:sldLayoutId id="2147483693" r:id="rId9"/>
    <p:sldLayoutId id="2147483694"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695" r:id="rId24"/>
    <p:sldLayoutId id="2147483696" r:id="rId25"/>
    <p:sldLayoutId id="2147483697" r:id="rId26"/>
    <p:sldLayoutId id="2147483698" r:id="rId27"/>
    <p:sldLayoutId id="2147483699" r:id="rId28"/>
    <p:sldLayoutId id="2147483700" r:id="rId29"/>
    <p:sldLayoutId id="2147483701" r:id="rId30"/>
    <p:sldLayoutId id="2147483702" r:id="rId31"/>
    <p:sldLayoutId id="2147483703" r:id="rId32"/>
    <p:sldLayoutId id="2147483704" r:id="rId33"/>
    <p:sldLayoutId id="2147483705" r:id="rId34"/>
    <p:sldLayoutId id="2147483706" r:id="rId35"/>
    <p:sldLayoutId id="2147483707" r:id="rId36"/>
    <p:sldLayoutId id="2147483709" r:id="rId37"/>
  </p:sldLayoutIdLst>
  <p:hf hdr="0" ftr="0" dt="0"/>
  <p:txStyles>
    <p:titleStyle>
      <a:lvl1pPr algn="l" defTabSz="944056" rtl="0" eaLnBrk="1" latinLnBrk="0" hangingPunct="1">
        <a:lnSpc>
          <a:spcPct val="100000"/>
        </a:lnSpc>
        <a:spcBef>
          <a:spcPct val="0"/>
        </a:spcBef>
        <a:buNone/>
        <a:defRPr sz="3750" kern="1200">
          <a:solidFill>
            <a:schemeClr val="tx1"/>
          </a:solidFill>
          <a:latin typeface="+mj-lt"/>
          <a:ea typeface="+mj-ea"/>
          <a:cs typeface="+mj-cs"/>
        </a:defRPr>
      </a:lvl1pPr>
    </p:titleStyle>
    <p:bodyStyle>
      <a:lvl1pPr marL="236014" indent="-236014" algn="l" defTabSz="944056" rtl="0" eaLnBrk="1" latinLnBrk="0" hangingPunct="1">
        <a:lnSpc>
          <a:spcPts val="1500"/>
        </a:lnSpc>
        <a:spcBef>
          <a:spcPts val="1033"/>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1pPr>
      <a:lvl2pPr marL="708042"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2pPr>
      <a:lvl3pPr marL="1180070"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3pPr>
      <a:lvl4pPr marL="1652100"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4pPr>
      <a:lvl5pPr marL="2124127"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5pPr>
      <a:lvl6pPr marL="2596155"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6pPr>
      <a:lvl7pPr marL="3068183"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7pPr>
      <a:lvl8pPr marL="3540211"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8pPr>
      <a:lvl9pPr marL="4012240"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9pPr>
    </p:bodyStyle>
    <p:otherStyle>
      <a:defPPr>
        <a:defRPr lang="en-US"/>
      </a:defPPr>
      <a:lvl1pPr marL="0" algn="l" defTabSz="944056" rtl="0" eaLnBrk="1" latinLnBrk="0" hangingPunct="1">
        <a:defRPr sz="1858" kern="1200">
          <a:solidFill>
            <a:schemeClr val="tx1"/>
          </a:solidFill>
          <a:latin typeface="+mn-lt"/>
          <a:ea typeface="+mn-ea"/>
          <a:cs typeface="+mn-cs"/>
        </a:defRPr>
      </a:lvl1pPr>
      <a:lvl2pPr marL="472028" algn="l" defTabSz="944056" rtl="0" eaLnBrk="1" latinLnBrk="0" hangingPunct="1">
        <a:defRPr sz="1858" kern="1200">
          <a:solidFill>
            <a:schemeClr val="tx1"/>
          </a:solidFill>
          <a:latin typeface="+mn-lt"/>
          <a:ea typeface="+mn-ea"/>
          <a:cs typeface="+mn-cs"/>
        </a:defRPr>
      </a:lvl2pPr>
      <a:lvl3pPr marL="944056" algn="l" defTabSz="944056" rtl="0" eaLnBrk="1" latinLnBrk="0" hangingPunct="1">
        <a:defRPr sz="1858" kern="1200">
          <a:solidFill>
            <a:schemeClr val="tx1"/>
          </a:solidFill>
          <a:latin typeface="+mn-lt"/>
          <a:ea typeface="+mn-ea"/>
          <a:cs typeface="+mn-cs"/>
        </a:defRPr>
      </a:lvl3pPr>
      <a:lvl4pPr marL="1416084" algn="l" defTabSz="944056" rtl="0" eaLnBrk="1" latinLnBrk="0" hangingPunct="1">
        <a:defRPr sz="1858" kern="1200">
          <a:solidFill>
            <a:schemeClr val="tx1"/>
          </a:solidFill>
          <a:latin typeface="+mn-lt"/>
          <a:ea typeface="+mn-ea"/>
          <a:cs typeface="+mn-cs"/>
        </a:defRPr>
      </a:lvl4pPr>
      <a:lvl5pPr marL="1888113" algn="l" defTabSz="944056" rtl="0" eaLnBrk="1" latinLnBrk="0" hangingPunct="1">
        <a:defRPr sz="1858" kern="1200">
          <a:solidFill>
            <a:schemeClr val="tx1"/>
          </a:solidFill>
          <a:latin typeface="+mn-lt"/>
          <a:ea typeface="+mn-ea"/>
          <a:cs typeface="+mn-cs"/>
        </a:defRPr>
      </a:lvl5pPr>
      <a:lvl6pPr marL="2360141" algn="l" defTabSz="944056" rtl="0" eaLnBrk="1" latinLnBrk="0" hangingPunct="1">
        <a:defRPr sz="1858" kern="1200">
          <a:solidFill>
            <a:schemeClr val="tx1"/>
          </a:solidFill>
          <a:latin typeface="+mn-lt"/>
          <a:ea typeface="+mn-ea"/>
          <a:cs typeface="+mn-cs"/>
        </a:defRPr>
      </a:lvl6pPr>
      <a:lvl7pPr marL="2832170" algn="l" defTabSz="944056" rtl="0" eaLnBrk="1" latinLnBrk="0" hangingPunct="1">
        <a:defRPr sz="1858" kern="1200">
          <a:solidFill>
            <a:schemeClr val="tx1"/>
          </a:solidFill>
          <a:latin typeface="+mn-lt"/>
          <a:ea typeface="+mn-ea"/>
          <a:cs typeface="+mn-cs"/>
        </a:defRPr>
      </a:lvl7pPr>
      <a:lvl8pPr marL="3304197" algn="l" defTabSz="944056" rtl="0" eaLnBrk="1" latinLnBrk="0" hangingPunct="1">
        <a:defRPr sz="1858" kern="1200">
          <a:solidFill>
            <a:schemeClr val="tx1"/>
          </a:solidFill>
          <a:latin typeface="+mn-lt"/>
          <a:ea typeface="+mn-ea"/>
          <a:cs typeface="+mn-cs"/>
        </a:defRPr>
      </a:lvl8pPr>
      <a:lvl9pPr marL="3776226" algn="l" defTabSz="944056" rtl="0" eaLnBrk="1" latinLnBrk="0" hangingPunct="1">
        <a:defRPr sz="185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256">
          <p15:clr>
            <a:srgbClr val="F26B43"/>
          </p15:clr>
        </p15:guide>
        <p15:guide id="3" pos="7192">
          <p15:clr>
            <a:srgbClr val="F26B43"/>
          </p15:clr>
        </p15:guide>
        <p15:guide id="4" orient="horz" pos="4032">
          <p15:clr>
            <a:srgbClr val="F26B43"/>
          </p15:clr>
        </p15:guide>
        <p15:guide id="5" pos="304">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emf"/><Relationship Id="rId2" Type="http://schemas.openxmlformats.org/officeDocument/2006/relationships/notesSlide" Target="../notesSlides/notesSlide1.xml"/><Relationship Id="rId1" Type="http://schemas.openxmlformats.org/officeDocument/2006/relationships/slideLayout" Target="../slideLayouts/slideLayout44.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svg"/><Relationship Id="rId18" Type="http://schemas.openxmlformats.org/officeDocument/2006/relationships/image" Target="../media/image74.png"/><Relationship Id="rId3" Type="http://schemas.openxmlformats.org/officeDocument/2006/relationships/image" Target="../media/image26.png"/><Relationship Id="rId7" Type="http://schemas.openxmlformats.org/officeDocument/2006/relationships/image" Target="../media/image63.png"/><Relationship Id="rId12" Type="http://schemas.openxmlformats.org/officeDocument/2006/relationships/image" Target="../media/image68.png"/><Relationship Id="rId17" Type="http://schemas.openxmlformats.org/officeDocument/2006/relationships/image" Target="../media/image73.svg"/><Relationship Id="rId2" Type="http://schemas.openxmlformats.org/officeDocument/2006/relationships/notesSlide" Target="../notesSlides/notesSlide9.xml"/><Relationship Id="rId16" Type="http://schemas.openxmlformats.org/officeDocument/2006/relationships/image" Target="../media/image72.png"/><Relationship Id="rId1" Type="http://schemas.openxmlformats.org/officeDocument/2006/relationships/slideLayout" Target="../slideLayouts/slideLayout58.xml"/><Relationship Id="rId6" Type="http://schemas.openxmlformats.org/officeDocument/2006/relationships/image" Target="../media/image62.png"/><Relationship Id="rId11" Type="http://schemas.openxmlformats.org/officeDocument/2006/relationships/image" Target="../media/image67.svg"/><Relationship Id="rId5" Type="http://schemas.openxmlformats.org/officeDocument/2006/relationships/image" Target="../media/image61.png"/><Relationship Id="rId15" Type="http://schemas.openxmlformats.org/officeDocument/2006/relationships/image" Target="../media/image71.sv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svg"/><Relationship Id="rId14" Type="http://schemas.openxmlformats.org/officeDocument/2006/relationships/image" Target="../media/image70.png"/></Relationships>
</file>

<file path=ppt/slides/_rels/slide1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5.png"/><Relationship Id="rId7" Type="http://schemas.openxmlformats.org/officeDocument/2006/relationships/image" Target="../media/image7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26.png"/><Relationship Id="rId4" Type="http://schemas.openxmlformats.org/officeDocument/2006/relationships/image" Target="../media/image76.png"/></Relationships>
</file>

<file path=ppt/slides/_rels/slide12.xml.rels><?xml version="1.0" encoding="UTF-8" standalone="yes"?>
<Relationships xmlns="http://schemas.openxmlformats.org/package/2006/relationships"><Relationship Id="rId8" Type="http://schemas.openxmlformats.org/officeDocument/2006/relationships/image" Target="../media/image83.jpeg"/><Relationship Id="rId13" Type="http://schemas.openxmlformats.org/officeDocument/2006/relationships/hyperlink" Target="https://thevab.com/insight/you-oughta-know-consideration" TargetMode="External"/><Relationship Id="rId18" Type="http://schemas.openxmlformats.org/officeDocument/2006/relationships/image" Target="../media/image86.png"/><Relationship Id="rId3" Type="http://schemas.openxmlformats.org/officeDocument/2006/relationships/image" Target="../media/image80.png"/><Relationship Id="rId7" Type="http://schemas.openxmlformats.org/officeDocument/2006/relationships/image" Target="../media/image82.png"/><Relationship Id="rId12" Type="http://schemas.openxmlformats.org/officeDocument/2006/relationships/image" Target="../media/image84.png"/><Relationship Id="rId17" Type="http://schemas.openxmlformats.org/officeDocument/2006/relationships/hyperlink" Target="https://thevab.com/insight/wtdw-identity" TargetMode="External"/><Relationship Id="rId2" Type="http://schemas.openxmlformats.org/officeDocument/2006/relationships/hyperlink" Target="https://thevab.com/insight/you-oughta-know" TargetMode="External"/><Relationship Id="rId16"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hyperlink" Target="https://thevab.com/insight/simplifying-common-video-measurement-terminology" TargetMode="External"/><Relationship Id="rId11" Type="http://schemas.openxmlformats.org/officeDocument/2006/relationships/hyperlink" Target="https://thevab.com/insight/what-is-us-census" TargetMode="External"/><Relationship Id="rId5" Type="http://schemas.openxmlformats.org/officeDocument/2006/relationships/hyperlink" Target="https://thevab.com/" TargetMode="External"/><Relationship Id="rId15" Type="http://schemas.openxmlformats.org/officeDocument/2006/relationships/hyperlink" Target="https://thevab.com/insight/wtdw-viewership-data-collection" TargetMode="External"/><Relationship Id="rId10" Type="http://schemas.openxmlformats.org/officeDocument/2006/relationships/hyperlink" Target="https://thevab.com/team-board" TargetMode="External"/><Relationship Id="rId19"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hyperlink" Target="https://thevab.com/measurement" TargetMode="External"/><Relationship Id="rId1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hyperlink" Target="https://thevab.com/vab-happenings/vab-brand-video" TargetMode="External"/><Relationship Id="rId2" Type="http://schemas.openxmlformats.org/officeDocument/2006/relationships/image" Target="../media/image88.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89.png"/></Relationships>
</file>

<file path=ppt/slides/_rels/slide2.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hyperlink" Target="https://thevab.com/insight/wtdw-identity" TargetMode="External"/><Relationship Id="rId2" Type="http://schemas.openxmlformats.org/officeDocument/2006/relationships/notesSlide" Target="../notesSlides/notesSlide2.xml"/><Relationship Id="rId1" Type="http://schemas.openxmlformats.org/officeDocument/2006/relationships/slideLayout" Target="../slideLayouts/slideLayout72.xml"/><Relationship Id="rId6" Type="http://schemas.openxmlformats.org/officeDocument/2006/relationships/hyperlink" Target="https://thevab.com/insight/wtdw-viewership-data-collection"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58.xml"/><Relationship Id="rId5" Type="http://schemas.openxmlformats.org/officeDocument/2006/relationships/image" Target="../media/image26.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8.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notesSlide" Target="../notesSlides/notesSlide4.xml"/><Relationship Id="rId16" Type="http://schemas.openxmlformats.org/officeDocument/2006/relationships/image" Target="../media/image40.svg"/><Relationship Id="rId1" Type="http://schemas.openxmlformats.org/officeDocument/2006/relationships/slideLayout" Target="../slideLayouts/slideLayout71.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svg"/><Relationship Id="rId4" Type="http://schemas.openxmlformats.org/officeDocument/2006/relationships/image" Target="../media/image26.png"/><Relationship Id="rId9" Type="http://schemas.openxmlformats.org/officeDocument/2006/relationships/image" Target="../media/image33.png"/><Relationship Id="rId14" Type="http://schemas.openxmlformats.org/officeDocument/2006/relationships/image" Target="../media/image38.sv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1.jpeg"/><Relationship Id="rId1" Type="http://schemas.openxmlformats.org/officeDocument/2006/relationships/slideLayout" Target="../slideLayouts/slideLayout72.xml"/></Relationships>
</file>

<file path=ppt/slides/_rels/slide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6.png"/><Relationship Id="rId7" Type="http://schemas.openxmlformats.org/officeDocument/2006/relationships/image" Target="../media/image45.svg"/><Relationship Id="rId2" Type="http://schemas.openxmlformats.org/officeDocument/2006/relationships/notesSlide" Target="../notesSlides/notesSlide5.xml"/><Relationship Id="rId1" Type="http://schemas.openxmlformats.org/officeDocument/2006/relationships/slideLayout" Target="../slideLayouts/slideLayout58.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svg"/></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6.png"/><Relationship Id="rId7" Type="http://schemas.openxmlformats.org/officeDocument/2006/relationships/image" Target="../media/image45.svg"/><Relationship Id="rId2" Type="http://schemas.openxmlformats.org/officeDocument/2006/relationships/notesSlide" Target="../notesSlides/notesSlide6.xml"/><Relationship Id="rId1" Type="http://schemas.openxmlformats.org/officeDocument/2006/relationships/slideLayout" Target="../slideLayouts/slideLayout71.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svg"/></Relationships>
</file>

<file path=ppt/slides/_rels/slide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svg"/><Relationship Id="rId3" Type="http://schemas.openxmlformats.org/officeDocument/2006/relationships/image" Target="../media/image26.png"/><Relationship Id="rId7" Type="http://schemas.openxmlformats.org/officeDocument/2006/relationships/image" Target="../media/image51.svg"/><Relationship Id="rId12"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72.xml"/><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49.svg"/><Relationship Id="rId15" Type="http://schemas.openxmlformats.org/officeDocument/2006/relationships/image" Target="../media/image59.sv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svg"/><Relationship Id="rId14" Type="http://schemas.openxmlformats.org/officeDocument/2006/relationships/image" Target="../media/image58.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finger pointing at a glowing light&#10;&#10;Description automatically generated with low confidence">
            <a:extLst>
              <a:ext uri="{FF2B5EF4-FFF2-40B4-BE49-F238E27FC236}">
                <a16:creationId xmlns:a16="http://schemas.microsoft.com/office/drawing/2014/main" id="{E6EE399C-12CF-EB5E-F274-FBA9A25CEA8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Graphic 5">
            <a:extLst>
              <a:ext uri="{FF2B5EF4-FFF2-40B4-BE49-F238E27FC236}">
                <a16:creationId xmlns:a16="http://schemas.microsoft.com/office/drawing/2014/main" id="{A1E83233-F738-492E-A010-C56E805C77DF}"/>
              </a:ext>
            </a:extLst>
          </p:cNvPr>
          <p:cNvPicPr>
            <a:picLocks noChangeAspect="1"/>
          </p:cNvPicPr>
          <p:nvPr/>
        </p:nvPicPr>
        <p:blipFill rotWithShape="1">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l="47688" t="55828" r="8703" b="13044"/>
          <a:stretch/>
        </p:blipFill>
        <p:spPr>
          <a:xfrm>
            <a:off x="0" y="338118"/>
            <a:ext cx="9875520" cy="6519882"/>
          </a:xfrm>
          <a:prstGeom prst="rect">
            <a:avLst/>
          </a:prstGeom>
        </p:spPr>
      </p:pic>
      <p:grpSp>
        <p:nvGrpSpPr>
          <p:cNvPr id="7" name="Group 6">
            <a:extLst>
              <a:ext uri="{FF2B5EF4-FFF2-40B4-BE49-F238E27FC236}">
                <a16:creationId xmlns:a16="http://schemas.microsoft.com/office/drawing/2014/main" id="{23698F84-AC9F-4996-9059-68760160E258}"/>
              </a:ext>
            </a:extLst>
          </p:cNvPr>
          <p:cNvGrpSpPr/>
          <p:nvPr/>
        </p:nvGrpSpPr>
        <p:grpSpPr>
          <a:xfrm>
            <a:off x="379475" y="5720081"/>
            <a:ext cx="2107496" cy="904633"/>
            <a:chOff x="2777007" y="5689600"/>
            <a:chExt cx="2107496" cy="904633"/>
          </a:xfrm>
        </p:grpSpPr>
        <p:pic>
          <p:nvPicPr>
            <p:cNvPr id="8" name="Picture 7" descr="Logo&#10;&#10;Description automatically generated with medium confidence">
              <a:extLst>
                <a:ext uri="{FF2B5EF4-FFF2-40B4-BE49-F238E27FC236}">
                  <a16:creationId xmlns:a16="http://schemas.microsoft.com/office/drawing/2014/main" id="{D8B18117-653F-4785-BDFF-8B4D28489413}"/>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3977185" y="5689600"/>
              <a:ext cx="907318" cy="904633"/>
            </a:xfrm>
            <a:prstGeom prst="rect">
              <a:avLst/>
            </a:prstGeom>
          </p:spPr>
        </p:pic>
        <p:grpSp>
          <p:nvGrpSpPr>
            <p:cNvPr id="9" name="Group 8">
              <a:extLst>
                <a:ext uri="{FF2B5EF4-FFF2-40B4-BE49-F238E27FC236}">
                  <a16:creationId xmlns:a16="http://schemas.microsoft.com/office/drawing/2014/main" id="{E8B55B6F-F5EC-4849-9A22-4ED34DCB7A2E}"/>
                </a:ext>
              </a:extLst>
            </p:cNvPr>
            <p:cNvGrpSpPr/>
            <p:nvPr userDrawn="1"/>
          </p:nvGrpSpPr>
          <p:grpSpPr>
            <a:xfrm>
              <a:off x="2777007" y="5866153"/>
              <a:ext cx="1179028" cy="522582"/>
              <a:chOff x="2378209" y="5233339"/>
              <a:chExt cx="1179028" cy="522582"/>
            </a:xfrm>
            <a:solidFill>
              <a:schemeClr val="bg2"/>
            </a:solidFill>
          </p:grpSpPr>
          <p:sp>
            <p:nvSpPr>
              <p:cNvPr id="10" name="Freeform: Shape 9">
                <a:extLst>
                  <a:ext uri="{FF2B5EF4-FFF2-40B4-BE49-F238E27FC236}">
                    <a16:creationId xmlns:a16="http://schemas.microsoft.com/office/drawing/2014/main" id="{8861F72C-FAD3-4BEF-90C9-54F849770967}"/>
                  </a:ext>
                </a:extLst>
              </p:cNvPr>
              <p:cNvSpPr/>
              <p:nvPr/>
            </p:nvSpPr>
            <p:spPr>
              <a:xfrm>
                <a:off x="3170424" y="5236541"/>
                <a:ext cx="386813" cy="516178"/>
              </a:xfrm>
              <a:custGeom>
                <a:avLst/>
                <a:gdLst>
                  <a:gd name="connsiteX0" fmla="*/ 0 w 386813"/>
                  <a:gd name="connsiteY0" fmla="*/ 0 h 516178"/>
                  <a:gd name="connsiteX1" fmla="*/ 206856 w 386813"/>
                  <a:gd name="connsiteY1" fmla="*/ 0 h 516178"/>
                  <a:gd name="connsiteX2" fmla="*/ 284346 w 386813"/>
                  <a:gd name="connsiteY2" fmla="*/ 11528 h 516178"/>
                  <a:gd name="connsiteX3" fmla="*/ 334299 w 386813"/>
                  <a:gd name="connsiteY3" fmla="*/ 41627 h 516178"/>
                  <a:gd name="connsiteX4" fmla="*/ 361197 w 386813"/>
                  <a:gd name="connsiteY4" fmla="*/ 84535 h 516178"/>
                  <a:gd name="connsiteX5" fmla="*/ 369522 w 386813"/>
                  <a:gd name="connsiteY5" fmla="*/ 133207 h 516178"/>
                  <a:gd name="connsiteX6" fmla="*/ 362478 w 386813"/>
                  <a:gd name="connsiteY6" fmla="*/ 172913 h 516178"/>
                  <a:gd name="connsiteX7" fmla="*/ 341984 w 386813"/>
                  <a:gd name="connsiteY7" fmla="*/ 206215 h 516178"/>
                  <a:gd name="connsiteX8" fmla="*/ 309963 w 386813"/>
                  <a:gd name="connsiteY8" fmla="*/ 230551 h 516178"/>
                  <a:gd name="connsiteX9" fmla="*/ 268976 w 386813"/>
                  <a:gd name="connsiteY9" fmla="*/ 243359 h 516178"/>
                  <a:gd name="connsiteX10" fmla="*/ 270257 w 386813"/>
                  <a:gd name="connsiteY10" fmla="*/ 244640 h 516178"/>
                  <a:gd name="connsiteX11" fmla="*/ 293953 w 386813"/>
                  <a:gd name="connsiteY11" fmla="*/ 249123 h 516178"/>
                  <a:gd name="connsiteX12" fmla="*/ 333659 w 386813"/>
                  <a:gd name="connsiteY12" fmla="*/ 268336 h 516178"/>
                  <a:gd name="connsiteX13" fmla="*/ 370803 w 386813"/>
                  <a:gd name="connsiteY13" fmla="*/ 307401 h 516178"/>
                  <a:gd name="connsiteX14" fmla="*/ 386814 w 386813"/>
                  <a:gd name="connsiteY14" fmla="*/ 371443 h 516178"/>
                  <a:gd name="connsiteX15" fmla="*/ 374005 w 386813"/>
                  <a:gd name="connsiteY15" fmla="*/ 433564 h 516178"/>
                  <a:gd name="connsiteX16" fmla="*/ 337501 w 386813"/>
                  <a:gd name="connsiteY16" fmla="*/ 479034 h 516178"/>
                  <a:gd name="connsiteX17" fmla="*/ 280504 w 386813"/>
                  <a:gd name="connsiteY17" fmla="*/ 506572 h 516178"/>
                  <a:gd name="connsiteX18" fmla="*/ 206856 w 386813"/>
                  <a:gd name="connsiteY18" fmla="*/ 516178 h 516178"/>
                  <a:gd name="connsiteX19" fmla="*/ 0 w 386813"/>
                  <a:gd name="connsiteY19" fmla="*/ 516178 h 516178"/>
                  <a:gd name="connsiteX20" fmla="*/ 0 w 386813"/>
                  <a:gd name="connsiteY20" fmla="*/ 0 h 516178"/>
                  <a:gd name="connsiteX21" fmla="*/ 206215 w 386813"/>
                  <a:gd name="connsiteY21" fmla="*/ 234394 h 516178"/>
                  <a:gd name="connsiteX22" fmla="*/ 304840 w 386813"/>
                  <a:gd name="connsiteY22" fmla="*/ 204934 h 516178"/>
                  <a:gd name="connsiteX23" fmla="*/ 337501 w 386813"/>
                  <a:gd name="connsiteY23" fmla="*/ 128084 h 516178"/>
                  <a:gd name="connsiteX24" fmla="*/ 326614 w 386813"/>
                  <a:gd name="connsiteY24" fmla="*/ 80693 h 516178"/>
                  <a:gd name="connsiteX25" fmla="*/ 297795 w 386813"/>
                  <a:gd name="connsiteY25" fmla="*/ 49312 h 516178"/>
                  <a:gd name="connsiteX26" fmla="*/ 256168 w 386813"/>
                  <a:gd name="connsiteY26" fmla="*/ 32021 h 516178"/>
                  <a:gd name="connsiteX27" fmla="*/ 206856 w 386813"/>
                  <a:gd name="connsiteY27" fmla="*/ 26898 h 516178"/>
                  <a:gd name="connsiteX28" fmla="*/ 32021 w 386813"/>
                  <a:gd name="connsiteY28" fmla="*/ 26898 h 516178"/>
                  <a:gd name="connsiteX29" fmla="*/ 32021 w 386813"/>
                  <a:gd name="connsiteY29" fmla="*/ 233753 h 516178"/>
                  <a:gd name="connsiteX30" fmla="*/ 206215 w 386813"/>
                  <a:gd name="connsiteY30" fmla="*/ 233753 h 516178"/>
                  <a:gd name="connsiteX31" fmla="*/ 206215 w 386813"/>
                  <a:gd name="connsiteY31" fmla="*/ 488640 h 516178"/>
                  <a:gd name="connsiteX32" fmla="*/ 315087 w 386813"/>
                  <a:gd name="connsiteY32" fmla="*/ 459181 h 516178"/>
                  <a:gd name="connsiteX33" fmla="*/ 354793 w 386813"/>
                  <a:gd name="connsiteY33" fmla="*/ 371443 h 516178"/>
                  <a:gd name="connsiteX34" fmla="*/ 341344 w 386813"/>
                  <a:gd name="connsiteY34" fmla="*/ 317008 h 516178"/>
                  <a:gd name="connsiteX35" fmla="*/ 306121 w 386813"/>
                  <a:gd name="connsiteY35" fmla="*/ 283065 h 516178"/>
                  <a:gd name="connsiteX36" fmla="*/ 258089 w 386813"/>
                  <a:gd name="connsiteY36" fmla="*/ 265774 h 516178"/>
                  <a:gd name="connsiteX37" fmla="*/ 206215 w 386813"/>
                  <a:gd name="connsiteY37" fmla="*/ 261291 h 516178"/>
                  <a:gd name="connsiteX38" fmla="*/ 31381 w 386813"/>
                  <a:gd name="connsiteY38" fmla="*/ 261291 h 516178"/>
                  <a:gd name="connsiteX39" fmla="*/ 31381 w 386813"/>
                  <a:gd name="connsiteY39" fmla="*/ 488640 h 516178"/>
                  <a:gd name="connsiteX40" fmla="*/ 206215 w 386813"/>
                  <a:gd name="connsiteY40" fmla="*/ 488640 h 516178"/>
                  <a:gd name="connsiteX41" fmla="*/ 206215 w 386813"/>
                  <a:gd name="connsiteY41" fmla="*/ 488640 h 51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6813" h="516178">
                    <a:moveTo>
                      <a:pt x="0" y="0"/>
                    </a:moveTo>
                    <a:lnTo>
                      <a:pt x="206856" y="0"/>
                    </a:lnTo>
                    <a:cubicBezTo>
                      <a:pt x="237596" y="0"/>
                      <a:pt x="263213" y="3843"/>
                      <a:pt x="284346" y="11528"/>
                    </a:cubicBezTo>
                    <a:cubicBezTo>
                      <a:pt x="304840" y="19213"/>
                      <a:pt x="321491" y="29459"/>
                      <a:pt x="334299" y="41627"/>
                    </a:cubicBezTo>
                    <a:cubicBezTo>
                      <a:pt x="347108" y="54436"/>
                      <a:pt x="356074" y="68525"/>
                      <a:pt x="361197" y="84535"/>
                    </a:cubicBezTo>
                    <a:cubicBezTo>
                      <a:pt x="366961" y="100546"/>
                      <a:pt x="369522" y="117197"/>
                      <a:pt x="369522" y="133207"/>
                    </a:cubicBezTo>
                    <a:cubicBezTo>
                      <a:pt x="369522" y="147296"/>
                      <a:pt x="366961" y="160745"/>
                      <a:pt x="362478" y="172913"/>
                    </a:cubicBezTo>
                    <a:cubicBezTo>
                      <a:pt x="357354" y="185722"/>
                      <a:pt x="350950" y="196609"/>
                      <a:pt x="341984" y="206215"/>
                    </a:cubicBezTo>
                    <a:cubicBezTo>
                      <a:pt x="333018" y="215821"/>
                      <a:pt x="322131" y="224147"/>
                      <a:pt x="309963" y="230551"/>
                    </a:cubicBezTo>
                    <a:cubicBezTo>
                      <a:pt x="297795" y="236955"/>
                      <a:pt x="284346" y="241438"/>
                      <a:pt x="268976" y="243359"/>
                    </a:cubicBezTo>
                    <a:lnTo>
                      <a:pt x="270257" y="244640"/>
                    </a:lnTo>
                    <a:cubicBezTo>
                      <a:pt x="273459" y="244000"/>
                      <a:pt x="281785" y="245921"/>
                      <a:pt x="293953" y="249123"/>
                    </a:cubicBezTo>
                    <a:cubicBezTo>
                      <a:pt x="306761" y="252325"/>
                      <a:pt x="319570" y="258729"/>
                      <a:pt x="333659" y="268336"/>
                    </a:cubicBezTo>
                    <a:cubicBezTo>
                      <a:pt x="347108" y="277942"/>
                      <a:pt x="359916" y="290750"/>
                      <a:pt x="370803" y="307401"/>
                    </a:cubicBezTo>
                    <a:cubicBezTo>
                      <a:pt x="381690" y="324052"/>
                      <a:pt x="386814" y="345186"/>
                      <a:pt x="386814" y="371443"/>
                    </a:cubicBezTo>
                    <a:cubicBezTo>
                      <a:pt x="386814" y="395139"/>
                      <a:pt x="382331" y="415632"/>
                      <a:pt x="374005" y="433564"/>
                    </a:cubicBezTo>
                    <a:cubicBezTo>
                      <a:pt x="365039" y="451496"/>
                      <a:pt x="352871" y="466225"/>
                      <a:pt x="337501" y="479034"/>
                    </a:cubicBezTo>
                    <a:cubicBezTo>
                      <a:pt x="322131" y="491842"/>
                      <a:pt x="302919" y="500808"/>
                      <a:pt x="280504" y="506572"/>
                    </a:cubicBezTo>
                    <a:cubicBezTo>
                      <a:pt x="258089" y="512976"/>
                      <a:pt x="233753" y="516178"/>
                      <a:pt x="206856" y="516178"/>
                    </a:cubicBezTo>
                    <a:lnTo>
                      <a:pt x="0" y="516178"/>
                    </a:lnTo>
                    <a:lnTo>
                      <a:pt x="0" y="0"/>
                    </a:lnTo>
                    <a:close/>
                    <a:moveTo>
                      <a:pt x="206215" y="234394"/>
                    </a:moveTo>
                    <a:cubicBezTo>
                      <a:pt x="250404" y="234394"/>
                      <a:pt x="283066" y="224787"/>
                      <a:pt x="304840" y="204934"/>
                    </a:cubicBezTo>
                    <a:cubicBezTo>
                      <a:pt x="326614" y="185081"/>
                      <a:pt x="337501" y="159464"/>
                      <a:pt x="337501" y="128084"/>
                    </a:cubicBezTo>
                    <a:cubicBezTo>
                      <a:pt x="337501" y="109512"/>
                      <a:pt x="333659" y="93501"/>
                      <a:pt x="326614" y="80693"/>
                    </a:cubicBezTo>
                    <a:cubicBezTo>
                      <a:pt x="319570" y="67884"/>
                      <a:pt x="309963" y="57638"/>
                      <a:pt x="297795" y="49312"/>
                    </a:cubicBezTo>
                    <a:cubicBezTo>
                      <a:pt x="285627" y="41627"/>
                      <a:pt x="272179" y="35863"/>
                      <a:pt x="256168" y="32021"/>
                    </a:cubicBezTo>
                    <a:cubicBezTo>
                      <a:pt x="240798" y="28819"/>
                      <a:pt x="224147" y="26898"/>
                      <a:pt x="206856" y="26898"/>
                    </a:cubicBezTo>
                    <a:lnTo>
                      <a:pt x="32021" y="26898"/>
                    </a:lnTo>
                    <a:lnTo>
                      <a:pt x="32021" y="233753"/>
                    </a:lnTo>
                    <a:lnTo>
                      <a:pt x="206215" y="233753"/>
                    </a:lnTo>
                    <a:close/>
                    <a:moveTo>
                      <a:pt x="206215" y="488640"/>
                    </a:moveTo>
                    <a:cubicBezTo>
                      <a:pt x="252325" y="488640"/>
                      <a:pt x="288829" y="479034"/>
                      <a:pt x="315087" y="459181"/>
                    </a:cubicBezTo>
                    <a:cubicBezTo>
                      <a:pt x="341344" y="439328"/>
                      <a:pt x="354793" y="410509"/>
                      <a:pt x="354793" y="371443"/>
                    </a:cubicBezTo>
                    <a:cubicBezTo>
                      <a:pt x="354793" y="349029"/>
                      <a:pt x="350310" y="331097"/>
                      <a:pt x="341344" y="317008"/>
                    </a:cubicBezTo>
                    <a:cubicBezTo>
                      <a:pt x="332378" y="302918"/>
                      <a:pt x="320210" y="291391"/>
                      <a:pt x="306121" y="283065"/>
                    </a:cubicBezTo>
                    <a:cubicBezTo>
                      <a:pt x="292032" y="274740"/>
                      <a:pt x="276021" y="268976"/>
                      <a:pt x="258089" y="265774"/>
                    </a:cubicBezTo>
                    <a:cubicBezTo>
                      <a:pt x="240158" y="262572"/>
                      <a:pt x="223507" y="261291"/>
                      <a:pt x="206215" y="261291"/>
                    </a:cubicBezTo>
                    <a:lnTo>
                      <a:pt x="31381" y="261291"/>
                    </a:lnTo>
                    <a:lnTo>
                      <a:pt x="31381" y="488640"/>
                    </a:lnTo>
                    <a:lnTo>
                      <a:pt x="206215" y="488640"/>
                    </a:lnTo>
                    <a:lnTo>
                      <a:pt x="206215" y="488640"/>
                    </a:lnTo>
                    <a:close/>
                  </a:path>
                </a:pathLst>
              </a:custGeom>
              <a:grpFill/>
              <a:ln w="7373" cap="flat">
                <a:solidFill>
                  <a:schemeClr val="bg2"/>
                </a:solid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132EC1ED-F08C-4E34-A5E3-58A4E0D81304}"/>
                  </a:ext>
                </a:extLst>
              </p:cNvPr>
              <p:cNvSpPr/>
              <p:nvPr/>
            </p:nvSpPr>
            <p:spPr>
              <a:xfrm>
                <a:off x="2378209" y="5233339"/>
                <a:ext cx="455979" cy="522582"/>
              </a:xfrm>
              <a:custGeom>
                <a:avLst/>
                <a:gdLst>
                  <a:gd name="connsiteX0" fmla="*/ 258089 w 455979"/>
                  <a:gd name="connsiteY0" fmla="*/ 522582 h 522582"/>
                  <a:gd name="connsiteX1" fmla="*/ 210058 w 455979"/>
                  <a:gd name="connsiteY1" fmla="*/ 522582 h 522582"/>
                  <a:gd name="connsiteX2" fmla="*/ 0 w 455979"/>
                  <a:gd name="connsiteY2" fmla="*/ 0 h 522582"/>
                  <a:gd name="connsiteX3" fmla="*/ 44829 w 455979"/>
                  <a:gd name="connsiteY3" fmla="*/ 0 h 522582"/>
                  <a:gd name="connsiteX4" fmla="*/ 233753 w 455979"/>
                  <a:gd name="connsiteY4" fmla="*/ 478393 h 522582"/>
                  <a:gd name="connsiteX5" fmla="*/ 235675 w 455979"/>
                  <a:gd name="connsiteY5" fmla="*/ 478393 h 522582"/>
                  <a:gd name="connsiteX6" fmla="*/ 413071 w 455979"/>
                  <a:gd name="connsiteY6" fmla="*/ 0 h 522582"/>
                  <a:gd name="connsiteX7" fmla="*/ 455979 w 455979"/>
                  <a:gd name="connsiteY7" fmla="*/ 0 h 522582"/>
                  <a:gd name="connsiteX8" fmla="*/ 258089 w 455979"/>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979" h="522582">
                    <a:moveTo>
                      <a:pt x="258089" y="522582"/>
                    </a:moveTo>
                    <a:lnTo>
                      <a:pt x="210058" y="522582"/>
                    </a:lnTo>
                    <a:lnTo>
                      <a:pt x="0" y="0"/>
                    </a:lnTo>
                    <a:lnTo>
                      <a:pt x="44829" y="0"/>
                    </a:lnTo>
                    <a:lnTo>
                      <a:pt x="233753" y="478393"/>
                    </a:lnTo>
                    <a:lnTo>
                      <a:pt x="235675" y="478393"/>
                    </a:lnTo>
                    <a:lnTo>
                      <a:pt x="413071" y="0"/>
                    </a:lnTo>
                    <a:lnTo>
                      <a:pt x="455979" y="0"/>
                    </a:lnTo>
                    <a:lnTo>
                      <a:pt x="258089" y="522582"/>
                    </a:lnTo>
                    <a:close/>
                  </a:path>
                </a:pathLst>
              </a:custGeom>
              <a:grpFill/>
              <a:ln w="6384" cap="flat">
                <a:solidFill>
                  <a:schemeClr val="bg2"/>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27D0A23C-1A37-42B1-A85C-A8911B464AA8}"/>
                  </a:ext>
                </a:extLst>
              </p:cNvPr>
              <p:cNvSpPr/>
              <p:nvPr/>
            </p:nvSpPr>
            <p:spPr>
              <a:xfrm>
                <a:off x="2693936" y="5233339"/>
                <a:ext cx="455338" cy="522582"/>
              </a:xfrm>
              <a:custGeom>
                <a:avLst/>
                <a:gdLst>
                  <a:gd name="connsiteX0" fmla="*/ 455339 w 455338"/>
                  <a:gd name="connsiteY0" fmla="*/ 522582 h 522582"/>
                  <a:gd name="connsiteX1" fmla="*/ 412430 w 455338"/>
                  <a:gd name="connsiteY1" fmla="*/ 522582 h 522582"/>
                  <a:gd name="connsiteX2" fmla="*/ 235675 w 455338"/>
                  <a:gd name="connsiteY2" fmla="*/ 44829 h 522582"/>
                  <a:gd name="connsiteX3" fmla="*/ 233753 w 455338"/>
                  <a:gd name="connsiteY3" fmla="*/ 44829 h 522582"/>
                  <a:gd name="connsiteX4" fmla="*/ 44829 w 455338"/>
                  <a:gd name="connsiteY4" fmla="*/ 522582 h 522582"/>
                  <a:gd name="connsiteX5" fmla="*/ 0 w 455338"/>
                  <a:gd name="connsiteY5" fmla="*/ 522582 h 522582"/>
                  <a:gd name="connsiteX6" fmla="*/ 210698 w 455338"/>
                  <a:gd name="connsiteY6" fmla="*/ 0 h 522582"/>
                  <a:gd name="connsiteX7" fmla="*/ 258730 w 455338"/>
                  <a:gd name="connsiteY7" fmla="*/ 0 h 522582"/>
                  <a:gd name="connsiteX8" fmla="*/ 455339 w 455338"/>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338" h="522582">
                    <a:moveTo>
                      <a:pt x="455339" y="522582"/>
                    </a:moveTo>
                    <a:lnTo>
                      <a:pt x="412430" y="522582"/>
                    </a:lnTo>
                    <a:lnTo>
                      <a:pt x="235675" y="44829"/>
                    </a:lnTo>
                    <a:lnTo>
                      <a:pt x="233753" y="44829"/>
                    </a:lnTo>
                    <a:lnTo>
                      <a:pt x="44829" y="522582"/>
                    </a:lnTo>
                    <a:lnTo>
                      <a:pt x="0" y="522582"/>
                    </a:lnTo>
                    <a:lnTo>
                      <a:pt x="210698" y="0"/>
                    </a:lnTo>
                    <a:lnTo>
                      <a:pt x="258730" y="0"/>
                    </a:lnTo>
                    <a:lnTo>
                      <a:pt x="455339" y="522582"/>
                    </a:lnTo>
                    <a:close/>
                  </a:path>
                </a:pathLst>
              </a:custGeom>
              <a:grpFill/>
              <a:ln w="6384" cap="flat">
                <a:solidFill>
                  <a:schemeClr val="bg2"/>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F82C2444-E695-4ADC-970D-E0E9C42DF06C}"/>
                  </a:ext>
                </a:extLst>
              </p:cNvPr>
              <p:cNvSpPr/>
              <p:nvPr userDrawn="1"/>
            </p:nvSpPr>
            <p:spPr>
              <a:xfrm>
                <a:off x="2877096" y="5532415"/>
                <a:ext cx="109511" cy="96703"/>
              </a:xfrm>
              <a:custGeom>
                <a:avLst/>
                <a:gdLst>
                  <a:gd name="connsiteX0" fmla="*/ 0 w 109511"/>
                  <a:gd name="connsiteY0" fmla="*/ 0 h 96703"/>
                  <a:gd name="connsiteX1" fmla="*/ 109512 w 109511"/>
                  <a:gd name="connsiteY1" fmla="*/ 48031 h 96703"/>
                  <a:gd name="connsiteX2" fmla="*/ 0 w 109511"/>
                  <a:gd name="connsiteY2" fmla="*/ 96703 h 96703"/>
                  <a:gd name="connsiteX3" fmla="*/ 0 w 109511"/>
                  <a:gd name="connsiteY3" fmla="*/ 0 h 96703"/>
                </a:gdLst>
                <a:ahLst/>
                <a:cxnLst>
                  <a:cxn ang="0">
                    <a:pos x="connsiteX0" y="connsiteY0"/>
                  </a:cxn>
                  <a:cxn ang="0">
                    <a:pos x="connsiteX1" y="connsiteY1"/>
                  </a:cxn>
                  <a:cxn ang="0">
                    <a:pos x="connsiteX2" y="connsiteY2"/>
                  </a:cxn>
                  <a:cxn ang="0">
                    <a:pos x="connsiteX3" y="connsiteY3"/>
                  </a:cxn>
                </a:cxnLst>
                <a:rect l="l" t="t" r="r" b="b"/>
                <a:pathLst>
                  <a:path w="109511" h="96703">
                    <a:moveTo>
                      <a:pt x="0" y="0"/>
                    </a:moveTo>
                    <a:lnTo>
                      <a:pt x="109512" y="48031"/>
                    </a:lnTo>
                    <a:lnTo>
                      <a:pt x="0" y="96703"/>
                    </a:lnTo>
                    <a:cubicBezTo>
                      <a:pt x="0" y="96703"/>
                      <a:pt x="0" y="640"/>
                      <a:pt x="0" y="0"/>
                    </a:cubicBezTo>
                  </a:path>
                </a:pathLst>
              </a:custGeom>
              <a:solidFill>
                <a:schemeClr val="accent2"/>
              </a:solidFill>
              <a:ln w="6384" cap="flat">
                <a:noFill/>
                <a:prstDash val="solid"/>
                <a:miter/>
              </a:ln>
            </p:spPr>
            <p:txBody>
              <a:bodyPr rtlCol="0" anchor="ctr"/>
              <a:lstStyle/>
              <a:p>
                <a:endParaRPr lang="en-US"/>
              </a:p>
            </p:txBody>
          </p:sp>
        </p:grpSp>
      </p:grpSp>
      <p:sp>
        <p:nvSpPr>
          <p:cNvPr id="17" name="Title 16">
            <a:extLst>
              <a:ext uri="{FF2B5EF4-FFF2-40B4-BE49-F238E27FC236}">
                <a16:creationId xmlns:a16="http://schemas.microsoft.com/office/drawing/2014/main" id="{6781F72F-743F-40A3-B80E-ADB9594EADF1}"/>
              </a:ext>
            </a:extLst>
          </p:cNvPr>
          <p:cNvSpPr>
            <a:spLocks noGrp="1"/>
          </p:cNvSpPr>
          <p:nvPr>
            <p:ph type="title"/>
          </p:nvPr>
        </p:nvSpPr>
        <p:spPr>
          <a:xfrm>
            <a:off x="236800" y="3719295"/>
            <a:ext cx="4974175" cy="1147650"/>
          </a:xfrm>
        </p:spPr>
        <p:txBody>
          <a:bodyPr/>
          <a:lstStyle/>
          <a:p>
            <a:r>
              <a:rPr lang="en-US" sz="4000" b="1" i="1"/>
              <a:t>What’s the Deal with </a:t>
            </a:r>
            <a:r>
              <a:rPr lang="en-US" sz="4000" b="1">
                <a:solidFill>
                  <a:schemeClr val="accent2"/>
                </a:solidFill>
                <a:ea typeface="+mn-ea"/>
                <a:cs typeface="+mn-cs"/>
              </a:rPr>
              <a:t>Engagement?</a:t>
            </a:r>
            <a:endParaRPr lang="en-US" sz="1420" b="1">
              <a:solidFill>
                <a:schemeClr val="accent2"/>
              </a:solidFill>
              <a:ea typeface="+mn-ea"/>
              <a:cs typeface="+mn-cs"/>
            </a:endParaRPr>
          </a:p>
        </p:txBody>
      </p:sp>
      <p:sp>
        <p:nvSpPr>
          <p:cNvPr id="18" name="Text Placeholder 17">
            <a:extLst>
              <a:ext uri="{FF2B5EF4-FFF2-40B4-BE49-F238E27FC236}">
                <a16:creationId xmlns:a16="http://schemas.microsoft.com/office/drawing/2014/main" id="{E292DAC7-18EB-4E2A-9395-147A47BA2E98}"/>
              </a:ext>
            </a:extLst>
          </p:cNvPr>
          <p:cNvSpPr>
            <a:spLocks noGrp="1"/>
          </p:cNvSpPr>
          <p:nvPr>
            <p:ph type="body" sz="quarter" idx="14"/>
          </p:nvPr>
        </p:nvSpPr>
        <p:spPr>
          <a:xfrm>
            <a:off x="250221" y="3360376"/>
            <a:ext cx="1845377" cy="315912"/>
          </a:xfrm>
        </p:spPr>
        <p:txBody>
          <a:bodyPr/>
          <a:lstStyle/>
          <a:p>
            <a:r>
              <a:rPr lang="en-US" dirty="0">
                <a:solidFill>
                  <a:srgbClr val="00BFF2"/>
                </a:solidFill>
              </a:rPr>
              <a:t>June 2023</a:t>
            </a:r>
          </a:p>
        </p:txBody>
      </p:sp>
      <p:cxnSp>
        <p:nvCxnSpPr>
          <p:cNvPr id="4" name="Straight Connector 3">
            <a:extLst>
              <a:ext uri="{FF2B5EF4-FFF2-40B4-BE49-F238E27FC236}">
                <a16:creationId xmlns:a16="http://schemas.microsoft.com/office/drawing/2014/main" id="{1B9CA715-B70F-4FFA-8866-3DEF0935A2A6}"/>
              </a:ext>
            </a:extLst>
          </p:cNvPr>
          <p:cNvCxnSpPr>
            <a:cxnSpLocks/>
          </p:cNvCxnSpPr>
          <p:nvPr/>
        </p:nvCxnSpPr>
        <p:spPr>
          <a:xfrm>
            <a:off x="358238" y="3258376"/>
            <a:ext cx="483870" cy="0"/>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CCC5467C-C89A-25BB-08C3-8ABD573E4F04}"/>
              </a:ext>
            </a:extLst>
          </p:cNvPr>
          <p:cNvPicPr>
            <a:picLocks noChangeAspect="1"/>
          </p:cNvPicPr>
          <p:nvPr/>
        </p:nvPicPr>
        <p:blipFill>
          <a:blip r:embed="rId7"/>
          <a:stretch>
            <a:fillRect/>
          </a:stretch>
        </p:blipFill>
        <p:spPr>
          <a:xfrm>
            <a:off x="72121" y="146645"/>
            <a:ext cx="1787849" cy="463829"/>
          </a:xfrm>
          <a:prstGeom prst="rect">
            <a:avLst/>
          </a:prstGeom>
        </p:spPr>
      </p:pic>
      <p:pic>
        <p:nvPicPr>
          <p:cNvPr id="5" name="Picture 4" descr="Text&#10;&#10;Description automatically generated">
            <a:extLst>
              <a:ext uri="{FF2B5EF4-FFF2-40B4-BE49-F238E27FC236}">
                <a16:creationId xmlns:a16="http://schemas.microsoft.com/office/drawing/2014/main" id="{AB81D0E5-DE45-94F8-E523-B48966C47C4F}"/>
              </a:ext>
            </a:extLst>
          </p:cNvPr>
          <p:cNvPicPr>
            <a:picLocks noChangeAspect="1"/>
          </p:cNvPicPr>
          <p:nvPr/>
        </p:nvPicPr>
        <p:blipFill>
          <a:blip r:embed="rId8"/>
          <a:stretch>
            <a:fillRect/>
          </a:stretch>
        </p:blipFill>
        <p:spPr>
          <a:xfrm>
            <a:off x="2415107" y="5787499"/>
            <a:ext cx="3715183" cy="698093"/>
          </a:xfrm>
          <a:prstGeom prst="rect">
            <a:avLst/>
          </a:prstGeom>
        </p:spPr>
      </p:pic>
    </p:spTree>
    <p:extLst>
      <p:ext uri="{BB962C8B-B14F-4D97-AF65-F5344CB8AC3E}">
        <p14:creationId xmlns:p14="http://schemas.microsoft.com/office/powerpoint/2010/main" val="14020356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31535437-D213-1EB2-738F-582B587F8A9C}"/>
              </a:ext>
            </a:extLst>
          </p:cNvPr>
          <p:cNvSpPr/>
          <p:nvPr/>
        </p:nvSpPr>
        <p:spPr>
          <a:xfrm>
            <a:off x="0" y="1611378"/>
            <a:ext cx="12188824" cy="524662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ADCD6B55-3A09-D4E2-1F37-B748C3FAC45F}"/>
              </a:ext>
            </a:extLst>
          </p:cNvPr>
          <p:cNvCxnSpPr>
            <a:cxnSpLocks/>
          </p:cNvCxnSpPr>
          <p:nvPr/>
        </p:nvCxnSpPr>
        <p:spPr>
          <a:xfrm>
            <a:off x="558925" y="138887"/>
            <a:ext cx="0" cy="1402415"/>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7F8F8E7-3C99-9B5F-E4EF-C73519C28263}"/>
              </a:ext>
            </a:extLst>
          </p:cNvPr>
          <p:cNvSpPr txBox="1"/>
          <p:nvPr/>
        </p:nvSpPr>
        <p:spPr>
          <a:xfrm>
            <a:off x="51023" y="486151"/>
            <a:ext cx="421814" cy="707886"/>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3C8D"/>
                </a:solidFill>
                <a:effectLst/>
                <a:uLnTx/>
                <a:uFillTx/>
                <a:latin typeface="Helvetica" pitchFamily="2" charset="0"/>
                <a:ea typeface="+mn-ea"/>
                <a:cs typeface="+mn-cs"/>
              </a:rPr>
              <a:t>5</a:t>
            </a:r>
          </a:p>
        </p:txBody>
      </p:sp>
      <p:sp>
        <p:nvSpPr>
          <p:cNvPr id="88" name="TextBox 87">
            <a:extLst>
              <a:ext uri="{FF2B5EF4-FFF2-40B4-BE49-F238E27FC236}">
                <a16:creationId xmlns:a16="http://schemas.microsoft.com/office/drawing/2014/main" id="{31CE2226-9188-29C8-2110-FFF5982D2C74}"/>
              </a:ext>
            </a:extLst>
          </p:cNvPr>
          <p:cNvSpPr txBox="1"/>
          <p:nvPr/>
        </p:nvSpPr>
        <p:spPr>
          <a:xfrm>
            <a:off x="-223346" y="1678556"/>
            <a:ext cx="12393827" cy="338554"/>
          </a:xfrm>
          <a:prstGeom prst="rect">
            <a:avLst/>
          </a:prstGeom>
          <a:noFill/>
        </p:spPr>
        <p:txBody>
          <a:bodyPr wrap="square" rtlCol="0">
            <a:spAutoFit/>
          </a:bodyPr>
          <a:lstStyle/>
          <a:p>
            <a:pPr algn="ctr"/>
            <a:r>
              <a:rPr lang="en-US" sz="1600" u="sng" dirty="0"/>
              <a:t>Three Measurement Approaches with Exciting and Innovative Ways to Quantify Engagement</a:t>
            </a:r>
          </a:p>
        </p:txBody>
      </p:sp>
      <p:sp>
        <p:nvSpPr>
          <p:cNvPr id="10" name="Rectangle 9">
            <a:extLst>
              <a:ext uri="{FF2B5EF4-FFF2-40B4-BE49-F238E27FC236}">
                <a16:creationId xmlns:a16="http://schemas.microsoft.com/office/drawing/2014/main" id="{E3DB93C8-DF9A-B29F-AA8F-E8051D89D01A}"/>
              </a:ext>
            </a:extLst>
          </p:cNvPr>
          <p:cNvSpPr/>
          <p:nvPr/>
        </p:nvSpPr>
        <p:spPr>
          <a:xfrm>
            <a:off x="623074" y="341499"/>
            <a:ext cx="11142315"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effectLst/>
                <a:ea typeface="Calibri" panose="020F0502020204030204" pitchFamily="34" charset="0"/>
              </a:rPr>
              <a:t>What are exciting ways that engagement is being measured today?</a:t>
            </a:r>
            <a:endParaRPr kumimoji="0" lang="en-US" sz="3200" i="0" strike="noStrike" kern="1200" cap="none" spc="0" normalizeH="0" baseline="0" noProof="0" dirty="0">
              <a:ln>
                <a:noFill/>
              </a:ln>
              <a:solidFill>
                <a:srgbClr val="1F1A62"/>
              </a:solidFill>
              <a:effectLst/>
              <a:uLnTx/>
              <a:uFillTx/>
              <a:ea typeface="+mn-ea"/>
              <a:cs typeface="+mn-cs"/>
            </a:endParaRPr>
          </a:p>
        </p:txBody>
      </p:sp>
      <p:pic>
        <p:nvPicPr>
          <p:cNvPr id="2" name="Picture 1">
            <a:extLst>
              <a:ext uri="{FF2B5EF4-FFF2-40B4-BE49-F238E27FC236}">
                <a16:creationId xmlns:a16="http://schemas.microsoft.com/office/drawing/2014/main" id="{27E4EB3D-1A2C-138B-C685-F632AAD4BF0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 name="Slide Number Placeholder 5">
            <a:extLst>
              <a:ext uri="{FF2B5EF4-FFF2-40B4-BE49-F238E27FC236}">
                <a16:creationId xmlns:a16="http://schemas.microsoft.com/office/drawing/2014/main" id="{F0299370-72CF-17A9-0170-8276B4B50A6B}"/>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04C8DA36-4E1D-262C-847F-39E7E1B23F59}"/>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6" name="TextBox 5">
            <a:extLst>
              <a:ext uri="{FF2B5EF4-FFF2-40B4-BE49-F238E27FC236}">
                <a16:creationId xmlns:a16="http://schemas.microsoft.com/office/drawing/2014/main" id="{883A6147-2F0C-E82F-B354-360293950C1C}"/>
              </a:ext>
            </a:extLst>
          </p:cNvPr>
          <p:cNvSpPr txBox="1"/>
          <p:nvPr/>
        </p:nvSpPr>
        <p:spPr>
          <a:xfrm>
            <a:off x="451408" y="3273267"/>
            <a:ext cx="3677771" cy="646331"/>
          </a:xfrm>
          <a:prstGeom prst="rect">
            <a:avLst/>
          </a:prstGeom>
          <a:noFill/>
        </p:spPr>
        <p:txBody>
          <a:bodyPr wrap="square">
            <a:spAutoFit/>
          </a:bodyPr>
          <a:lstStyle/>
          <a:p>
            <a:pPr algn="ctr"/>
            <a:r>
              <a:rPr lang="en-US" b="1" dirty="0">
                <a:solidFill>
                  <a:srgbClr val="ED3C8D"/>
                </a:solidFill>
                <a:latin typeface="Helvetica" panose="020B0403020202020204" pitchFamily="34" charset="0"/>
              </a:rPr>
              <a:t>In-Home Biometric Measurement</a:t>
            </a:r>
          </a:p>
        </p:txBody>
      </p:sp>
      <p:sp>
        <p:nvSpPr>
          <p:cNvPr id="7" name="TextBox 6">
            <a:extLst>
              <a:ext uri="{FF2B5EF4-FFF2-40B4-BE49-F238E27FC236}">
                <a16:creationId xmlns:a16="http://schemas.microsoft.com/office/drawing/2014/main" id="{9746E83C-331A-5162-B2EC-4AF8C37F8F18}"/>
              </a:ext>
            </a:extLst>
          </p:cNvPr>
          <p:cNvSpPr txBox="1"/>
          <p:nvPr/>
        </p:nvSpPr>
        <p:spPr>
          <a:xfrm>
            <a:off x="4453237" y="4388287"/>
            <a:ext cx="3462349" cy="1200329"/>
          </a:xfrm>
          <a:prstGeom prst="rect">
            <a:avLst/>
          </a:prstGeom>
          <a:noFill/>
        </p:spPr>
        <p:txBody>
          <a:bodyPr wrap="square">
            <a:spAutoFit/>
          </a:bodyPr>
          <a:lstStyle/>
          <a:p>
            <a:pPr algn="ctr"/>
            <a:r>
              <a:rPr lang="en-US" sz="1200" dirty="0">
                <a:solidFill>
                  <a:srgbClr val="ED3C8D"/>
                </a:solidFill>
              </a:rPr>
              <a:t> </a:t>
            </a:r>
            <a:r>
              <a:rPr lang="en-US" sz="1200" dirty="0"/>
              <a:t>By processing a multitude of ad placement, engagement and creative signals measurement providers in this space are providing business ready metrics that enable brands to quantify and optimize unique measures of engagement quickly and effectively</a:t>
            </a:r>
          </a:p>
        </p:txBody>
      </p:sp>
      <p:sp>
        <p:nvSpPr>
          <p:cNvPr id="42" name="TextBox 41">
            <a:extLst>
              <a:ext uri="{FF2B5EF4-FFF2-40B4-BE49-F238E27FC236}">
                <a16:creationId xmlns:a16="http://schemas.microsoft.com/office/drawing/2014/main" id="{072A6AD5-7B8B-97EB-CF10-C9D093FD1B26}"/>
              </a:ext>
            </a:extLst>
          </p:cNvPr>
          <p:cNvSpPr txBox="1"/>
          <p:nvPr/>
        </p:nvSpPr>
        <p:spPr>
          <a:xfrm>
            <a:off x="4709573" y="3246188"/>
            <a:ext cx="2949677" cy="646331"/>
          </a:xfrm>
          <a:prstGeom prst="rect">
            <a:avLst/>
          </a:prstGeom>
          <a:noFill/>
        </p:spPr>
        <p:txBody>
          <a:bodyPr wrap="square">
            <a:spAutoFit/>
          </a:bodyPr>
          <a:lstStyle/>
          <a:p>
            <a:pPr algn="ctr"/>
            <a:r>
              <a:rPr lang="en-US" b="1" dirty="0">
                <a:solidFill>
                  <a:srgbClr val="ED3C8D"/>
                </a:solidFill>
                <a:latin typeface="Helvetica" panose="020B0403020202020204" pitchFamily="34" charset="0"/>
              </a:rPr>
              <a:t>Innovative </a:t>
            </a:r>
          </a:p>
          <a:p>
            <a:pPr algn="ctr"/>
            <a:r>
              <a:rPr lang="en-US" b="1" dirty="0">
                <a:solidFill>
                  <a:srgbClr val="ED3C8D"/>
                </a:solidFill>
                <a:latin typeface="Helvetica" panose="020B0403020202020204" pitchFamily="34" charset="0"/>
              </a:rPr>
              <a:t>Metrics</a:t>
            </a:r>
          </a:p>
        </p:txBody>
      </p:sp>
      <p:sp>
        <p:nvSpPr>
          <p:cNvPr id="43" name="TextBox 42">
            <a:extLst>
              <a:ext uri="{FF2B5EF4-FFF2-40B4-BE49-F238E27FC236}">
                <a16:creationId xmlns:a16="http://schemas.microsoft.com/office/drawing/2014/main" id="{24C7B0B2-F8DE-03B3-7AE6-285A5A678E9D}"/>
              </a:ext>
            </a:extLst>
          </p:cNvPr>
          <p:cNvSpPr txBox="1"/>
          <p:nvPr/>
        </p:nvSpPr>
        <p:spPr>
          <a:xfrm>
            <a:off x="8378854" y="3259723"/>
            <a:ext cx="3183349" cy="646331"/>
          </a:xfrm>
          <a:prstGeom prst="rect">
            <a:avLst/>
          </a:prstGeom>
          <a:noFill/>
        </p:spPr>
        <p:txBody>
          <a:bodyPr wrap="square">
            <a:spAutoFit/>
          </a:bodyPr>
          <a:lstStyle/>
          <a:p>
            <a:pPr algn="ctr"/>
            <a:r>
              <a:rPr lang="en-US" b="1" dirty="0">
                <a:solidFill>
                  <a:srgbClr val="ED3C8D"/>
                </a:solidFill>
                <a:latin typeface="Helvetica" panose="020B0403020202020204" pitchFamily="34" charset="0"/>
              </a:rPr>
              <a:t>In-Lab Biometric Measurement</a:t>
            </a:r>
          </a:p>
        </p:txBody>
      </p:sp>
      <p:sp>
        <p:nvSpPr>
          <p:cNvPr id="63" name="TextBox 62">
            <a:extLst>
              <a:ext uri="{FF2B5EF4-FFF2-40B4-BE49-F238E27FC236}">
                <a16:creationId xmlns:a16="http://schemas.microsoft.com/office/drawing/2014/main" id="{AD47391F-419B-8A97-6341-00A97BADD896}"/>
              </a:ext>
            </a:extLst>
          </p:cNvPr>
          <p:cNvSpPr txBox="1"/>
          <p:nvPr/>
        </p:nvSpPr>
        <p:spPr>
          <a:xfrm>
            <a:off x="8412886" y="4441685"/>
            <a:ext cx="3115283" cy="1015663"/>
          </a:xfrm>
          <a:prstGeom prst="rect">
            <a:avLst/>
          </a:prstGeom>
          <a:noFill/>
        </p:spPr>
        <p:txBody>
          <a:bodyPr wrap="square">
            <a:spAutoFit/>
          </a:bodyPr>
          <a:lstStyle/>
          <a:p>
            <a:pPr algn="ctr"/>
            <a:r>
              <a:rPr lang="en-US" sz="1200" dirty="0"/>
              <a:t>Enables brands to conduct controlled &amp; repeatable experiments to determine how specific ads, ad formats, and ad platforms are impacting cognitive, emotional and behavioral engagement</a:t>
            </a:r>
          </a:p>
        </p:txBody>
      </p:sp>
      <p:sp>
        <p:nvSpPr>
          <p:cNvPr id="5" name="TextBox 4">
            <a:extLst>
              <a:ext uri="{FF2B5EF4-FFF2-40B4-BE49-F238E27FC236}">
                <a16:creationId xmlns:a16="http://schemas.microsoft.com/office/drawing/2014/main" id="{FE0FC0C8-3033-82E7-292D-1AE97DC7FE77}"/>
              </a:ext>
            </a:extLst>
          </p:cNvPr>
          <p:cNvSpPr txBox="1"/>
          <p:nvPr/>
        </p:nvSpPr>
        <p:spPr>
          <a:xfrm>
            <a:off x="732652" y="4365736"/>
            <a:ext cx="3115283" cy="1200329"/>
          </a:xfrm>
          <a:prstGeom prst="rect">
            <a:avLst/>
          </a:prstGeom>
          <a:noFill/>
        </p:spPr>
        <p:txBody>
          <a:bodyPr wrap="square">
            <a:spAutoFit/>
          </a:bodyPr>
          <a:lstStyle/>
          <a:p>
            <a:pPr algn="ctr"/>
            <a:r>
              <a:rPr lang="en-US" sz="1200" dirty="0"/>
              <a:t>Technology developed/adapted by measurement providers in this space enables brands to determine who is in the room, how they’re engaging with the content and what content they’re engaging with across platforms and devices</a:t>
            </a:r>
          </a:p>
        </p:txBody>
      </p:sp>
      <p:pic>
        <p:nvPicPr>
          <p:cNvPr id="8" name="Picture 7">
            <a:extLst>
              <a:ext uri="{FF2B5EF4-FFF2-40B4-BE49-F238E27FC236}">
                <a16:creationId xmlns:a16="http://schemas.microsoft.com/office/drawing/2014/main" id="{4D3B1720-F5F3-B56D-8DC6-384DB4CD1031}"/>
              </a:ext>
            </a:extLst>
          </p:cNvPr>
          <p:cNvPicPr>
            <a:picLocks noChangeAspect="1"/>
          </p:cNvPicPr>
          <p:nvPr/>
        </p:nvPicPr>
        <p:blipFill>
          <a:blip r:embed="rId4"/>
          <a:stretch>
            <a:fillRect/>
          </a:stretch>
        </p:blipFill>
        <p:spPr>
          <a:xfrm>
            <a:off x="1063294" y="6001668"/>
            <a:ext cx="1169976" cy="262648"/>
          </a:xfrm>
          <a:prstGeom prst="rect">
            <a:avLst/>
          </a:prstGeom>
        </p:spPr>
      </p:pic>
      <p:pic>
        <p:nvPicPr>
          <p:cNvPr id="9" name="Picture 8" descr="Oracle logo and symbol, meaning, history, PNG">
            <a:extLst>
              <a:ext uri="{FF2B5EF4-FFF2-40B4-BE49-F238E27FC236}">
                <a16:creationId xmlns:a16="http://schemas.microsoft.com/office/drawing/2014/main" id="{CDC3A78E-BF8F-A20D-5618-578FCB5388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1746" b="32628"/>
          <a:stretch/>
        </p:blipFill>
        <p:spPr bwMode="auto">
          <a:xfrm>
            <a:off x="5961297" y="6010140"/>
            <a:ext cx="1118972" cy="224058"/>
          </a:xfrm>
          <a:prstGeom prst="rect">
            <a:avLst/>
          </a:prstGeom>
          <a:noFill/>
          <a:ln>
            <a:noFill/>
          </a:ln>
          <a:extLst>
            <a:ext uri="{53640926-AAD7-44D8-BBD7-CCE9431645EC}">
              <a14:shadowObscured xmlns:a14="http://schemas.microsoft.com/office/drawing/2010/main"/>
            </a:ext>
          </a:extLst>
        </p:spPr>
      </p:pic>
      <p:pic>
        <p:nvPicPr>
          <p:cNvPr id="13" name="Picture 2" descr="Adelaide — Attention Metrics for Digital Media">
            <a:extLst>
              <a:ext uri="{FF2B5EF4-FFF2-40B4-BE49-F238E27FC236}">
                <a16:creationId xmlns:a16="http://schemas.microsoft.com/office/drawing/2014/main" id="{FA6E7116-1AA5-F595-6F90-7244B1CB79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8824" y="6027917"/>
            <a:ext cx="842324" cy="17818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ontact Us | Neuromarketing Audience Research Laboratories">
            <a:extLst>
              <a:ext uri="{FF2B5EF4-FFF2-40B4-BE49-F238E27FC236}">
                <a16:creationId xmlns:a16="http://schemas.microsoft.com/office/drawing/2014/main" id="{BCDF9EFF-CCB1-B460-3CA9-070AD2D636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33036" y="5971738"/>
            <a:ext cx="1564436" cy="269091"/>
          </a:xfrm>
          <a:prstGeom prst="rect">
            <a:avLst/>
          </a:prstGeom>
          <a:noFill/>
          <a:extLst>
            <a:ext uri="{909E8E84-426E-40DD-AFC4-6F175D3DCCD1}">
              <a14:hiddenFill xmlns:a14="http://schemas.microsoft.com/office/drawing/2010/main">
                <a:solidFill>
                  <a:srgbClr val="FFFFFF"/>
                </a:solidFill>
              </a14:hiddenFill>
            </a:ext>
          </a:extLst>
        </p:spPr>
      </p:pic>
      <p:pic>
        <p:nvPicPr>
          <p:cNvPr id="18" name="Graphic 17" descr="Work from home Wi-Fi outline">
            <a:extLst>
              <a:ext uri="{FF2B5EF4-FFF2-40B4-BE49-F238E27FC236}">
                <a16:creationId xmlns:a16="http://schemas.microsoft.com/office/drawing/2014/main" id="{BF974053-4E38-3FF5-D375-D0E94018869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35979" y="2362594"/>
            <a:ext cx="914400" cy="914400"/>
          </a:xfrm>
          <a:prstGeom prst="rect">
            <a:avLst/>
          </a:prstGeom>
        </p:spPr>
      </p:pic>
      <p:pic>
        <p:nvPicPr>
          <p:cNvPr id="24" name="Graphic 23" descr="Remote learning science outline">
            <a:extLst>
              <a:ext uri="{FF2B5EF4-FFF2-40B4-BE49-F238E27FC236}">
                <a16:creationId xmlns:a16="http://schemas.microsoft.com/office/drawing/2014/main" id="{C850E19B-97F4-EDBA-F6F9-BA437C3D876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69030" y="2362594"/>
            <a:ext cx="914400" cy="914400"/>
          </a:xfrm>
          <a:prstGeom prst="rect">
            <a:avLst/>
          </a:prstGeom>
        </p:spPr>
      </p:pic>
      <p:sp>
        <p:nvSpPr>
          <p:cNvPr id="28" name="TextBox 27">
            <a:extLst>
              <a:ext uri="{FF2B5EF4-FFF2-40B4-BE49-F238E27FC236}">
                <a16:creationId xmlns:a16="http://schemas.microsoft.com/office/drawing/2014/main" id="{6744EF37-4510-B316-60CA-1EF6B0DE09A9}"/>
              </a:ext>
            </a:extLst>
          </p:cNvPr>
          <p:cNvSpPr txBox="1"/>
          <p:nvPr/>
        </p:nvSpPr>
        <p:spPr>
          <a:xfrm>
            <a:off x="8175662" y="3941400"/>
            <a:ext cx="3589730" cy="461665"/>
          </a:xfrm>
          <a:prstGeom prst="rect">
            <a:avLst/>
          </a:prstGeom>
          <a:noFill/>
        </p:spPr>
        <p:txBody>
          <a:bodyPr wrap="square">
            <a:spAutoFit/>
          </a:bodyPr>
          <a:lstStyle/>
          <a:p>
            <a:pPr algn="ctr"/>
            <a:r>
              <a:rPr lang="en-US" sz="1200" dirty="0">
                <a:solidFill>
                  <a:srgbClr val="ED3C8D"/>
                </a:solidFill>
              </a:rPr>
              <a:t>Custom studies conducted in lab environments designed to mimic an at home experience</a:t>
            </a:r>
          </a:p>
        </p:txBody>
      </p:sp>
      <p:sp>
        <p:nvSpPr>
          <p:cNvPr id="30" name="TextBox 29">
            <a:extLst>
              <a:ext uri="{FF2B5EF4-FFF2-40B4-BE49-F238E27FC236}">
                <a16:creationId xmlns:a16="http://schemas.microsoft.com/office/drawing/2014/main" id="{A5D9E7CC-EDD7-2C15-FBD9-1B1E6FA7D0C3}"/>
              </a:ext>
            </a:extLst>
          </p:cNvPr>
          <p:cNvSpPr txBox="1"/>
          <p:nvPr/>
        </p:nvSpPr>
        <p:spPr>
          <a:xfrm>
            <a:off x="4515999" y="3932688"/>
            <a:ext cx="3336824" cy="461665"/>
          </a:xfrm>
          <a:prstGeom prst="rect">
            <a:avLst/>
          </a:prstGeom>
          <a:noFill/>
        </p:spPr>
        <p:txBody>
          <a:bodyPr wrap="square">
            <a:spAutoFit/>
          </a:bodyPr>
          <a:lstStyle/>
          <a:p>
            <a:pPr algn="ctr"/>
            <a:r>
              <a:rPr lang="en-US" sz="1200" dirty="0">
                <a:solidFill>
                  <a:srgbClr val="ED3C8D"/>
                </a:solidFill>
              </a:rPr>
              <a:t>New metrics rooted in data science that are infused with AI and machine learning models </a:t>
            </a:r>
          </a:p>
        </p:txBody>
      </p:sp>
      <p:sp>
        <p:nvSpPr>
          <p:cNvPr id="32" name="TextBox 31">
            <a:extLst>
              <a:ext uri="{FF2B5EF4-FFF2-40B4-BE49-F238E27FC236}">
                <a16:creationId xmlns:a16="http://schemas.microsoft.com/office/drawing/2014/main" id="{91736A36-7E75-A745-E119-50DA4858626C}"/>
              </a:ext>
            </a:extLst>
          </p:cNvPr>
          <p:cNvSpPr txBox="1"/>
          <p:nvPr/>
        </p:nvSpPr>
        <p:spPr>
          <a:xfrm>
            <a:off x="890225" y="3926622"/>
            <a:ext cx="2800136" cy="461665"/>
          </a:xfrm>
          <a:prstGeom prst="rect">
            <a:avLst/>
          </a:prstGeom>
          <a:noFill/>
        </p:spPr>
        <p:txBody>
          <a:bodyPr wrap="square">
            <a:spAutoFit/>
          </a:bodyPr>
          <a:lstStyle/>
          <a:p>
            <a:pPr algn="ctr"/>
            <a:r>
              <a:rPr lang="en-US" sz="1200" dirty="0">
                <a:solidFill>
                  <a:srgbClr val="ED3C8D"/>
                </a:solidFill>
              </a:rPr>
              <a:t>Biometric sensors placed in panels made up of opt-in participant homes </a:t>
            </a:r>
          </a:p>
        </p:txBody>
      </p:sp>
      <p:pic>
        <p:nvPicPr>
          <p:cNvPr id="34" name="Graphic 33" descr="Right And Left Brain outline">
            <a:extLst>
              <a:ext uri="{FF2B5EF4-FFF2-40B4-BE49-F238E27FC236}">
                <a16:creationId xmlns:a16="http://schemas.microsoft.com/office/drawing/2014/main" id="{66097B0C-42E1-AF52-5839-9B26D772EDF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102081" y="2362594"/>
            <a:ext cx="914400" cy="914400"/>
          </a:xfrm>
          <a:prstGeom prst="rect">
            <a:avLst/>
          </a:prstGeom>
        </p:spPr>
      </p:pic>
      <p:pic>
        <p:nvPicPr>
          <p:cNvPr id="36" name="Graphic 35" descr="Microscope outline">
            <a:extLst>
              <a:ext uri="{FF2B5EF4-FFF2-40B4-BE49-F238E27FC236}">
                <a16:creationId xmlns:a16="http://schemas.microsoft.com/office/drawing/2014/main" id="{0B77F161-081B-0313-ECB0-D7705894EAC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848346" y="2362594"/>
            <a:ext cx="914400" cy="914400"/>
          </a:xfrm>
          <a:prstGeom prst="rect">
            <a:avLst/>
          </a:prstGeom>
        </p:spPr>
      </p:pic>
      <p:pic>
        <p:nvPicPr>
          <p:cNvPr id="38" name="Graphic 37" descr="Right And Left Brain outline">
            <a:extLst>
              <a:ext uri="{FF2B5EF4-FFF2-40B4-BE49-F238E27FC236}">
                <a16:creationId xmlns:a16="http://schemas.microsoft.com/office/drawing/2014/main" id="{45F2A3F6-380A-AC04-5B42-9B48F7FCA2C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448027" y="2362594"/>
            <a:ext cx="914400" cy="914400"/>
          </a:xfrm>
          <a:prstGeom prst="rect">
            <a:avLst/>
          </a:prstGeom>
        </p:spPr>
      </p:pic>
      <p:sp>
        <p:nvSpPr>
          <p:cNvPr id="39" name="TextBox 38">
            <a:extLst>
              <a:ext uri="{FF2B5EF4-FFF2-40B4-BE49-F238E27FC236}">
                <a16:creationId xmlns:a16="http://schemas.microsoft.com/office/drawing/2014/main" id="{19396715-36EF-D510-2126-35CF025E29D1}"/>
              </a:ext>
            </a:extLst>
          </p:cNvPr>
          <p:cNvSpPr txBox="1"/>
          <p:nvPr/>
        </p:nvSpPr>
        <p:spPr>
          <a:xfrm>
            <a:off x="1115485" y="5651161"/>
            <a:ext cx="2349617" cy="276999"/>
          </a:xfrm>
          <a:prstGeom prst="rect">
            <a:avLst/>
          </a:prstGeom>
          <a:noFill/>
        </p:spPr>
        <p:txBody>
          <a:bodyPr wrap="square">
            <a:spAutoFit/>
          </a:bodyPr>
          <a:lstStyle/>
          <a:p>
            <a:pPr marR="0" lvl="0" algn="ctr">
              <a:spcBef>
                <a:spcPts val="0"/>
              </a:spcBef>
              <a:spcAft>
                <a:spcPts val="800"/>
              </a:spcAft>
            </a:pPr>
            <a:r>
              <a:rPr lang="en-US" sz="1200" b="1" u="sng" dirty="0">
                <a:ea typeface="Calibri" panose="020F0502020204030204" pitchFamily="34" charset="0"/>
                <a:cs typeface="Times New Roman" panose="02020603050405020304" pitchFamily="18" charset="0"/>
              </a:rPr>
              <a:t>Example Companies</a:t>
            </a:r>
            <a:endParaRPr lang="en-US" sz="1200" b="1" dirty="0">
              <a:effectLst/>
              <a:ea typeface="Calibri" panose="020F0502020204030204" pitchFamily="34" charset="0"/>
              <a:cs typeface="Times New Roman" panose="02020603050405020304" pitchFamily="18" charset="0"/>
            </a:endParaRPr>
          </a:p>
        </p:txBody>
      </p:sp>
      <p:sp>
        <p:nvSpPr>
          <p:cNvPr id="40" name="TextBox 39">
            <a:extLst>
              <a:ext uri="{FF2B5EF4-FFF2-40B4-BE49-F238E27FC236}">
                <a16:creationId xmlns:a16="http://schemas.microsoft.com/office/drawing/2014/main" id="{BEB8F396-29E7-C7C3-ED6D-402F47C1BA08}"/>
              </a:ext>
            </a:extLst>
          </p:cNvPr>
          <p:cNvSpPr txBox="1"/>
          <p:nvPr/>
        </p:nvSpPr>
        <p:spPr>
          <a:xfrm>
            <a:off x="5009603" y="5664871"/>
            <a:ext cx="2349617" cy="276999"/>
          </a:xfrm>
          <a:prstGeom prst="rect">
            <a:avLst/>
          </a:prstGeom>
          <a:noFill/>
        </p:spPr>
        <p:txBody>
          <a:bodyPr wrap="square">
            <a:spAutoFit/>
          </a:bodyPr>
          <a:lstStyle/>
          <a:p>
            <a:pPr marR="0" lvl="0" algn="ctr">
              <a:spcBef>
                <a:spcPts val="0"/>
              </a:spcBef>
              <a:spcAft>
                <a:spcPts val="800"/>
              </a:spcAft>
            </a:pPr>
            <a:r>
              <a:rPr lang="en-US" sz="1200" b="1" u="sng" dirty="0">
                <a:ea typeface="Calibri" panose="020F0502020204030204" pitchFamily="34" charset="0"/>
                <a:cs typeface="Times New Roman" panose="02020603050405020304" pitchFamily="18" charset="0"/>
              </a:rPr>
              <a:t>Example Companies</a:t>
            </a:r>
            <a:endParaRPr lang="en-US" sz="1200" b="1" dirty="0">
              <a:effectLst/>
              <a:ea typeface="Calibri" panose="020F050202020403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B6966A5D-5667-06BB-09F6-8B999066CEA2}"/>
              </a:ext>
            </a:extLst>
          </p:cNvPr>
          <p:cNvSpPr txBox="1"/>
          <p:nvPr/>
        </p:nvSpPr>
        <p:spPr>
          <a:xfrm>
            <a:off x="8795719" y="5613819"/>
            <a:ext cx="2349617" cy="276999"/>
          </a:xfrm>
          <a:prstGeom prst="rect">
            <a:avLst/>
          </a:prstGeom>
          <a:noFill/>
        </p:spPr>
        <p:txBody>
          <a:bodyPr wrap="square">
            <a:spAutoFit/>
          </a:bodyPr>
          <a:lstStyle/>
          <a:p>
            <a:pPr marR="0" lvl="0" algn="ctr">
              <a:spcBef>
                <a:spcPts val="0"/>
              </a:spcBef>
              <a:spcAft>
                <a:spcPts val="800"/>
              </a:spcAft>
            </a:pPr>
            <a:r>
              <a:rPr lang="en-US" sz="1200" b="1" u="sng" dirty="0">
                <a:ea typeface="Calibri" panose="020F0502020204030204" pitchFamily="34" charset="0"/>
                <a:cs typeface="Times New Roman" panose="02020603050405020304" pitchFamily="18" charset="0"/>
              </a:rPr>
              <a:t>Example Companies</a:t>
            </a:r>
            <a:endParaRPr lang="en-US" sz="1200" b="1" dirty="0">
              <a:effectLst/>
              <a:ea typeface="Calibri" panose="020F0502020204030204" pitchFamily="34" charset="0"/>
              <a:cs typeface="Times New Roman" panose="02020603050405020304" pitchFamily="18" charset="0"/>
            </a:endParaRPr>
          </a:p>
        </p:txBody>
      </p:sp>
      <p:pic>
        <p:nvPicPr>
          <p:cNvPr id="15" name="Picture 14" descr="A logo on a black background&#10;&#10;Description automatically generated with medium confidence">
            <a:extLst>
              <a:ext uri="{FF2B5EF4-FFF2-40B4-BE49-F238E27FC236}">
                <a16:creationId xmlns:a16="http://schemas.microsoft.com/office/drawing/2014/main" id="{9C810F2D-B9E9-B0F4-C740-9D157F69327F}"/>
              </a:ext>
            </a:extLst>
          </p:cNvPr>
          <p:cNvPicPr>
            <a:picLocks noChangeAspect="1"/>
          </p:cNvPicPr>
          <p:nvPr/>
        </p:nvPicPr>
        <p:blipFill rotWithShape="1">
          <a:blip r:embed="rId18"/>
          <a:srcRect l="19598" t="38573" r="19163" b="41410"/>
          <a:stretch/>
        </p:blipFill>
        <p:spPr>
          <a:xfrm>
            <a:off x="2290294" y="5980198"/>
            <a:ext cx="1227958" cy="284118"/>
          </a:xfrm>
          <a:prstGeom prst="rect">
            <a:avLst/>
          </a:prstGeom>
        </p:spPr>
      </p:pic>
    </p:spTree>
    <p:extLst>
      <p:ext uri="{BB962C8B-B14F-4D97-AF65-F5344CB8AC3E}">
        <p14:creationId xmlns:p14="http://schemas.microsoft.com/office/powerpoint/2010/main" val="3996899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075355A-045E-4AA1-9711-3B199BD99F03}"/>
              </a:ext>
            </a:extLst>
          </p:cNvPr>
          <p:cNvSpPr/>
          <p:nvPr/>
        </p:nvSpPr>
        <p:spPr>
          <a:xfrm>
            <a:off x="1" y="1687284"/>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351520" y="391163"/>
            <a:ext cx="11704950"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Best Practices for Marketers</a:t>
            </a:r>
          </a:p>
        </p:txBody>
      </p:sp>
      <p:sp>
        <p:nvSpPr>
          <p:cNvPr id="2" name="Rectangle 1">
            <a:extLst>
              <a:ext uri="{FF2B5EF4-FFF2-40B4-BE49-F238E27FC236}">
                <a16:creationId xmlns:a16="http://schemas.microsoft.com/office/drawing/2014/main" id="{892812D1-C2E7-6145-8C2A-95A25EFCD80C}"/>
              </a:ext>
            </a:extLst>
          </p:cNvPr>
          <p:cNvSpPr/>
          <p:nvPr/>
        </p:nvSpPr>
        <p:spPr>
          <a:xfrm>
            <a:off x="170327" y="3106173"/>
            <a:ext cx="2917050" cy="2271313"/>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C0E1F46B-70E6-5C48-A3D3-CAA938A36A27}"/>
              </a:ext>
            </a:extLst>
          </p:cNvPr>
          <p:cNvSpPr/>
          <p:nvPr/>
        </p:nvSpPr>
        <p:spPr>
          <a:xfrm>
            <a:off x="47625" y="3656471"/>
            <a:ext cx="3130240"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Helvetica" pitchFamily="2" charset="0"/>
              </a:rPr>
              <a:t>Determine how you want consumers to engage with your brand and measure accordingly</a:t>
            </a:r>
            <a:endParaRPr kumimoji="0" lang="en-US" sz="1600" b="1" i="0" u="none" strike="noStrike" kern="1200" cap="none" spc="0" normalizeH="0" baseline="0" noProof="0" dirty="0">
              <a:ln>
                <a:noFill/>
              </a:ln>
              <a:solidFill>
                <a:schemeClr val="bg1"/>
              </a:solidFill>
              <a:effectLst/>
              <a:uLnTx/>
              <a:uFillTx/>
              <a:latin typeface="Helvetica" pitchFamily="2" charset="0"/>
              <a:ea typeface="+mn-ea"/>
              <a:cs typeface="+mn-cs"/>
            </a:endParaRPr>
          </a:p>
        </p:txBody>
      </p:sp>
      <p:sp>
        <p:nvSpPr>
          <p:cNvPr id="28" name="Rectangle 27">
            <a:extLst>
              <a:ext uri="{FF2B5EF4-FFF2-40B4-BE49-F238E27FC236}">
                <a16:creationId xmlns:a16="http://schemas.microsoft.com/office/drawing/2014/main" id="{611A2BD2-28EE-844C-ABD0-1BBA2351FC49}"/>
              </a:ext>
            </a:extLst>
          </p:cNvPr>
          <p:cNvSpPr/>
          <p:nvPr/>
        </p:nvSpPr>
        <p:spPr>
          <a:xfrm>
            <a:off x="3269747" y="3082498"/>
            <a:ext cx="2823185" cy="2285941"/>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34CC8CE6-CBBB-9148-9480-ABF797D19659}"/>
              </a:ext>
            </a:extLst>
          </p:cNvPr>
          <p:cNvSpPr/>
          <p:nvPr/>
        </p:nvSpPr>
        <p:spPr>
          <a:xfrm>
            <a:off x="3420125" y="3410250"/>
            <a:ext cx="2518859"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Helvetica" pitchFamily="2" charset="0"/>
              </a:rPr>
              <a:t>Utilize multiple engagement metrics</a:t>
            </a:r>
            <a:br>
              <a:rPr lang="en-US" sz="1600" b="1" dirty="0">
                <a:solidFill>
                  <a:schemeClr val="bg1"/>
                </a:solidFill>
                <a:latin typeface="Helvetica" pitchFamily="2" charset="0"/>
              </a:rPr>
            </a:br>
            <a:r>
              <a:rPr lang="en-US" sz="1600" b="1" dirty="0">
                <a:solidFill>
                  <a:schemeClr val="bg1"/>
                </a:solidFill>
                <a:latin typeface="Helvetica" pitchFamily="2" charset="0"/>
              </a:rPr>
              <a:t>to achieve a full picture understanding of how audiences are engaging with your brand</a:t>
            </a:r>
            <a:endParaRPr kumimoji="0" lang="en-US" sz="1600" b="1" i="0" u="none" strike="noStrike" kern="1200" cap="none" spc="0" normalizeH="0" baseline="0" noProof="0" dirty="0">
              <a:ln>
                <a:noFill/>
              </a:ln>
              <a:solidFill>
                <a:schemeClr val="bg1"/>
              </a:solidFill>
              <a:effectLst/>
              <a:uLnTx/>
              <a:uFillTx/>
              <a:latin typeface="Helvetica" pitchFamily="2" charset="0"/>
              <a:ea typeface="+mn-ea"/>
              <a:cs typeface="+mn-cs"/>
            </a:endParaRPr>
          </a:p>
        </p:txBody>
      </p:sp>
      <p:sp>
        <p:nvSpPr>
          <p:cNvPr id="29" name="Rectangle 28">
            <a:extLst>
              <a:ext uri="{FF2B5EF4-FFF2-40B4-BE49-F238E27FC236}">
                <a16:creationId xmlns:a16="http://schemas.microsoft.com/office/drawing/2014/main" id="{BE7A67A6-9B9E-EC45-BEF3-59FAC4400EEB}"/>
              </a:ext>
            </a:extLst>
          </p:cNvPr>
          <p:cNvSpPr/>
          <p:nvPr/>
        </p:nvSpPr>
        <p:spPr>
          <a:xfrm>
            <a:off x="6275214" y="3083151"/>
            <a:ext cx="2823185" cy="2290148"/>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C1AF966E-5A86-E944-B039-CE9D7B0774B6}"/>
              </a:ext>
            </a:extLst>
          </p:cNvPr>
          <p:cNvSpPr/>
          <p:nvPr/>
        </p:nvSpPr>
        <p:spPr>
          <a:xfrm>
            <a:off x="6275214" y="3533361"/>
            <a:ext cx="2737594" cy="1323439"/>
          </a:xfrm>
          <a:prstGeom prst="rect">
            <a:avLst/>
          </a:prstGeom>
        </p:spPr>
        <p:txBody>
          <a:bodyPr wrap="square" lIns="91440" tIns="45720" rIns="91440" bIns="45720" anchor="t">
            <a:spAutoFit/>
          </a:bodyPr>
          <a:lstStyle/>
          <a:p>
            <a:pPr algn="ctr">
              <a:defRPr/>
            </a:pPr>
            <a:r>
              <a:rPr lang="en-US" sz="1600" b="1" dirty="0">
                <a:solidFill>
                  <a:schemeClr val="bg1"/>
                </a:solidFill>
                <a:latin typeface="Helvetica"/>
                <a:cs typeface="Helvetica"/>
              </a:rPr>
              <a:t>Understand the factors that impact ad engagement to more effectively create and measure campaigns</a:t>
            </a:r>
          </a:p>
        </p:txBody>
      </p:sp>
      <p:sp>
        <p:nvSpPr>
          <p:cNvPr id="3" name="Rectangle 2">
            <a:extLst>
              <a:ext uri="{FF2B5EF4-FFF2-40B4-BE49-F238E27FC236}">
                <a16:creationId xmlns:a16="http://schemas.microsoft.com/office/drawing/2014/main" id="{5A89DA6F-6C53-4CA9-8C79-2F5032B2325F}"/>
              </a:ext>
            </a:extLst>
          </p:cNvPr>
          <p:cNvSpPr/>
          <p:nvPr/>
        </p:nvSpPr>
        <p:spPr>
          <a:xfrm>
            <a:off x="9306868" y="3049864"/>
            <a:ext cx="2823185" cy="2290148"/>
          </a:xfrm>
          <a:prstGeom prst="rect">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BC7F04D2-8726-4568-A0A9-AEEBCCFB1D77}"/>
              </a:ext>
            </a:extLst>
          </p:cNvPr>
          <p:cNvSpPr/>
          <p:nvPr/>
        </p:nvSpPr>
        <p:spPr>
          <a:xfrm>
            <a:off x="9241383" y="3656471"/>
            <a:ext cx="2823185" cy="1077218"/>
          </a:xfrm>
          <a:prstGeom prst="rect">
            <a:avLst/>
          </a:prstGeom>
        </p:spPr>
        <p:txBody>
          <a:bodyPr wrap="square">
            <a:spAutoFit/>
          </a:bodyPr>
          <a:lstStyle/>
          <a:p>
            <a:pPr algn="ctr">
              <a:defRPr/>
            </a:pPr>
            <a:r>
              <a:rPr lang="en-US" sz="1600" b="1" dirty="0">
                <a:solidFill>
                  <a:schemeClr val="bg1"/>
                </a:solidFill>
                <a:latin typeface="Helvetica"/>
                <a:cs typeface="Helvetica"/>
              </a:rPr>
              <a:t>Leverage cutting edge technologies and methodologies to drive and measure engagement</a:t>
            </a:r>
          </a:p>
        </p:txBody>
      </p:sp>
      <p:pic>
        <p:nvPicPr>
          <p:cNvPr id="10" name="Picture 9" descr="Icon&#10;&#10;Description automatically generated">
            <a:extLst>
              <a:ext uri="{FF2B5EF4-FFF2-40B4-BE49-F238E27FC236}">
                <a16:creationId xmlns:a16="http://schemas.microsoft.com/office/drawing/2014/main" id="{63ACEE88-4D21-4C7F-BAEB-2CCDDC4C0C9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49751" y="1987184"/>
            <a:ext cx="925987" cy="925987"/>
          </a:xfrm>
          <a:prstGeom prst="rect">
            <a:avLst/>
          </a:prstGeom>
        </p:spPr>
      </p:pic>
      <p:pic>
        <p:nvPicPr>
          <p:cNvPr id="20" name="Picture 19">
            <a:extLst>
              <a:ext uri="{FF2B5EF4-FFF2-40B4-BE49-F238E27FC236}">
                <a16:creationId xmlns:a16="http://schemas.microsoft.com/office/drawing/2014/main" id="{6FBA7D1B-8BA0-8A43-A132-D4FB2E5A2B14}"/>
              </a:ext>
            </a:extLst>
          </p:cNvPr>
          <p:cNvPicPr>
            <a:picLocks noChangeAspect="1"/>
          </p:cNvPicPr>
          <p:nvPr/>
        </p:nvPicPr>
        <p:blipFill>
          <a:blip r:embed="rId4" cstate="hqprint">
            <a:clrChange>
              <a:clrFrom>
                <a:srgbClr val="201A62"/>
              </a:clrFrom>
              <a:clrTo>
                <a:srgbClr val="201A62">
                  <a:alpha val="0"/>
                </a:srgbClr>
              </a:clrTo>
            </a:clrChange>
            <a:extLst>
              <a:ext uri="{28A0092B-C50C-407E-A947-70E740481C1C}">
                <a14:useLocalDpi xmlns:a14="http://schemas.microsoft.com/office/drawing/2010/main"/>
              </a:ext>
            </a:extLst>
          </a:blip>
          <a:stretch>
            <a:fillRect/>
          </a:stretch>
        </p:blipFill>
        <p:spPr>
          <a:xfrm>
            <a:off x="9805802" y="0"/>
            <a:ext cx="2379847" cy="1385571"/>
          </a:xfrm>
          <a:prstGeom prst="rect">
            <a:avLst/>
          </a:prstGeom>
          <a:solidFill>
            <a:schemeClr val="bg1"/>
          </a:solidFill>
        </p:spPr>
      </p:pic>
      <p:pic>
        <p:nvPicPr>
          <p:cNvPr id="5" name="Picture 4">
            <a:extLst>
              <a:ext uri="{FF2B5EF4-FFF2-40B4-BE49-F238E27FC236}">
                <a16:creationId xmlns:a16="http://schemas.microsoft.com/office/drawing/2014/main" id="{401BAA9A-CE04-7015-44D0-9A1D75217EC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7" name="Slide Number Placeholder 5">
            <a:extLst>
              <a:ext uri="{FF2B5EF4-FFF2-40B4-BE49-F238E27FC236}">
                <a16:creationId xmlns:a16="http://schemas.microsoft.com/office/drawing/2014/main" id="{5875464C-F307-E4C9-73AC-8CD21F8D8885}"/>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8" name="Rectangle 7">
            <a:extLst>
              <a:ext uri="{FF2B5EF4-FFF2-40B4-BE49-F238E27FC236}">
                <a16:creationId xmlns:a16="http://schemas.microsoft.com/office/drawing/2014/main" id="{14E9EC1B-FA56-5939-03CE-66C604D8A8F1}"/>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9" name="Picture 8" descr="A magnifying glass with a magnifying glass and a gear&#10;&#10;Description automatically generated with low confidence">
            <a:extLst>
              <a:ext uri="{FF2B5EF4-FFF2-40B4-BE49-F238E27FC236}">
                <a16:creationId xmlns:a16="http://schemas.microsoft.com/office/drawing/2014/main" id="{456CB4C3-E2A2-FF5D-B63C-32877FA2C649}"/>
              </a:ext>
            </a:extLst>
          </p:cNvPr>
          <p:cNvPicPr>
            <a:picLocks noChangeAspect="1"/>
          </p:cNvPicPr>
          <p:nvPr/>
        </p:nvPicPr>
        <p:blipFill>
          <a:blip r:embed="rId6"/>
          <a:stretch>
            <a:fillRect/>
          </a:stretch>
        </p:blipFill>
        <p:spPr>
          <a:xfrm>
            <a:off x="7223812" y="1987184"/>
            <a:ext cx="925987" cy="925987"/>
          </a:xfrm>
          <a:prstGeom prst="rect">
            <a:avLst/>
          </a:prstGeom>
        </p:spPr>
      </p:pic>
      <p:pic>
        <p:nvPicPr>
          <p:cNvPr id="12" name="Picture 11" descr="A picture containing graphics, circle, colorfulness, screenshot&#10;&#10;Description automatically generated">
            <a:extLst>
              <a:ext uri="{FF2B5EF4-FFF2-40B4-BE49-F238E27FC236}">
                <a16:creationId xmlns:a16="http://schemas.microsoft.com/office/drawing/2014/main" id="{46B83FEC-87B6-D9FE-B3BA-D4285E9881A4}"/>
              </a:ext>
            </a:extLst>
          </p:cNvPr>
          <p:cNvPicPr>
            <a:picLocks noChangeAspect="1"/>
          </p:cNvPicPr>
          <p:nvPr/>
        </p:nvPicPr>
        <p:blipFill>
          <a:blip r:embed="rId7"/>
          <a:stretch>
            <a:fillRect/>
          </a:stretch>
        </p:blipFill>
        <p:spPr>
          <a:xfrm>
            <a:off x="4218301" y="1987184"/>
            <a:ext cx="925987" cy="925987"/>
          </a:xfrm>
          <a:prstGeom prst="rect">
            <a:avLst/>
          </a:prstGeom>
        </p:spPr>
      </p:pic>
      <p:pic>
        <p:nvPicPr>
          <p:cNvPr id="13" name="Picture 12" descr="A picture containing graphics, colorfulness, circle, graphic design&#10;&#10;Description automatically generated">
            <a:extLst>
              <a:ext uri="{FF2B5EF4-FFF2-40B4-BE49-F238E27FC236}">
                <a16:creationId xmlns:a16="http://schemas.microsoft.com/office/drawing/2014/main" id="{66BB96BB-15C9-05F4-4CB4-BEFD80F66DD7}"/>
              </a:ext>
            </a:extLst>
          </p:cNvPr>
          <p:cNvPicPr>
            <a:picLocks noChangeAspect="1"/>
          </p:cNvPicPr>
          <p:nvPr/>
        </p:nvPicPr>
        <p:blipFill>
          <a:blip r:embed="rId8"/>
          <a:stretch>
            <a:fillRect/>
          </a:stretch>
        </p:blipFill>
        <p:spPr>
          <a:xfrm>
            <a:off x="10255466" y="1987184"/>
            <a:ext cx="925987" cy="925987"/>
          </a:xfrm>
          <a:prstGeom prst="rect">
            <a:avLst/>
          </a:prstGeom>
        </p:spPr>
      </p:pic>
    </p:spTree>
    <p:extLst>
      <p:ext uri="{BB962C8B-B14F-4D97-AF65-F5344CB8AC3E}">
        <p14:creationId xmlns:p14="http://schemas.microsoft.com/office/powerpoint/2010/main" val="276887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hlinkClick r:id="rId2"/>
            <a:extLst>
              <a:ext uri="{FF2B5EF4-FFF2-40B4-BE49-F238E27FC236}">
                <a16:creationId xmlns:a16="http://schemas.microsoft.com/office/drawing/2014/main" id="{75C5F8D4-BBB9-C9DF-95E3-4110948BDCF4}"/>
              </a:ext>
            </a:extLst>
          </p:cNvPr>
          <p:cNvSpPr txBox="1"/>
          <p:nvPr/>
        </p:nvSpPr>
        <p:spPr>
          <a:xfrm>
            <a:off x="6392348" y="4056421"/>
            <a:ext cx="2666663" cy="530915"/>
          </a:xfrm>
          <a:prstGeom prst="rect">
            <a:avLst/>
          </a:prstGeom>
          <a:noFill/>
        </p:spPr>
        <p:txBody>
          <a:bodyPr wrap="square" rtlCol="0">
            <a:spAutoFit/>
          </a:bodyPr>
          <a:lstStyle/>
          <a:p>
            <a:pPr algn="ctr">
              <a:defRPr/>
            </a:pPr>
            <a:r>
              <a:rPr lang="en-US" sz="1050" b="1" dirty="0">
                <a:solidFill>
                  <a:srgbClr val="4EBEA4"/>
                </a:solidFill>
                <a:latin typeface="Helvetica" panose="020B0403020202020204" pitchFamily="34" charset="0"/>
              </a:rPr>
              <a:t>You Oughta Know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Why all impressions aren’t created equal &amp; what it means for video measurement</a:t>
            </a:r>
          </a:p>
        </p:txBody>
      </p:sp>
      <p:pic>
        <p:nvPicPr>
          <p:cNvPr id="35" name="Picture 34">
            <a:hlinkClick r:id="rId2"/>
            <a:extLst>
              <a:ext uri="{FF2B5EF4-FFF2-40B4-BE49-F238E27FC236}">
                <a16:creationId xmlns:a16="http://schemas.microsoft.com/office/drawing/2014/main" id="{FDE5306A-EB75-ECDC-59FD-CC2E242A0AB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597469" y="2700335"/>
            <a:ext cx="2256420" cy="1343029"/>
          </a:xfrm>
          <a:prstGeom prst="rect">
            <a:avLst/>
          </a:prstGeom>
          <a:ln>
            <a:solidFill>
              <a:srgbClr val="1B1464"/>
            </a:solidFill>
          </a:ln>
        </p:spPr>
      </p:pic>
      <p:pic>
        <p:nvPicPr>
          <p:cNvPr id="38" name="Picture 37">
            <a:extLst>
              <a:ext uri="{FF2B5EF4-FFF2-40B4-BE49-F238E27FC236}">
                <a16:creationId xmlns:a16="http://schemas.microsoft.com/office/drawing/2014/main" id="{08D3A7C3-9423-4DEA-8167-5DB6C292661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942320" y="0"/>
            <a:ext cx="1249679" cy="727685"/>
          </a:xfrm>
          <a:prstGeom prst="rect">
            <a:avLst/>
          </a:prstGeom>
        </p:spPr>
      </p:pic>
      <p:sp>
        <p:nvSpPr>
          <p:cNvPr id="2" name="Rectangle 1">
            <a:extLst>
              <a:ext uri="{FF2B5EF4-FFF2-40B4-BE49-F238E27FC236}">
                <a16:creationId xmlns:a16="http://schemas.microsoft.com/office/drawing/2014/main" id="{892812D1-C2E7-6145-8C2A-95A25EFCD80C}"/>
              </a:ext>
            </a:extLst>
          </p:cNvPr>
          <p:cNvSpPr/>
          <p:nvPr/>
        </p:nvSpPr>
        <p:spPr>
          <a:xfrm>
            <a:off x="0" y="0"/>
            <a:ext cx="6096000" cy="6869150"/>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155150" y="2188364"/>
            <a:ext cx="578570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Helvetica" pitchFamily="2" charset="0"/>
                <a:ea typeface="+mn-ea"/>
                <a:cs typeface="+mn-cs"/>
              </a:rPr>
              <a:t>Discover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Helvetica" pitchFamily="2" charset="0"/>
                <a:ea typeface="+mn-ea"/>
                <a:cs typeface="+mn-cs"/>
              </a:rPr>
              <a:t>Looking for more data, insights and takeaways? Check out this related VAB content</a:t>
            </a:r>
          </a:p>
        </p:txBody>
      </p:sp>
      <p:sp>
        <p:nvSpPr>
          <p:cNvPr id="17" name="Rectangle 16">
            <a:extLst>
              <a:ext uri="{FF2B5EF4-FFF2-40B4-BE49-F238E27FC236}">
                <a16:creationId xmlns:a16="http://schemas.microsoft.com/office/drawing/2014/main" id="{233B3C66-BB54-4899-9837-0457B0BFA117}"/>
              </a:ext>
            </a:extLst>
          </p:cNvPr>
          <p:cNvSpPr/>
          <p:nvPr/>
        </p:nvSpPr>
        <p:spPr>
          <a:xfrm>
            <a:off x="305054" y="6007647"/>
            <a:ext cx="565180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Helvetica" pitchFamily="2" charset="0"/>
                <a:ea typeface="+mn-ea"/>
                <a:cs typeface="+mn-cs"/>
              </a:rPr>
              <a:t>VAB Members, brand marketers and agencies get free and immediate access to VAB’s content library.  Get access at</a:t>
            </a:r>
            <a:r>
              <a:rPr kumimoji="0" lang="en-US" sz="1200" b="0" i="0" u="none" strike="noStrike" kern="1200" cap="none" spc="0" normalizeH="0" baseline="0" noProof="0">
                <a:ln>
                  <a:noFill/>
                </a:ln>
                <a:solidFill>
                  <a:schemeClr val="bg1"/>
                </a:solidFill>
                <a:effectLst/>
                <a:uLnTx/>
                <a:uFillTx/>
                <a:latin typeface="Helvetica" pitchFamily="2" charset="0"/>
                <a:ea typeface="+mn-ea"/>
                <a:cs typeface="+mn-cs"/>
              </a:rPr>
              <a:t> </a:t>
            </a:r>
            <a:r>
              <a:rPr kumimoji="0" lang="en-US" sz="1200" b="1" i="0" u="none" strike="noStrike" kern="1200" cap="none" spc="0" normalizeH="0" baseline="0" noProof="0">
                <a:ln>
                  <a:noFill/>
                </a:ln>
                <a:solidFill>
                  <a:schemeClr val="bg1"/>
                </a:solidFill>
                <a:effectLst/>
                <a:uLnTx/>
                <a:uFillTx/>
                <a:latin typeface="Helvetica" pitchFamily="2" charset="0"/>
                <a:ea typeface="+mn-ea"/>
                <a:cs typeface="+mn-cs"/>
                <a:hlinkClick r:id="rId5">
                  <a:extLst>
                    <a:ext uri="{A12FA001-AC4F-418D-AE19-62706E023703}">
                      <ahyp:hlinkClr xmlns:ahyp="http://schemas.microsoft.com/office/drawing/2018/hyperlinkcolor" val="tx"/>
                    </a:ext>
                  </a:extLst>
                </a:hlinkClick>
              </a:rPr>
              <a:t>theVAB.com</a:t>
            </a:r>
            <a:endParaRPr kumimoji="0" lang="en-US" sz="1200" b="0"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5" name="TextBox 4">
            <a:hlinkClick r:id="rId6"/>
            <a:extLst>
              <a:ext uri="{FF2B5EF4-FFF2-40B4-BE49-F238E27FC236}">
                <a16:creationId xmlns:a16="http://schemas.microsoft.com/office/drawing/2014/main" id="{2CC78D28-3EFF-3EDA-9943-C3D0097A1843}"/>
              </a:ext>
            </a:extLst>
          </p:cNvPr>
          <p:cNvSpPr txBox="1"/>
          <p:nvPr/>
        </p:nvSpPr>
        <p:spPr>
          <a:xfrm>
            <a:off x="6643387" y="6032553"/>
            <a:ext cx="2164585"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dirty="0">
                <a:solidFill>
                  <a:srgbClr val="4EBEA4"/>
                </a:solidFill>
                <a:latin typeface="Helvetica" panose="020B0403020202020204" pitchFamily="34" charset="0"/>
              </a:rPr>
              <a:t>Untangling Terminology</a:t>
            </a:r>
            <a:br>
              <a:rPr lang="en-US" sz="1050" b="1" dirty="0">
                <a:solidFill>
                  <a:srgbClr val="4EBEA4"/>
                </a:solidFill>
                <a:latin typeface="Helvetica" panose="020B0403020202020204" pitchFamily="34" charset="0"/>
              </a:rPr>
            </a:br>
            <a:r>
              <a:rPr lang="en-US" sz="1050" b="1" dirty="0">
                <a:solidFill>
                  <a:srgbClr val="4EBEA4"/>
                </a:solidFill>
                <a:latin typeface="Helvetica" panose="020B0403020202020204" pitchFamily="34" charset="0"/>
              </a:rPr>
              <a:t>Within Video Measurement </a:t>
            </a:r>
          </a:p>
        </p:txBody>
      </p:sp>
      <p:pic>
        <p:nvPicPr>
          <p:cNvPr id="8" name="Picture 7">
            <a:hlinkClick r:id="rId6"/>
            <a:extLst>
              <a:ext uri="{FF2B5EF4-FFF2-40B4-BE49-F238E27FC236}">
                <a16:creationId xmlns:a16="http://schemas.microsoft.com/office/drawing/2014/main" id="{6CA6107E-1057-8F72-1A69-0F073317FC4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607248" y="4707458"/>
            <a:ext cx="2236863" cy="1300189"/>
          </a:xfrm>
          <a:prstGeom prst="rect">
            <a:avLst/>
          </a:prstGeom>
          <a:blipFill dpi="0" rotWithShape="1">
            <a:blip r:embed="rId8" cstate="print">
              <a:extLst>
                <a:ext uri="{28A0092B-C50C-407E-A947-70E740481C1C}">
                  <a14:useLocalDpi xmlns:a14="http://schemas.microsoft.com/office/drawing/2010/main"/>
                </a:ext>
              </a:extLst>
            </a:blip>
            <a:srcRect/>
            <a:stretch>
              <a:fillRect/>
            </a:stretch>
          </a:blipFill>
          <a:ln w="9525" cap="flat" cmpd="sng" algn="ctr">
            <a:solidFill>
              <a:srgbClr val="1B1464"/>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p:spPr>
      </p:pic>
      <p:sp>
        <p:nvSpPr>
          <p:cNvPr id="12" name="TextBox 11">
            <a:extLst>
              <a:ext uri="{FF2B5EF4-FFF2-40B4-BE49-F238E27FC236}">
                <a16:creationId xmlns:a16="http://schemas.microsoft.com/office/drawing/2014/main" id="{A03A1BBD-F6BC-1B31-8DDE-5E72E98C5ED0}"/>
              </a:ext>
            </a:extLst>
          </p:cNvPr>
          <p:cNvSpPr txBox="1"/>
          <p:nvPr/>
        </p:nvSpPr>
        <p:spPr>
          <a:xfrm>
            <a:off x="196733" y="3980370"/>
            <a:ext cx="5287328"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BFF2"/>
                </a:solidFill>
                <a:effectLst/>
                <a:uLnTx/>
                <a:uFillTx/>
                <a:latin typeface="Helvetica" pitchFamily="2" charset="0"/>
                <a:ea typeface="+mn-ea"/>
                <a:cs typeface="+mn-cs"/>
              </a:rPr>
              <a:t>We believe in modern TV measurement. </a:t>
            </a:r>
            <a:br>
              <a:rPr kumimoji="0" lang="en-US" sz="1800" b="0" i="0" u="none" strike="noStrike" kern="1200" cap="none" spc="0" normalizeH="0" baseline="0" noProof="0">
                <a:ln>
                  <a:noFill/>
                </a:ln>
                <a:solidFill>
                  <a:prstClr val="white"/>
                </a:solidFill>
                <a:effectLst/>
                <a:uLnTx/>
                <a:uFillTx/>
                <a:latin typeface="Helvetica" pitchFamily="2" charset="0"/>
                <a:ea typeface="+mn-ea"/>
                <a:cs typeface="+mn-cs"/>
              </a:rPr>
            </a:br>
            <a:r>
              <a:rPr kumimoji="0" lang="en-US" sz="1800" b="1" i="0" u="none" strike="noStrike" kern="1200" cap="none" spc="0" normalizeH="0" baseline="0" noProof="0">
                <a:ln>
                  <a:noFill/>
                </a:ln>
                <a:solidFill>
                  <a:srgbClr val="FFE600"/>
                </a:solidFill>
                <a:effectLst/>
                <a:uLnTx/>
                <a:uFillTx/>
                <a:latin typeface="Helvetica" pitchFamily="2" charset="0"/>
                <a:ea typeface="+mn-ea"/>
                <a:cs typeface="+mn-cs"/>
              </a:rPr>
              <a:t>Let us be your guide. </a:t>
            </a:r>
            <a:br>
              <a:rPr kumimoji="0" lang="en-US" sz="1800" b="1" i="0" u="none" strike="noStrike" kern="1200" cap="none" spc="0" normalizeH="0" baseline="0" noProof="0">
                <a:ln>
                  <a:noFill/>
                </a:ln>
                <a:solidFill>
                  <a:prstClr val="white"/>
                </a:solidFill>
                <a:effectLst/>
                <a:uLnTx/>
                <a:uFillTx/>
                <a:latin typeface="Helvetica" pitchFamily="2" charset="0"/>
                <a:ea typeface="+mn-ea"/>
                <a:cs typeface="+mn-cs"/>
              </a:rPr>
            </a:br>
            <a:r>
              <a:rPr kumimoji="0" lang="en-US" sz="1800" i="0" u="none" strike="noStrike" kern="1200" cap="none" spc="0" normalizeH="0" baseline="0" noProof="0">
                <a:ln>
                  <a:noFill/>
                </a:ln>
                <a:solidFill>
                  <a:prstClr val="white"/>
                </a:solidFill>
                <a:effectLst/>
                <a:uLnTx/>
                <a:uFillTx/>
                <a:latin typeface="Helvetica" pitchFamily="2" charset="0"/>
                <a:ea typeface="+mn-ea"/>
                <a:cs typeface="+mn-cs"/>
              </a:rPr>
              <a:t>V</a:t>
            </a:r>
            <a:r>
              <a:rPr kumimoji="0" lang="en-US" sz="1800" b="0" i="0" u="none" strike="noStrike" kern="1200" cap="none" spc="0" normalizeH="0" baseline="0" noProof="0">
                <a:ln>
                  <a:noFill/>
                </a:ln>
                <a:solidFill>
                  <a:prstClr val="white"/>
                </a:solidFill>
                <a:effectLst/>
                <a:uLnTx/>
                <a:uFillTx/>
                <a:latin typeface="Helvetica" pitchFamily="2" charset="0"/>
                <a:ea typeface="+mn-ea"/>
                <a:cs typeface="+mn-cs"/>
              </a:rPr>
              <a:t>isit the VAB’s </a:t>
            </a:r>
            <a:r>
              <a:rPr kumimoji="0" lang="en-US" sz="1800" b="1" i="0" u="none" strike="noStrike" kern="1200" cap="none" spc="0" normalizeH="0" baseline="0" noProof="0">
                <a:ln>
                  <a:noFill/>
                </a:ln>
                <a:solidFill>
                  <a:srgbClr val="ED3C8D"/>
                </a:solidFill>
                <a:effectLst/>
                <a:uLnTx/>
                <a:uFillTx/>
                <a:latin typeface="Helvetica" pitchFamily="2" charset="0"/>
                <a:ea typeface="+mn-ea"/>
                <a:cs typeface="+mn-cs"/>
                <a:hlinkClick r:id="rId9">
                  <a:extLst>
                    <a:ext uri="{A12FA001-AC4F-418D-AE19-62706E023703}">
                      <ahyp:hlinkClr xmlns:ahyp="http://schemas.microsoft.com/office/drawing/2018/hyperlinkcolor" val="tx"/>
                    </a:ext>
                  </a:extLst>
                </a:hlinkClick>
              </a:rPr>
              <a:t>Measurement Resource Center</a:t>
            </a:r>
            <a:r>
              <a:rPr kumimoji="0" lang="en-US" sz="1800" b="1" i="0" u="none" strike="noStrike" kern="1200" cap="none" spc="0" normalizeH="0" baseline="0" noProof="0">
                <a:ln>
                  <a:noFill/>
                </a:ln>
                <a:solidFill>
                  <a:srgbClr val="ED3C8D"/>
                </a:solidFill>
                <a:effectLst/>
                <a:uLnTx/>
                <a:uFillTx/>
                <a:latin typeface="Helvetica" pitchFamily="2" charset="0"/>
                <a:ea typeface="+mn-ea"/>
                <a:cs typeface="+mn-cs"/>
              </a:rPr>
              <a:t> </a:t>
            </a:r>
            <a:r>
              <a:rPr kumimoji="0" lang="en-US" sz="1800" i="0" u="none" strike="noStrike" kern="1200" cap="none" spc="0" normalizeH="0" baseline="0" noProof="0">
                <a:ln>
                  <a:noFill/>
                </a:ln>
                <a:solidFill>
                  <a:schemeClr val="bg1"/>
                </a:solidFill>
                <a:effectLst/>
                <a:uLnTx/>
                <a:uFillTx/>
                <a:latin typeface="Helvetica" pitchFamily="2" charset="0"/>
                <a:ea typeface="+mn-ea"/>
                <a:cs typeface="+mn-cs"/>
              </a:rPr>
              <a:t>to get clear answers to questions our industry is asking about TV measurement</a:t>
            </a:r>
            <a:r>
              <a:rPr kumimoji="0" lang="en-US" sz="1800" b="1" i="0" u="none" strike="noStrike" kern="1200" cap="none" spc="0" normalizeH="0" baseline="0" noProof="0">
                <a:ln>
                  <a:noFill/>
                </a:ln>
                <a:solidFill>
                  <a:prstClr val="white"/>
                </a:solidFill>
                <a:effectLst/>
                <a:uLnTx/>
                <a:uFillTx/>
                <a:latin typeface="Helvetica" pitchFamily="2" charset="0"/>
                <a:ea typeface="+mn-ea"/>
                <a:cs typeface="+mn-cs"/>
              </a:rPr>
              <a:t>. </a:t>
            </a:r>
          </a:p>
        </p:txBody>
      </p:sp>
      <p:sp>
        <p:nvSpPr>
          <p:cNvPr id="13" name="Rectangle 12">
            <a:extLst>
              <a:ext uri="{FF2B5EF4-FFF2-40B4-BE49-F238E27FC236}">
                <a16:creationId xmlns:a16="http://schemas.microsoft.com/office/drawing/2014/main" id="{23937B30-F10B-9781-30A1-3A386C6080A2}"/>
              </a:ext>
            </a:extLst>
          </p:cNvPr>
          <p:cNvSpPr/>
          <p:nvPr/>
        </p:nvSpPr>
        <p:spPr>
          <a:xfrm>
            <a:off x="289383" y="220694"/>
            <a:ext cx="495399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3C8D"/>
                </a:solidFill>
                <a:effectLst/>
                <a:uLnTx/>
                <a:uFillTx/>
                <a:latin typeface="Helvetica" pitchFamily="2" charset="0"/>
                <a:ea typeface="+mn-ea"/>
                <a:cs typeface="+mn-cs"/>
              </a:rPr>
              <a:t>Creators</a:t>
            </a:r>
          </a:p>
        </p:txBody>
      </p:sp>
      <p:grpSp>
        <p:nvGrpSpPr>
          <p:cNvPr id="14" name="Group 13">
            <a:extLst>
              <a:ext uri="{FF2B5EF4-FFF2-40B4-BE49-F238E27FC236}">
                <a16:creationId xmlns:a16="http://schemas.microsoft.com/office/drawing/2014/main" id="{CB65636D-D976-2837-E032-7399269EB84F}"/>
              </a:ext>
            </a:extLst>
          </p:cNvPr>
          <p:cNvGrpSpPr/>
          <p:nvPr/>
        </p:nvGrpSpPr>
        <p:grpSpPr>
          <a:xfrm>
            <a:off x="2531137" y="714984"/>
            <a:ext cx="1880099" cy="744993"/>
            <a:chOff x="198561" y="542425"/>
            <a:chExt cx="1453627" cy="744993"/>
          </a:xfrm>
        </p:grpSpPr>
        <p:sp>
          <p:nvSpPr>
            <p:cNvPr id="15" name="TextBox 14">
              <a:extLst>
                <a:ext uri="{FF2B5EF4-FFF2-40B4-BE49-F238E27FC236}">
                  <a16:creationId xmlns:a16="http://schemas.microsoft.com/office/drawing/2014/main" id="{72F2C7D8-82B4-0CE7-E26E-F044D1AB7A44}"/>
                </a:ext>
              </a:extLst>
            </p:cNvPr>
            <p:cNvSpPr txBox="1"/>
            <p:nvPr/>
          </p:nvSpPr>
          <p:spPr>
            <a:xfrm>
              <a:off x="198561" y="542425"/>
              <a:ext cx="118250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Helvetica" pitchFamily="2" charset="0"/>
                  <a:ea typeface="+mn-ea"/>
                  <a:cs typeface="+mn-cs"/>
                  <a:hlinkClick r:id="rId10">
                    <a:extLst>
                      <a:ext uri="{A12FA001-AC4F-418D-AE19-62706E023703}">
                        <ahyp:hlinkClr xmlns:ahyp="http://schemas.microsoft.com/office/drawing/2018/hyperlinkcolor" val="tx"/>
                      </a:ext>
                    </a:extLst>
                  </a:hlinkClick>
                </a:rPr>
                <a:t>Reed Kiely</a:t>
              </a:r>
              <a:endParaRPr kumimoji="0" lang="en-US" sz="1100" b="1" i="0" u="none" strike="noStrike" kern="1200" cap="none" spc="0" normalizeH="0" baseline="0" noProof="0">
                <a:ln>
                  <a:noFill/>
                </a:ln>
                <a:solidFill>
                  <a:schemeClr val="bg1"/>
                </a:solidFill>
                <a:effectLst/>
                <a:uLnTx/>
                <a:uFillTx/>
                <a:latin typeface="Helvetica" pitchFamily="2" charset="0"/>
                <a:ea typeface="+mn-ea"/>
                <a:cs typeface="+mn-cs"/>
              </a:endParaRPr>
            </a:p>
          </p:txBody>
        </p:sp>
        <p:sp>
          <p:nvSpPr>
            <p:cNvPr id="16" name="TextBox 15">
              <a:extLst>
                <a:ext uri="{FF2B5EF4-FFF2-40B4-BE49-F238E27FC236}">
                  <a16:creationId xmlns:a16="http://schemas.microsoft.com/office/drawing/2014/main" id="{DFC71276-026E-1776-F03E-84DA77B9E4A3}"/>
                </a:ext>
              </a:extLst>
            </p:cNvPr>
            <p:cNvSpPr txBox="1"/>
            <p:nvPr/>
          </p:nvSpPr>
          <p:spPr>
            <a:xfrm>
              <a:off x="198562" y="856531"/>
              <a:ext cx="145362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Associate Insights Director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chemeClr val="bg1"/>
                  </a:solidFill>
                  <a:latin typeface="Helvetica Light" panose="020B0403020202020204" pitchFamily="34" charset="0"/>
                </a:rPr>
                <a:t>R</a:t>
              </a: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eedK@thevab.com</a:t>
              </a:r>
            </a:p>
          </p:txBody>
        </p:sp>
      </p:grpSp>
      <p:grpSp>
        <p:nvGrpSpPr>
          <p:cNvPr id="18" name="Group 17">
            <a:extLst>
              <a:ext uri="{FF2B5EF4-FFF2-40B4-BE49-F238E27FC236}">
                <a16:creationId xmlns:a16="http://schemas.microsoft.com/office/drawing/2014/main" id="{8D8BEC21-24DC-537C-D9D8-BCD34BC615A6}"/>
              </a:ext>
            </a:extLst>
          </p:cNvPr>
          <p:cNvGrpSpPr/>
          <p:nvPr/>
        </p:nvGrpSpPr>
        <p:grpSpPr>
          <a:xfrm>
            <a:off x="196733" y="721481"/>
            <a:ext cx="2433585" cy="744993"/>
            <a:chOff x="2529807" y="542425"/>
            <a:chExt cx="1962494" cy="744993"/>
          </a:xfrm>
        </p:grpSpPr>
        <p:sp>
          <p:nvSpPr>
            <p:cNvPr id="19" name="TextBox 18">
              <a:hlinkClick r:id="rId10"/>
              <a:extLst>
                <a:ext uri="{FF2B5EF4-FFF2-40B4-BE49-F238E27FC236}">
                  <a16:creationId xmlns:a16="http://schemas.microsoft.com/office/drawing/2014/main" id="{1318FC0A-2D0B-B074-AF33-81AC4F726329}"/>
                </a:ext>
              </a:extLst>
            </p:cNvPr>
            <p:cNvSpPr txBox="1"/>
            <p:nvPr/>
          </p:nvSpPr>
          <p:spPr>
            <a:xfrm>
              <a:off x="2529808" y="542425"/>
              <a:ext cx="15739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chemeClr val="bg1"/>
                  </a:solidFill>
                  <a:effectLst/>
                  <a:uLnTx/>
                  <a:uFillTx/>
                  <a:latin typeface="Helvetica" pitchFamily="2" charset="0"/>
                  <a:ea typeface="+mn-ea"/>
                  <a:cs typeface="+mn-cs"/>
                </a:rPr>
                <a:t>Benjamin Vandegrift</a:t>
              </a:r>
            </a:p>
          </p:txBody>
        </p:sp>
        <p:sp>
          <p:nvSpPr>
            <p:cNvPr id="20" name="TextBox 19">
              <a:extLst>
                <a:ext uri="{FF2B5EF4-FFF2-40B4-BE49-F238E27FC236}">
                  <a16:creationId xmlns:a16="http://schemas.microsoft.com/office/drawing/2014/main" id="{BB6FE27C-452C-48CA-D46A-B1B06B65268A}"/>
                </a:ext>
              </a:extLst>
            </p:cNvPr>
            <p:cNvSpPr txBox="1"/>
            <p:nvPr/>
          </p:nvSpPr>
          <p:spPr>
            <a:xfrm>
              <a:off x="2529807" y="856531"/>
              <a:ext cx="196249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VP, Measurement Solutions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BenjaminV@thevab.com</a:t>
              </a:r>
            </a:p>
          </p:txBody>
        </p:sp>
      </p:grpSp>
      <p:pic>
        <p:nvPicPr>
          <p:cNvPr id="23" name="Picture 22">
            <a:hlinkClick r:id="rId11"/>
            <a:extLst>
              <a:ext uri="{FF2B5EF4-FFF2-40B4-BE49-F238E27FC236}">
                <a16:creationId xmlns:a16="http://schemas.microsoft.com/office/drawing/2014/main" id="{56E75859-E3EA-C9DC-3D18-DC8474410579}"/>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p:blipFill>
        <p:spPr>
          <a:xfrm>
            <a:off x="9496777" y="4706850"/>
            <a:ext cx="2294889" cy="1325703"/>
          </a:xfrm>
          <a:prstGeom prst="rect">
            <a:avLst/>
          </a:prstGeom>
          <a:blipFill dpi="0" rotWithShape="1">
            <a:blip r:embed="rId8" cstate="print">
              <a:extLst>
                <a:ext uri="{28A0092B-C50C-407E-A947-70E740481C1C}">
                  <a14:useLocalDpi xmlns:a14="http://schemas.microsoft.com/office/drawing/2010/main"/>
                </a:ext>
              </a:extLst>
            </a:blip>
            <a:srcRect/>
            <a:stretch>
              <a:fillRect/>
            </a:stretch>
          </a:blipFill>
          <a:ln w="9525" cap="flat" cmpd="sng" algn="ctr">
            <a:solidFill>
              <a:srgbClr val="1B1464"/>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p:spPr>
      </p:pic>
      <p:sp>
        <p:nvSpPr>
          <p:cNvPr id="32" name="TextBox 31">
            <a:hlinkClick r:id="rId11"/>
            <a:extLst>
              <a:ext uri="{FF2B5EF4-FFF2-40B4-BE49-F238E27FC236}">
                <a16:creationId xmlns:a16="http://schemas.microsoft.com/office/drawing/2014/main" id="{62483260-5274-0101-0445-6B13F605533F}"/>
              </a:ext>
            </a:extLst>
          </p:cNvPr>
          <p:cNvSpPr txBox="1"/>
          <p:nvPr/>
        </p:nvSpPr>
        <p:spPr>
          <a:xfrm>
            <a:off x="9561929" y="6032553"/>
            <a:ext cx="2164585"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dirty="0">
                <a:solidFill>
                  <a:srgbClr val="4EBEA4"/>
                </a:solidFill>
                <a:latin typeface="Helvetica" panose="020B0403020202020204" pitchFamily="34" charset="0"/>
              </a:rPr>
              <a:t>What Is The U.S. Census?</a:t>
            </a:r>
          </a:p>
        </p:txBody>
      </p:sp>
      <p:sp>
        <p:nvSpPr>
          <p:cNvPr id="33" name="TextBox 32">
            <a:hlinkClick r:id="rId13"/>
            <a:extLst>
              <a:ext uri="{FF2B5EF4-FFF2-40B4-BE49-F238E27FC236}">
                <a16:creationId xmlns:a16="http://schemas.microsoft.com/office/drawing/2014/main" id="{F2629FEC-26C8-73A5-64B8-5C8D9A876490}"/>
              </a:ext>
            </a:extLst>
          </p:cNvPr>
          <p:cNvSpPr txBox="1"/>
          <p:nvPr/>
        </p:nvSpPr>
        <p:spPr>
          <a:xfrm>
            <a:off x="9310890" y="4058822"/>
            <a:ext cx="2666663"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4EBEA4"/>
                </a:solidFill>
                <a:effectLst/>
                <a:uLnTx/>
                <a:uFillTx/>
                <a:latin typeface="Helvetica" panose="020B0403020202020204" pitchFamily="34" charset="0"/>
                <a:ea typeface="+mn-ea"/>
                <a:cs typeface="+mn-cs"/>
              </a:rPr>
              <a:t>You Oughta Know: The Advertising Factors That Increase Consideration</a:t>
            </a:r>
            <a:endPar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pic>
        <p:nvPicPr>
          <p:cNvPr id="3" name="Picture 2">
            <a:extLst>
              <a:ext uri="{FF2B5EF4-FFF2-40B4-BE49-F238E27FC236}">
                <a16:creationId xmlns:a16="http://schemas.microsoft.com/office/drawing/2014/main" id="{7D46530D-96D2-B410-E4E9-EFE70749A18C}"/>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7" name="Slide Number Placeholder 5">
            <a:extLst>
              <a:ext uri="{FF2B5EF4-FFF2-40B4-BE49-F238E27FC236}">
                <a16:creationId xmlns:a16="http://schemas.microsoft.com/office/drawing/2014/main" id="{7B708B8F-5AFF-444B-2A29-905E7E2FCE67}"/>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983DC17F-48BD-1982-C4CC-D8B22D0D3177}"/>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24" name="Picture 23">
            <a:hlinkClick r:id="rId15"/>
            <a:extLst>
              <a:ext uri="{FF2B5EF4-FFF2-40B4-BE49-F238E27FC236}">
                <a16:creationId xmlns:a16="http://schemas.microsoft.com/office/drawing/2014/main" id="{5A157C57-5F2B-8963-EE2E-DFB4D7FDC178}"/>
              </a:ext>
            </a:extLst>
          </p:cNvPr>
          <p:cNvPicPr>
            <a:picLocks noChangeAspect="1"/>
          </p:cNvPicPr>
          <p:nvPr/>
        </p:nvPicPr>
        <p:blipFill>
          <a:blip r:embed="rId16"/>
          <a:stretch>
            <a:fillRect/>
          </a:stretch>
        </p:blipFill>
        <p:spPr>
          <a:xfrm>
            <a:off x="9496777" y="738234"/>
            <a:ext cx="2294888" cy="1297501"/>
          </a:xfrm>
          <a:prstGeom prst="rect">
            <a:avLst/>
          </a:prstGeom>
          <a:ln w="38100">
            <a:solidFill>
              <a:srgbClr val="ED3C8D"/>
            </a:solidFill>
          </a:ln>
        </p:spPr>
      </p:pic>
      <p:pic>
        <p:nvPicPr>
          <p:cNvPr id="26" name="Picture 25">
            <a:hlinkClick r:id="rId17"/>
            <a:extLst>
              <a:ext uri="{FF2B5EF4-FFF2-40B4-BE49-F238E27FC236}">
                <a16:creationId xmlns:a16="http://schemas.microsoft.com/office/drawing/2014/main" id="{9977C7A5-85D3-4166-9AE7-64E6AF185D87}"/>
              </a:ext>
            </a:extLst>
          </p:cNvPr>
          <p:cNvPicPr>
            <a:picLocks noChangeAspect="1"/>
          </p:cNvPicPr>
          <p:nvPr/>
        </p:nvPicPr>
        <p:blipFill>
          <a:blip r:embed="rId18"/>
          <a:stretch>
            <a:fillRect/>
          </a:stretch>
        </p:blipFill>
        <p:spPr>
          <a:xfrm>
            <a:off x="6570117" y="738234"/>
            <a:ext cx="2311125" cy="1296617"/>
          </a:xfrm>
          <a:prstGeom prst="rect">
            <a:avLst/>
          </a:prstGeom>
          <a:ln w="38100">
            <a:solidFill>
              <a:srgbClr val="ED3C8D"/>
            </a:solidFill>
          </a:ln>
        </p:spPr>
      </p:pic>
      <p:sp>
        <p:nvSpPr>
          <p:cNvPr id="27" name="TextBox 26">
            <a:hlinkClick r:id="rId17"/>
            <a:extLst>
              <a:ext uri="{FF2B5EF4-FFF2-40B4-BE49-F238E27FC236}">
                <a16:creationId xmlns:a16="http://schemas.microsoft.com/office/drawing/2014/main" id="{8ADA6AE3-B8C7-FA95-3D36-115645340120}"/>
              </a:ext>
            </a:extLst>
          </p:cNvPr>
          <p:cNvSpPr txBox="1"/>
          <p:nvPr/>
        </p:nvSpPr>
        <p:spPr>
          <a:xfrm>
            <a:off x="6643387" y="2087309"/>
            <a:ext cx="21645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solidFill>
                  <a:srgbClr val="E84A99"/>
                </a:solidFill>
                <a:latin typeface="Helvetica" panose="020B0403020202020204" pitchFamily="34" charset="0"/>
              </a:rPr>
              <a:t>What’s the Deal With Identity?</a:t>
            </a:r>
          </a:p>
        </p:txBody>
      </p:sp>
      <p:sp>
        <p:nvSpPr>
          <p:cNvPr id="28" name="TextBox 27">
            <a:hlinkClick r:id="rId15"/>
            <a:extLst>
              <a:ext uri="{FF2B5EF4-FFF2-40B4-BE49-F238E27FC236}">
                <a16:creationId xmlns:a16="http://schemas.microsoft.com/office/drawing/2014/main" id="{47200EFC-E571-7DC5-184F-094598914DB8}"/>
              </a:ext>
            </a:extLst>
          </p:cNvPr>
          <p:cNvSpPr txBox="1"/>
          <p:nvPr/>
        </p:nvSpPr>
        <p:spPr>
          <a:xfrm>
            <a:off x="9436409" y="2087309"/>
            <a:ext cx="2415624"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solidFill>
                  <a:srgbClr val="E84A99"/>
                </a:solidFill>
                <a:latin typeface="Helvetica" panose="020B0403020202020204" pitchFamily="34" charset="0"/>
              </a:rPr>
              <a:t>What’s the Deal With Viewership Data Collection?</a:t>
            </a:r>
          </a:p>
        </p:txBody>
      </p:sp>
      <p:sp>
        <p:nvSpPr>
          <p:cNvPr id="9" name="TextBox 8">
            <a:hlinkClick r:id="rId6"/>
            <a:extLst>
              <a:ext uri="{FF2B5EF4-FFF2-40B4-BE49-F238E27FC236}">
                <a16:creationId xmlns:a16="http://schemas.microsoft.com/office/drawing/2014/main" id="{E12E0F5B-C879-DA25-D258-0C2BE7552FBD}"/>
              </a:ext>
            </a:extLst>
          </p:cNvPr>
          <p:cNvSpPr txBox="1"/>
          <p:nvPr/>
        </p:nvSpPr>
        <p:spPr>
          <a:xfrm>
            <a:off x="6517441" y="373206"/>
            <a:ext cx="4510704" cy="30777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400" b="1" dirty="0">
                <a:solidFill>
                  <a:srgbClr val="ED3C8D"/>
                </a:solidFill>
                <a:latin typeface="Helvetica" panose="020B0403020202020204" pitchFamily="34" charset="0"/>
              </a:rPr>
              <a:t>More from the </a:t>
            </a:r>
            <a:r>
              <a:rPr lang="en-US" sz="1400" b="1" i="1" dirty="0">
                <a:solidFill>
                  <a:srgbClr val="ED3C8D"/>
                </a:solidFill>
                <a:latin typeface="Helvetica" panose="020B0403020202020204" pitchFamily="34" charset="0"/>
              </a:rPr>
              <a:t>What’s the Deal With</a:t>
            </a:r>
            <a:r>
              <a:rPr lang="en-US" sz="1400" b="1" dirty="0">
                <a:solidFill>
                  <a:srgbClr val="ED3C8D"/>
                </a:solidFill>
                <a:latin typeface="Helvetica" panose="020B0403020202020204" pitchFamily="34" charset="0"/>
              </a:rPr>
              <a:t>….series</a:t>
            </a:r>
          </a:p>
        </p:txBody>
      </p:sp>
      <p:pic>
        <p:nvPicPr>
          <p:cNvPr id="25" name="Picture 24">
            <a:hlinkClick r:id="rId13"/>
            <a:extLst>
              <a:ext uri="{FF2B5EF4-FFF2-40B4-BE49-F238E27FC236}">
                <a16:creationId xmlns:a16="http://schemas.microsoft.com/office/drawing/2014/main" id="{1935A73B-F9C5-B75B-2AF5-CEADB21F6FB9}"/>
              </a:ext>
            </a:extLst>
          </p:cNvPr>
          <p:cNvPicPr>
            <a:picLocks noChangeAspect="1"/>
          </p:cNvPicPr>
          <p:nvPr/>
        </p:nvPicPr>
        <p:blipFill>
          <a:blip r:embed="rId19"/>
          <a:stretch>
            <a:fillRect/>
          </a:stretch>
        </p:blipFill>
        <p:spPr>
          <a:xfrm>
            <a:off x="9496777" y="2724406"/>
            <a:ext cx="2294888" cy="1309382"/>
          </a:xfrm>
          <a:prstGeom prst="rect">
            <a:avLst/>
          </a:prstGeom>
          <a:ln>
            <a:solidFill>
              <a:srgbClr val="1B1464"/>
            </a:solidFill>
          </a:ln>
        </p:spPr>
      </p:pic>
    </p:spTree>
    <p:extLst>
      <p:ext uri="{BB962C8B-B14F-4D97-AF65-F5344CB8AC3E}">
        <p14:creationId xmlns:p14="http://schemas.microsoft.com/office/powerpoint/2010/main" val="2469683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259934"/>
            <a:ext cx="599757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VAB is an insights-driven organization that inspires marketers to reimagine their media strategies resulting in fully informed decisions.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12" name="TextBox 11">
            <a:extLst>
              <a:ext uri="{FF2B5EF4-FFF2-40B4-BE49-F238E27FC236}">
                <a16:creationId xmlns:a16="http://schemas.microsoft.com/office/drawing/2014/main" id="{B362BAA6-0F79-41FA-BE2A-F7E8FDCF791E}"/>
              </a:ext>
            </a:extLst>
          </p:cNvPr>
          <p:cNvSpPr txBox="1"/>
          <p:nvPr/>
        </p:nvSpPr>
        <p:spPr>
          <a:xfrm>
            <a:off x="449869" y="2699760"/>
            <a:ext cx="880366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Drawing on our marketing expertise, we </a:t>
            </a:r>
            <a:r>
              <a:rPr kumimoji="0" lang="en-US" sz="1800" b="1" i="0" u="none" strike="noStrike" kern="1200" cap="none" spc="0" normalizeH="0" baseline="0" noProof="0">
                <a:ln>
                  <a:noFill/>
                </a:ln>
                <a:solidFill>
                  <a:srgbClr val="66C5AD"/>
                </a:solidFill>
                <a:effectLst/>
                <a:uLnTx/>
                <a:uFillTx/>
                <a:latin typeface="Helvetica" panose="020B0604020202020204" pitchFamily="2" charset="0"/>
                <a:ea typeface="+mn-ea"/>
                <a:cs typeface="+mn-cs"/>
              </a:rPr>
              <a:t>simplify</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 the complexities in our industry and </a:t>
            </a:r>
            <a:r>
              <a:rPr kumimoji="0" lang="en-US" sz="2000" b="1" i="0" u="none" strike="noStrike" kern="1200" cap="none" spc="0" normalizeH="0" baseline="0" noProof="0">
                <a:ln>
                  <a:noFill/>
                </a:ln>
                <a:solidFill>
                  <a:srgbClr val="00BFF2"/>
                </a:solidFill>
                <a:effectLst/>
                <a:uLnTx/>
                <a:uFillTx/>
                <a:latin typeface="Helvetica" panose="020B0604020202020204" pitchFamily="2" charset="0"/>
                <a:ea typeface="+mn-ea"/>
                <a:cs typeface="+mn-cs"/>
              </a:rPr>
              <a:t>discover </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new insights that </a:t>
            </a:r>
            <a:r>
              <a:rPr kumimoji="0" lang="en-US" sz="2000" b="1" i="0" u="none" strike="noStrike" kern="1200" cap="none" spc="0" normalizeH="0" baseline="0" noProof="0">
                <a:ln>
                  <a:noFill/>
                </a:ln>
                <a:solidFill>
                  <a:srgbClr val="ED3C8D"/>
                </a:solidFill>
                <a:effectLst/>
                <a:uLnTx/>
                <a:uFillTx/>
                <a:latin typeface="Helvetica" panose="020B0604020202020204" pitchFamily="2" charset="0"/>
                <a:ea typeface="+mn-ea"/>
                <a:cs typeface="+mn-cs"/>
              </a:rPr>
              <a:t>transform</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 the way marketers look at their media strategy.  </a:t>
            </a:r>
          </a:p>
        </p:txBody>
      </p:sp>
      <p:sp>
        <p:nvSpPr>
          <p:cNvPr id="15" name="TextBox 14">
            <a:extLst>
              <a:ext uri="{FF2B5EF4-FFF2-40B4-BE49-F238E27FC236}">
                <a16:creationId xmlns:a16="http://schemas.microsoft.com/office/drawing/2014/main" id="{875C49CF-247D-4943-AF3F-A3CBCDB56DAC}"/>
              </a:ext>
            </a:extLst>
          </p:cNvPr>
          <p:cNvSpPr txBox="1"/>
          <p:nvPr/>
        </p:nvSpPr>
        <p:spPr>
          <a:xfrm>
            <a:off x="2136968" y="4285640"/>
            <a:ext cx="950773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We are committed to your business growth and proud to offer VAB members, brand marketers and agencies </a:t>
            </a:r>
            <a:r>
              <a:rPr kumimoji="0" lang="en-US" sz="1800" b="1" i="1" u="none" strike="noStrike" kern="1200" cap="none" spc="0" normalizeH="0" baseline="0" noProof="0">
                <a:ln>
                  <a:noFill/>
                </a:ln>
                <a:solidFill>
                  <a:srgbClr val="1F1A62"/>
                </a:solidFill>
                <a:effectLst/>
                <a:uLnTx/>
                <a:uFillTx/>
                <a:latin typeface="Helvetica" panose="020B0604020202020204" pitchFamily="2" charset="0"/>
                <a:ea typeface="+mn-ea"/>
                <a:cs typeface="+mn-cs"/>
              </a:rPr>
              <a:t>complimentary access </a:t>
            </a:r>
            <a:r>
              <a:rPr kumimoji="0" lang="en-US" sz="18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to our continuously-growing Insights library.  </a:t>
            </a:r>
            <a:r>
              <a:rPr kumimoji="0" lang="en-US" sz="1800" b="1" i="0" u="none" strike="noStrike" kern="1200" cap="none" spc="0" normalizeH="0" baseline="0" noProof="0">
                <a:ln>
                  <a:noFill/>
                </a:ln>
                <a:solidFill>
                  <a:srgbClr val="1B1464"/>
                </a:solidFill>
                <a:effectLst/>
                <a:uLnTx/>
                <a:uFillTx/>
                <a:latin typeface="Helvetica" panose="020B0604020202020204" pitchFamily="2" charset="0"/>
                <a:ea typeface="+mn-ea"/>
                <a:cs typeface="+mn-cs"/>
              </a:rPr>
              <a:t>Get immediate access at theVAB.com.</a:t>
            </a:r>
          </a:p>
        </p:txBody>
      </p:sp>
      <p:pic>
        <p:nvPicPr>
          <p:cNvPr id="3" name="Picture 2">
            <a:extLst>
              <a:ext uri="{FF2B5EF4-FFF2-40B4-BE49-F238E27FC236}">
                <a16:creationId xmlns:a16="http://schemas.microsoft.com/office/drawing/2014/main" id="{B00359E5-558D-4CFF-9331-8C374E19D5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3689" y="4177157"/>
            <a:ext cx="934320" cy="934320"/>
          </a:xfrm>
          <a:prstGeom prst="rect">
            <a:avLst/>
          </a:prstGeom>
        </p:spPr>
      </p:pic>
      <p:sp>
        <p:nvSpPr>
          <p:cNvPr id="17" name="TextBox 15">
            <a:extLst>
              <a:ext uri="{FF2B5EF4-FFF2-40B4-BE49-F238E27FC236}">
                <a16:creationId xmlns:a16="http://schemas.microsoft.com/office/drawing/2014/main" id="{403F38AA-AAD1-410D-BCAB-2DE98701921E}"/>
              </a:ext>
            </a:extLst>
          </p:cNvPr>
          <p:cNvSpPr txBox="1"/>
          <p:nvPr/>
        </p:nvSpPr>
        <p:spPr>
          <a:xfrm>
            <a:off x="589946" y="5519837"/>
            <a:ext cx="11012107"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mn-cs"/>
              </a:rPr>
              <a:t>Curious to learn more about VAB? </a:t>
            </a:r>
            <a:r>
              <a:rPr kumimoji="0" lang="en-US" sz="1800" b="0" i="0" u="none"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mn-cs"/>
              </a:rPr>
              <a:t>Check out this </a:t>
            </a:r>
            <a:r>
              <a:rPr kumimoji="0" lang="en-US" sz="1800" b="1" i="0" u="none" strike="noStrike" kern="1200" cap="none" spc="0" normalizeH="0" baseline="0" noProof="0">
                <a:ln>
                  <a:noFill/>
                </a:ln>
                <a:solidFill>
                  <a:srgbClr val="00BFF2"/>
                </a:solidFill>
                <a:effectLst/>
                <a:uLnTx/>
                <a:uFillTx/>
                <a:latin typeface="Helvetica" panose="020B0604020202020204" pitchFamily="34" charset="0"/>
                <a:ea typeface="Calibri" panose="020F0502020204030204" pitchFamily="34" charset="0"/>
                <a:cs typeface="+mn-cs"/>
                <a:hlinkClick r:id="rId3">
                  <a:extLst>
                    <a:ext uri="{A12FA001-AC4F-418D-AE19-62706E023703}">
                      <ahyp:hlinkClr xmlns:ahyp="http://schemas.microsoft.com/office/drawing/2018/hyperlinkcolor" val="tx"/>
                    </a:ext>
                  </a:extLst>
                </a:hlinkClick>
              </a:rPr>
              <a:t>quick video</a:t>
            </a:r>
            <a:r>
              <a:rPr kumimoji="0" lang="en-US" sz="1800" b="1" i="0" u="none" strike="noStrike" kern="1200" cap="none" spc="0" normalizeH="0" baseline="0" noProof="0">
                <a:ln>
                  <a:noFill/>
                </a:ln>
                <a:solidFill>
                  <a:srgbClr val="00BFF2"/>
                </a:solidFill>
                <a:effectLst/>
                <a:uLnTx/>
                <a:uFillTx/>
                <a:latin typeface="Helvetica" panose="020B0604020202020204" pitchFamily="34" charset="0"/>
                <a:ea typeface="Calibri" panose="020F0502020204030204" pitchFamily="34" charset="0"/>
                <a:cs typeface="+mn-cs"/>
              </a:rPr>
              <a:t> </a:t>
            </a:r>
            <a:r>
              <a:rPr kumimoji="0" lang="en-US" sz="1800" b="0" i="0" u="none"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mn-cs"/>
              </a:rPr>
              <a:t>to see what we do and how we can help you develop business-driving marketing strategies.</a:t>
            </a: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p:txBody>
      </p:sp>
      <p:pic>
        <p:nvPicPr>
          <p:cNvPr id="16" name="Picture 15">
            <a:extLst>
              <a:ext uri="{FF2B5EF4-FFF2-40B4-BE49-F238E27FC236}">
                <a16:creationId xmlns:a16="http://schemas.microsoft.com/office/drawing/2014/main" id="{79B3113B-7CF4-4E9A-AD57-5EA33416DAB4}"/>
              </a:ext>
            </a:extLst>
          </p:cNvPr>
          <p:cNvPicPr>
            <a:picLocks noChangeAspect="1"/>
          </p:cNvPicPr>
          <p:nvPr/>
        </p:nvPicPr>
        <p:blipFill rotWithShape="1">
          <a:blip r:embed="rId4" cstate="screen">
            <a:clrChange>
              <a:clrFrom>
                <a:srgbClr val="00BFF2"/>
              </a:clrFrom>
              <a:clrTo>
                <a:srgbClr val="00BFF2">
                  <a:alpha val="0"/>
                </a:srgbClr>
              </a:clrTo>
            </a:clrChange>
            <a:extLst>
              <a:ext uri="{28A0092B-C50C-407E-A947-70E740481C1C}">
                <a14:useLocalDpi xmlns:a14="http://schemas.microsoft.com/office/drawing/2010/main"/>
              </a:ext>
            </a:extLst>
          </a:blip>
          <a:srcRect/>
          <a:stretch/>
        </p:blipFill>
        <p:spPr>
          <a:xfrm>
            <a:off x="7038878" y="0"/>
            <a:ext cx="5153121" cy="3021922"/>
          </a:xfrm>
          <a:prstGeom prst="rect">
            <a:avLst/>
          </a:prstGeom>
        </p:spPr>
      </p:pic>
      <p:pic>
        <p:nvPicPr>
          <p:cNvPr id="4" name="Picture 3">
            <a:extLst>
              <a:ext uri="{FF2B5EF4-FFF2-40B4-BE49-F238E27FC236}">
                <a16:creationId xmlns:a16="http://schemas.microsoft.com/office/drawing/2014/main" id="{A2429F26-F8AB-13E8-CA05-15C8507E7C8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5E2B8F9E-9F7B-AB89-E741-683533CB1D1B}"/>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CB1D8C4B-A2F0-B218-1322-531FAA83E309}"/>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1885916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F34A07C1-8980-0E39-C165-A88AC102F78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5400000">
            <a:off x="-1268043" y="1084246"/>
            <a:ext cx="6869150" cy="4678357"/>
          </a:xfrm>
          <a:prstGeom prst="rect">
            <a:avLst/>
          </a:prstGeom>
        </p:spPr>
      </p:pic>
      <p:pic>
        <p:nvPicPr>
          <p:cNvPr id="8" name="Picture 7">
            <a:extLst>
              <a:ext uri="{FF2B5EF4-FFF2-40B4-BE49-F238E27FC236}">
                <a16:creationId xmlns:a16="http://schemas.microsoft.com/office/drawing/2014/main" id="{69E3ED66-7D56-46D2-B2A0-139022AADE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97440" y="0"/>
            <a:ext cx="2194560" cy="1277888"/>
          </a:xfrm>
          <a:prstGeom prst="rect">
            <a:avLst/>
          </a:prstGeom>
        </p:spPr>
      </p:pic>
      <p:sp>
        <p:nvSpPr>
          <p:cNvPr id="3" name="TextBox 2">
            <a:extLst>
              <a:ext uri="{FF2B5EF4-FFF2-40B4-BE49-F238E27FC236}">
                <a16:creationId xmlns:a16="http://schemas.microsoft.com/office/drawing/2014/main" id="{622A2013-09D5-22BE-0227-864F3B519CC3}"/>
              </a:ext>
            </a:extLst>
          </p:cNvPr>
          <p:cNvSpPr txBox="1"/>
          <p:nvPr/>
        </p:nvSpPr>
        <p:spPr>
          <a:xfrm>
            <a:off x="4716781" y="692116"/>
            <a:ext cx="6276517" cy="49244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1" u="none" strike="noStrike" kern="1200" cap="none" spc="0" normalizeH="0" baseline="0" noProof="0">
                <a:ln>
                  <a:noFill/>
                </a:ln>
                <a:solidFill>
                  <a:srgbClr val="ED3C8D"/>
                </a:solidFill>
                <a:effectLst/>
                <a:uLnTx/>
                <a:uFillTx/>
                <a:latin typeface="Helvetica Light" panose="020B0403020202020204"/>
              </a:rPr>
              <a:t>What’s the Deal with</a:t>
            </a:r>
            <a:r>
              <a:rPr lang="en-US" sz="2600" b="1">
                <a:solidFill>
                  <a:srgbClr val="ED3C8D"/>
                </a:solidFill>
                <a:latin typeface="Helvetica Light" panose="020B0403020202020204"/>
              </a:rPr>
              <a:t>…?</a:t>
            </a:r>
            <a:endParaRPr kumimoji="0" lang="en-US" sz="2600" b="1" i="0" u="none" strike="noStrike" kern="1200" cap="none" spc="0" normalizeH="0" baseline="0" noProof="0">
              <a:ln>
                <a:noFill/>
              </a:ln>
              <a:solidFill>
                <a:srgbClr val="ED3C8D"/>
              </a:solidFill>
              <a:effectLst/>
              <a:uLnTx/>
              <a:uFillTx/>
              <a:latin typeface="Helvetica Light" panose="020B0403020202020204"/>
            </a:endParaRPr>
          </a:p>
        </p:txBody>
      </p:sp>
      <p:pic>
        <p:nvPicPr>
          <p:cNvPr id="5" name="Picture 4">
            <a:extLst>
              <a:ext uri="{FF2B5EF4-FFF2-40B4-BE49-F238E27FC236}">
                <a16:creationId xmlns:a16="http://schemas.microsoft.com/office/drawing/2014/main" id="{22CDCFBA-CEBB-F1F5-923E-0EBF2329F95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6" name="Slide Number Placeholder 5">
            <a:extLst>
              <a:ext uri="{FF2B5EF4-FFF2-40B4-BE49-F238E27FC236}">
                <a16:creationId xmlns:a16="http://schemas.microsoft.com/office/drawing/2014/main" id="{8AE7C724-9715-ED17-AA8D-885F6B05A3BA}"/>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C1F764FD-64FF-BFE9-A1C6-6C9CB0D2CCF5}"/>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4" name="TextBox 3">
            <a:extLst>
              <a:ext uri="{FF2B5EF4-FFF2-40B4-BE49-F238E27FC236}">
                <a16:creationId xmlns:a16="http://schemas.microsoft.com/office/drawing/2014/main" id="{266BE989-FC87-6742-2706-6F3C1333D0C1}"/>
              </a:ext>
            </a:extLst>
          </p:cNvPr>
          <p:cNvSpPr txBox="1"/>
          <p:nvPr/>
        </p:nvSpPr>
        <p:spPr>
          <a:xfrm>
            <a:off x="4716780" y="1379067"/>
            <a:ext cx="7453701" cy="3231654"/>
          </a:xfrm>
          <a:prstGeom prst="rect">
            <a:avLst/>
          </a:prstGeom>
          <a:noFill/>
        </p:spPr>
        <p:txBody>
          <a:bodyPr wrap="square" lIns="91440" tIns="45720" rIns="91440" bIns="45720" rtlCol="0" anchor="t">
            <a:spAutoFit/>
          </a:bodyPr>
          <a:lstStyle/>
          <a:p>
            <a:pPr marL="0" marR="0" fontAlgn="base">
              <a:spcBef>
                <a:spcPts val="0"/>
              </a:spcBef>
              <a:spcAft>
                <a:spcPts val="0"/>
              </a:spcAft>
            </a:pPr>
            <a:r>
              <a:rPr lang="en-US" sz="1700" dirty="0">
                <a:solidFill>
                  <a:srgbClr val="1F1A62"/>
                </a:solidFill>
                <a:effectLst/>
                <a:latin typeface="Helvetica Light" panose="020B0403020202020204"/>
                <a:ea typeface="Times New Roman" panose="02020603050405020304" pitchFamily="18" charset="0"/>
                <a:cs typeface="Helvetica"/>
              </a:rPr>
              <a:t>Innovations in video </a:t>
            </a:r>
            <a:r>
              <a:rPr lang="en-US" sz="1700" dirty="0">
                <a:solidFill>
                  <a:srgbClr val="1F1A62"/>
                </a:solidFill>
                <a:latin typeface="Helvetica Light" panose="020B0403020202020204"/>
                <a:ea typeface="Times New Roman" panose="02020603050405020304" pitchFamily="18" charset="0"/>
                <a:cs typeface="Helvetica"/>
              </a:rPr>
              <a:t>m</a:t>
            </a:r>
            <a:r>
              <a:rPr lang="en-US" sz="1700" dirty="0">
                <a:solidFill>
                  <a:srgbClr val="1F1A62"/>
                </a:solidFill>
                <a:effectLst/>
                <a:latin typeface="Helvetica Light" panose="020B0403020202020204"/>
                <a:ea typeface="Times New Roman" panose="02020603050405020304" pitchFamily="18" charset="0"/>
                <a:cs typeface="Helvetica"/>
              </a:rPr>
              <a:t>easurement are occurring in abundance with lightning speed. Marketers now have more choices than ever to utilize advanced measurement to plan, buy and measure the success of their video campaigns.</a:t>
            </a:r>
          </a:p>
          <a:p>
            <a:pPr marL="0" marR="0" fontAlgn="base">
              <a:spcBef>
                <a:spcPts val="0"/>
              </a:spcBef>
              <a:spcAft>
                <a:spcPts val="0"/>
              </a:spcAft>
            </a:pPr>
            <a:endParaRPr lang="en-US" sz="1700" dirty="0">
              <a:solidFill>
                <a:srgbClr val="1F1A62"/>
              </a:solidFill>
              <a:effectLst/>
              <a:latin typeface="Helvetica Light" panose="020B0403020202020204"/>
              <a:ea typeface="Times New Roman" panose="02020603050405020304" pitchFamily="18" charset="0"/>
              <a:cs typeface="Helvetica" panose="020B0604020202020204" pitchFamily="34" charset="0"/>
            </a:endParaRPr>
          </a:p>
          <a:p>
            <a:pPr fontAlgn="base"/>
            <a:r>
              <a:rPr lang="en-US" sz="1700" dirty="0">
                <a:solidFill>
                  <a:srgbClr val="1F1A62"/>
                </a:solidFill>
                <a:effectLst/>
                <a:latin typeface="Helvetica Light" panose="020B0403020202020204"/>
                <a:ea typeface="Times New Roman" panose="02020603050405020304" pitchFamily="18" charset="0"/>
                <a:cs typeface="Helvetica"/>
              </a:rPr>
              <a:t>With measurement being such an exciting space brimming with advancements, we’ve compiled some of the most common themes </a:t>
            </a:r>
            <a:br>
              <a:rPr lang="en-US" sz="1700" dirty="0">
                <a:solidFill>
                  <a:srgbClr val="1F1A62"/>
                </a:solidFill>
                <a:effectLst/>
                <a:latin typeface="Helvetica Light" panose="020B0403020202020204"/>
                <a:ea typeface="Times New Roman" panose="02020603050405020304" pitchFamily="18" charset="0"/>
                <a:cs typeface="Helvetica"/>
              </a:rPr>
            </a:br>
            <a:r>
              <a:rPr lang="en-US" sz="1700" dirty="0">
                <a:solidFill>
                  <a:srgbClr val="1F1A62"/>
                </a:solidFill>
                <a:effectLst/>
                <a:latin typeface="Helvetica Light" panose="020B0403020202020204"/>
                <a:ea typeface="Times New Roman" panose="02020603050405020304" pitchFamily="18" charset="0"/>
                <a:cs typeface="Helvetica"/>
              </a:rPr>
              <a:t>and questions we’ve heard from marketers. </a:t>
            </a:r>
            <a:r>
              <a:rPr lang="en-US" sz="1700" dirty="0">
                <a:solidFill>
                  <a:srgbClr val="1F1A62"/>
                </a:solidFill>
                <a:latin typeface="Helvetica Light" panose="020B0403020202020204"/>
                <a:ea typeface="Times New Roman" panose="02020603050405020304" pitchFamily="18" charset="0"/>
                <a:cs typeface="Helvetica"/>
              </a:rPr>
              <a:t> </a:t>
            </a:r>
            <a:endParaRPr lang="en-US" sz="1700" dirty="0">
              <a:solidFill>
                <a:srgbClr val="1F1A62"/>
              </a:solidFill>
              <a:effectLst/>
              <a:latin typeface="Helvetica Light" panose="020B0403020202020204"/>
              <a:ea typeface="Times New Roman" panose="02020603050405020304" pitchFamily="18" charset="0"/>
              <a:cs typeface="Helvetica" panose="020B0604020202020204" pitchFamily="34" charset="0"/>
            </a:endParaRPr>
          </a:p>
          <a:p>
            <a:pPr marL="0" marR="0" fontAlgn="base">
              <a:spcBef>
                <a:spcPts val="0"/>
              </a:spcBef>
              <a:spcAft>
                <a:spcPts val="0"/>
              </a:spcAft>
            </a:pPr>
            <a:endParaRPr lang="en-US" sz="1700" dirty="0">
              <a:solidFill>
                <a:srgbClr val="1F1A62"/>
              </a:solidFill>
              <a:effectLst/>
              <a:latin typeface="Helvetica Light" panose="020B0403020202020204"/>
              <a:ea typeface="Times New Roman" panose="02020603050405020304" pitchFamily="18" charset="0"/>
              <a:cs typeface="Helvetica" panose="020B0604020202020204" pitchFamily="34" charset="0"/>
            </a:endParaRPr>
          </a:p>
          <a:p>
            <a:pPr fontAlgn="base"/>
            <a:r>
              <a:rPr lang="en-US" sz="1700" dirty="0">
                <a:solidFill>
                  <a:srgbClr val="1F1A62"/>
                </a:solidFill>
                <a:latin typeface="Helvetica Light" panose="020B0403020202020204"/>
                <a:ea typeface="Times New Roman" panose="02020603050405020304" pitchFamily="18" charset="0"/>
                <a:cs typeface="Helvetica"/>
              </a:rPr>
              <a:t>Our</a:t>
            </a:r>
            <a:r>
              <a:rPr lang="en-US" sz="1700" dirty="0">
                <a:solidFill>
                  <a:srgbClr val="1F1A62"/>
                </a:solidFill>
                <a:effectLst/>
                <a:latin typeface="Helvetica Light" panose="020B0403020202020204"/>
                <a:ea typeface="Times New Roman" panose="02020603050405020304" pitchFamily="18" charset="0"/>
                <a:cs typeface="Helvetica"/>
              </a:rPr>
              <a:t> new series </a:t>
            </a:r>
            <a:r>
              <a:rPr lang="en-US" sz="1700" dirty="0">
                <a:solidFill>
                  <a:srgbClr val="ED3C8D"/>
                </a:solidFill>
                <a:effectLst/>
                <a:latin typeface="Helvetica Light" panose="020B0403020202020204"/>
                <a:ea typeface="Times New Roman" panose="02020603050405020304" pitchFamily="18" charset="0"/>
                <a:cs typeface="Helvetica"/>
              </a:rPr>
              <a:t>“</a:t>
            </a:r>
            <a:r>
              <a:rPr lang="en-US" sz="1700" i="1" dirty="0">
                <a:solidFill>
                  <a:srgbClr val="ED3C8D"/>
                </a:solidFill>
                <a:effectLst/>
                <a:latin typeface="Helvetica Light" panose="020B0403020202020204"/>
                <a:ea typeface="Times New Roman" panose="02020603050405020304" pitchFamily="18" charset="0"/>
                <a:cs typeface="Helvetica"/>
              </a:rPr>
              <a:t>What’s the Deal with</a:t>
            </a:r>
            <a:r>
              <a:rPr lang="en-US" sz="1700" dirty="0">
                <a:solidFill>
                  <a:srgbClr val="ED3C8D"/>
                </a:solidFill>
                <a:effectLst/>
                <a:latin typeface="Helvetica Light" panose="020B0403020202020204"/>
                <a:ea typeface="Times New Roman" panose="02020603050405020304" pitchFamily="18" charset="0"/>
                <a:cs typeface="Helvetica"/>
              </a:rPr>
              <a:t>…” </a:t>
            </a:r>
            <a:r>
              <a:rPr lang="en-US" sz="1700" dirty="0">
                <a:solidFill>
                  <a:srgbClr val="1F1A62"/>
                </a:solidFill>
                <a:effectLst/>
                <a:latin typeface="Helvetica Light" panose="020B0403020202020204"/>
                <a:ea typeface="Times New Roman" panose="02020603050405020304" pitchFamily="18" charset="0"/>
                <a:cs typeface="Helvetica"/>
              </a:rPr>
              <a:t>has been built to simplify and provide clarity in five key areas of measurement so that you can make </a:t>
            </a:r>
            <a:br>
              <a:rPr lang="en-US" sz="1700" dirty="0">
                <a:solidFill>
                  <a:srgbClr val="1F1A62"/>
                </a:solidFill>
                <a:effectLst/>
                <a:latin typeface="Helvetica Light" panose="020B0403020202020204"/>
                <a:ea typeface="Times New Roman" panose="02020603050405020304" pitchFamily="18" charset="0"/>
                <a:cs typeface="Helvetica"/>
              </a:rPr>
            </a:br>
            <a:r>
              <a:rPr lang="en-US" sz="1700" dirty="0">
                <a:solidFill>
                  <a:srgbClr val="1F1A62"/>
                </a:solidFill>
                <a:effectLst/>
                <a:latin typeface="Helvetica Light" panose="020B0403020202020204"/>
                <a:ea typeface="Times New Roman" panose="02020603050405020304" pitchFamily="18" charset="0"/>
                <a:cs typeface="Helvetica"/>
              </a:rPr>
              <a:t>the most informed measurement decisions.</a:t>
            </a:r>
          </a:p>
        </p:txBody>
      </p:sp>
      <p:sp>
        <p:nvSpPr>
          <p:cNvPr id="7" name="Rectangle: Rounded Corners 6">
            <a:hlinkClick r:id="rId6"/>
            <a:extLst>
              <a:ext uri="{FF2B5EF4-FFF2-40B4-BE49-F238E27FC236}">
                <a16:creationId xmlns:a16="http://schemas.microsoft.com/office/drawing/2014/main" id="{27D2B3A5-626D-A3E0-AC23-FD4C87A1E762}"/>
              </a:ext>
            </a:extLst>
          </p:cNvPr>
          <p:cNvSpPr/>
          <p:nvPr/>
        </p:nvSpPr>
        <p:spPr>
          <a:xfrm>
            <a:off x="4780933" y="5377978"/>
            <a:ext cx="1420521" cy="876300"/>
          </a:xfrm>
          <a:prstGeom prst="roundRect">
            <a:avLst/>
          </a:prstGeom>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latin typeface="Helvetica Light" panose="020B0403020202020204" pitchFamily="34" charset="0"/>
              </a:rPr>
              <a:t>Viewership</a:t>
            </a:r>
          </a:p>
          <a:p>
            <a:pPr algn="ctr"/>
            <a:r>
              <a:rPr lang="en-US" sz="1500" dirty="0">
                <a:latin typeface="Helvetica Light" panose="020B0403020202020204" pitchFamily="34" charset="0"/>
              </a:rPr>
              <a:t> Data Collection</a:t>
            </a:r>
          </a:p>
        </p:txBody>
      </p:sp>
      <p:sp>
        <p:nvSpPr>
          <p:cNvPr id="11" name="Rectangle: Rounded Corners 10">
            <a:hlinkClick r:id="rId7"/>
            <a:extLst>
              <a:ext uri="{FF2B5EF4-FFF2-40B4-BE49-F238E27FC236}">
                <a16:creationId xmlns:a16="http://schemas.microsoft.com/office/drawing/2014/main" id="{B861F356-8939-D28A-B76A-5133935C3EBE}"/>
              </a:ext>
            </a:extLst>
          </p:cNvPr>
          <p:cNvSpPr/>
          <p:nvPr/>
        </p:nvSpPr>
        <p:spPr>
          <a:xfrm>
            <a:off x="6256850" y="5377978"/>
            <a:ext cx="1420521" cy="876300"/>
          </a:xfrm>
          <a:prstGeom prst="roundRect">
            <a:avLst/>
          </a:prstGeom>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latin typeface="Helvetica Light" panose="020B0403020202020204" pitchFamily="34" charset="0"/>
                <a:cs typeface="Helvetica" panose="020B0604020202020204" pitchFamily="34" charset="0"/>
              </a:rPr>
              <a:t>Identity</a:t>
            </a:r>
          </a:p>
        </p:txBody>
      </p:sp>
      <p:sp>
        <p:nvSpPr>
          <p:cNvPr id="12" name="Rectangle: Rounded Corners 11">
            <a:extLst>
              <a:ext uri="{FF2B5EF4-FFF2-40B4-BE49-F238E27FC236}">
                <a16:creationId xmlns:a16="http://schemas.microsoft.com/office/drawing/2014/main" id="{40607E2C-F1B9-9B42-A11F-8FE167980E7A}"/>
              </a:ext>
            </a:extLst>
          </p:cNvPr>
          <p:cNvSpPr/>
          <p:nvPr/>
        </p:nvSpPr>
        <p:spPr>
          <a:xfrm>
            <a:off x="7729202" y="5377978"/>
            <a:ext cx="1420521" cy="876300"/>
          </a:xfrm>
          <a:prstGeom prst="roundRect">
            <a:avLst/>
          </a:prstGeom>
          <a:ln w="3810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cs typeface="Helvetica" panose="020B0604020202020204" pitchFamily="34" charset="0"/>
              </a:rPr>
              <a:t>Engagement</a:t>
            </a:r>
          </a:p>
        </p:txBody>
      </p:sp>
      <p:sp>
        <p:nvSpPr>
          <p:cNvPr id="14" name="Rectangle: Rounded Corners 13">
            <a:extLst>
              <a:ext uri="{FF2B5EF4-FFF2-40B4-BE49-F238E27FC236}">
                <a16:creationId xmlns:a16="http://schemas.microsoft.com/office/drawing/2014/main" id="{51405DEE-5049-C8A7-E7AD-AE837968F16B}"/>
              </a:ext>
            </a:extLst>
          </p:cNvPr>
          <p:cNvSpPr/>
          <p:nvPr/>
        </p:nvSpPr>
        <p:spPr>
          <a:xfrm>
            <a:off x="9208684" y="5377978"/>
            <a:ext cx="1420521" cy="876300"/>
          </a:xfrm>
          <a:prstGeom prst="roundRect">
            <a:avLst/>
          </a:prstGeom>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latin typeface="Helvetica Light" panose="020B0403020202020204" pitchFamily="34" charset="0"/>
                <a:cs typeface="Helvetica" panose="020B0604020202020204" pitchFamily="34" charset="0"/>
              </a:rPr>
              <a:t>Outcomes</a:t>
            </a:r>
          </a:p>
        </p:txBody>
      </p:sp>
      <p:sp>
        <p:nvSpPr>
          <p:cNvPr id="15" name="Rectangle: Rounded Corners 14">
            <a:extLst>
              <a:ext uri="{FF2B5EF4-FFF2-40B4-BE49-F238E27FC236}">
                <a16:creationId xmlns:a16="http://schemas.microsoft.com/office/drawing/2014/main" id="{84E1A83D-D373-4AB3-7968-1090CAA5A32E}"/>
              </a:ext>
            </a:extLst>
          </p:cNvPr>
          <p:cNvSpPr/>
          <p:nvPr/>
        </p:nvSpPr>
        <p:spPr>
          <a:xfrm>
            <a:off x="10684601" y="5377978"/>
            <a:ext cx="1420521" cy="876300"/>
          </a:xfrm>
          <a:prstGeom prst="roundRect">
            <a:avLst/>
          </a:prstGeom>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latin typeface="Helvetica Light" panose="020B0403020202020204" pitchFamily="34" charset="0"/>
                <a:cs typeface="Helvetica" panose="020B0604020202020204" pitchFamily="34" charset="0"/>
              </a:rPr>
              <a:t>What’s Next</a:t>
            </a:r>
          </a:p>
        </p:txBody>
      </p:sp>
      <p:sp>
        <p:nvSpPr>
          <p:cNvPr id="16" name="TextBox 15">
            <a:extLst>
              <a:ext uri="{FF2B5EF4-FFF2-40B4-BE49-F238E27FC236}">
                <a16:creationId xmlns:a16="http://schemas.microsoft.com/office/drawing/2014/main" id="{0AC0C5C4-3B5C-5880-29F4-2ACFD5CFDC4F}"/>
              </a:ext>
            </a:extLst>
          </p:cNvPr>
          <p:cNvSpPr txBox="1"/>
          <p:nvPr/>
        </p:nvSpPr>
        <p:spPr>
          <a:xfrm>
            <a:off x="4776314" y="4715177"/>
            <a:ext cx="7237231" cy="584775"/>
          </a:xfrm>
          <a:prstGeom prst="rect">
            <a:avLst/>
          </a:prstGeom>
          <a:noFill/>
        </p:spPr>
        <p:txBody>
          <a:bodyPr wrap="square" lIns="91440" tIns="45720" rIns="91440" bIns="45720" rtlCol="0" anchor="t">
            <a:spAutoFit/>
          </a:bodyPr>
          <a:lstStyle/>
          <a:p>
            <a:pPr algn="ctr"/>
            <a:r>
              <a:rPr lang="en-US" sz="1600">
                <a:solidFill>
                  <a:srgbClr val="1F1A62"/>
                </a:solidFill>
                <a:cs typeface="Helvetica"/>
              </a:rPr>
              <a:t>This </a:t>
            </a:r>
            <a:r>
              <a:rPr lang="en-US" sz="1600">
                <a:solidFill>
                  <a:schemeClr val="accent1"/>
                </a:solidFill>
                <a:cs typeface="Helvetica"/>
              </a:rPr>
              <a:t>5-part series </a:t>
            </a:r>
            <a:r>
              <a:rPr lang="en-US" sz="1600">
                <a:solidFill>
                  <a:srgbClr val="1F1A62"/>
                </a:solidFill>
                <a:cs typeface="Helvetica"/>
              </a:rPr>
              <a:t>will answer common questions </a:t>
            </a:r>
          </a:p>
          <a:p>
            <a:pPr algn="ctr"/>
            <a:r>
              <a:rPr lang="en-US" sz="1600">
                <a:solidFill>
                  <a:srgbClr val="1F1A62"/>
                </a:solidFill>
                <a:cs typeface="Helvetica"/>
              </a:rPr>
              <a:t>asked about these aspects of measurement</a:t>
            </a:r>
          </a:p>
        </p:txBody>
      </p:sp>
      <p:sp>
        <p:nvSpPr>
          <p:cNvPr id="19" name="TextBox 18">
            <a:extLst>
              <a:ext uri="{FF2B5EF4-FFF2-40B4-BE49-F238E27FC236}">
                <a16:creationId xmlns:a16="http://schemas.microsoft.com/office/drawing/2014/main" id="{A86B6D49-6CEF-DC42-15CC-4CA675599C23}"/>
              </a:ext>
            </a:extLst>
          </p:cNvPr>
          <p:cNvSpPr txBox="1"/>
          <p:nvPr/>
        </p:nvSpPr>
        <p:spPr>
          <a:xfrm>
            <a:off x="9334084" y="6264231"/>
            <a:ext cx="116972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i="1"/>
              <a:t>Coming in June</a:t>
            </a:r>
          </a:p>
        </p:txBody>
      </p:sp>
      <p:sp>
        <p:nvSpPr>
          <p:cNvPr id="20" name="TextBox 19">
            <a:extLst>
              <a:ext uri="{FF2B5EF4-FFF2-40B4-BE49-F238E27FC236}">
                <a16:creationId xmlns:a16="http://schemas.microsoft.com/office/drawing/2014/main" id="{8B7D4FFF-5027-CAB5-6C8A-CD32137C14F1}"/>
              </a:ext>
            </a:extLst>
          </p:cNvPr>
          <p:cNvSpPr txBox="1"/>
          <p:nvPr/>
        </p:nvSpPr>
        <p:spPr>
          <a:xfrm>
            <a:off x="10806544" y="6264232"/>
            <a:ext cx="116972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i="1"/>
              <a:t>Coming in July</a:t>
            </a:r>
          </a:p>
        </p:txBody>
      </p:sp>
      <p:sp>
        <p:nvSpPr>
          <p:cNvPr id="10" name="TextBox 9">
            <a:hlinkClick r:id="rId6"/>
            <a:extLst>
              <a:ext uri="{FF2B5EF4-FFF2-40B4-BE49-F238E27FC236}">
                <a16:creationId xmlns:a16="http://schemas.microsoft.com/office/drawing/2014/main" id="{E3C006DF-7462-2444-E56E-B3C2A89DE4C5}"/>
              </a:ext>
            </a:extLst>
          </p:cNvPr>
          <p:cNvSpPr txBox="1"/>
          <p:nvPr/>
        </p:nvSpPr>
        <p:spPr>
          <a:xfrm>
            <a:off x="4786743" y="6264231"/>
            <a:ext cx="139839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i="1" dirty="0"/>
              <a:t>Click to Download</a:t>
            </a:r>
          </a:p>
        </p:txBody>
      </p:sp>
      <p:sp>
        <p:nvSpPr>
          <p:cNvPr id="17" name="TextBox 16">
            <a:hlinkClick r:id="rId7"/>
            <a:extLst>
              <a:ext uri="{FF2B5EF4-FFF2-40B4-BE49-F238E27FC236}">
                <a16:creationId xmlns:a16="http://schemas.microsoft.com/office/drawing/2014/main" id="{07ACFFE6-99B7-BA06-CD61-5F120F7E609F}"/>
              </a:ext>
            </a:extLst>
          </p:cNvPr>
          <p:cNvSpPr txBox="1"/>
          <p:nvPr/>
        </p:nvSpPr>
        <p:spPr>
          <a:xfrm>
            <a:off x="6305684" y="6264231"/>
            <a:ext cx="139839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i="1" dirty="0"/>
              <a:t>Click to Download</a:t>
            </a:r>
          </a:p>
        </p:txBody>
      </p:sp>
    </p:spTree>
    <p:extLst>
      <p:ext uri="{BB962C8B-B14F-4D97-AF65-F5344CB8AC3E}">
        <p14:creationId xmlns:p14="http://schemas.microsoft.com/office/powerpoint/2010/main" val="969273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jellyfish in the water&#10;&#10;Description automatically generated with low confidence">
            <a:extLst>
              <a:ext uri="{FF2B5EF4-FFF2-40B4-BE49-F238E27FC236}">
                <a16:creationId xmlns:a16="http://schemas.microsoft.com/office/drawing/2014/main" id="{E1C1CF22-05F9-EAB8-BB07-FB7E5B06719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0"/>
            <a:ext cx="4368801" cy="6895199"/>
          </a:xfrm>
          <a:prstGeom prst="rect">
            <a:avLst/>
          </a:prstGeom>
        </p:spPr>
      </p:pic>
      <p:sp>
        <p:nvSpPr>
          <p:cNvPr id="3" name="Title 2">
            <a:extLst>
              <a:ext uri="{FF2B5EF4-FFF2-40B4-BE49-F238E27FC236}">
                <a16:creationId xmlns:a16="http://schemas.microsoft.com/office/drawing/2014/main" id="{27CC4752-1CCC-10D1-3996-DF0BC9877035}"/>
              </a:ext>
            </a:extLst>
          </p:cNvPr>
          <p:cNvSpPr>
            <a:spLocks noGrp="1"/>
          </p:cNvSpPr>
          <p:nvPr>
            <p:ph type="title"/>
          </p:nvPr>
        </p:nvSpPr>
        <p:spPr>
          <a:xfrm>
            <a:off x="4558054" y="417443"/>
            <a:ext cx="10339066" cy="589915"/>
          </a:xfrm>
        </p:spPr>
        <p:txBody>
          <a:bodyPr/>
          <a:lstStyle/>
          <a:p>
            <a:r>
              <a:rPr lang="en-US" sz="5400" dirty="0">
                <a:latin typeface="+mn-lt"/>
                <a:ea typeface="+mn-ea"/>
                <a:cs typeface="+mn-cs"/>
              </a:rPr>
              <a:t>What is Advertising</a:t>
            </a:r>
            <a:br>
              <a:rPr lang="en-US" sz="5400" dirty="0">
                <a:latin typeface="+mn-lt"/>
                <a:ea typeface="+mn-ea"/>
                <a:cs typeface="+mn-cs"/>
              </a:rPr>
            </a:br>
            <a:r>
              <a:rPr lang="en-US" sz="5400" dirty="0">
                <a:latin typeface="+mn-lt"/>
                <a:ea typeface="+mn-ea"/>
                <a:cs typeface="+mn-cs"/>
              </a:rPr>
              <a:t>Engagement</a:t>
            </a:r>
            <a:r>
              <a:rPr lang="en-US" sz="5400" dirty="0">
                <a:solidFill>
                  <a:srgbClr val="1B1464"/>
                </a:solidFill>
                <a:latin typeface="+mn-lt"/>
                <a:ea typeface="+mn-ea"/>
                <a:cs typeface="+mn-cs"/>
              </a:rPr>
              <a:t>?</a:t>
            </a:r>
          </a:p>
        </p:txBody>
      </p:sp>
      <p:pic>
        <p:nvPicPr>
          <p:cNvPr id="6" name="Picture 5">
            <a:extLst>
              <a:ext uri="{FF2B5EF4-FFF2-40B4-BE49-F238E27FC236}">
                <a16:creationId xmlns:a16="http://schemas.microsoft.com/office/drawing/2014/main" id="{548F9A76-4955-C7C9-A7B7-590A70BFDDD6}"/>
              </a:ext>
            </a:extLst>
          </p:cNvPr>
          <p:cNvPicPr>
            <a:picLocks noChangeAspect="1"/>
          </p:cNvPicPr>
          <p:nvPr/>
        </p:nvPicPr>
        <p:blipFill>
          <a:blip r:embed="rId4" cstate="hqprint">
            <a:clrChange>
              <a:clrFrom>
                <a:srgbClr val="201A62"/>
              </a:clrFrom>
              <a:clrTo>
                <a:srgbClr val="201A62">
                  <a:alpha val="0"/>
                </a:srgbClr>
              </a:clrTo>
            </a:clrChange>
            <a:extLst>
              <a:ext uri="{28A0092B-C50C-407E-A947-70E740481C1C}">
                <a14:useLocalDpi xmlns:a14="http://schemas.microsoft.com/office/drawing/2010/main"/>
              </a:ext>
            </a:extLst>
          </a:blip>
          <a:stretch>
            <a:fillRect/>
          </a:stretch>
        </p:blipFill>
        <p:spPr>
          <a:xfrm>
            <a:off x="10751653" y="0"/>
            <a:ext cx="1433996" cy="834887"/>
          </a:xfrm>
          <a:prstGeom prst="rect">
            <a:avLst/>
          </a:prstGeom>
          <a:solidFill>
            <a:schemeClr val="bg1"/>
          </a:solidFill>
        </p:spPr>
      </p:pic>
      <p:sp>
        <p:nvSpPr>
          <p:cNvPr id="7" name="TextBox 6">
            <a:extLst>
              <a:ext uri="{FF2B5EF4-FFF2-40B4-BE49-F238E27FC236}">
                <a16:creationId xmlns:a16="http://schemas.microsoft.com/office/drawing/2014/main" id="{16A703B2-DFD1-64A0-AA5B-0543C3011EDC}"/>
              </a:ext>
            </a:extLst>
          </p:cNvPr>
          <p:cNvSpPr txBox="1"/>
          <p:nvPr/>
        </p:nvSpPr>
        <p:spPr>
          <a:xfrm>
            <a:off x="4671913" y="2403794"/>
            <a:ext cx="6796738" cy="2964914"/>
          </a:xfrm>
          <a:prstGeom prst="rect">
            <a:avLst/>
          </a:prstGeom>
          <a:noFill/>
        </p:spPr>
        <p:txBody>
          <a:bodyPr wrap="square">
            <a:spAutoFit/>
          </a:bodyPr>
          <a:lstStyle/>
          <a:p>
            <a:pPr>
              <a:spcAft>
                <a:spcPts val="800"/>
              </a:spcAft>
            </a:pPr>
            <a:r>
              <a:rPr lang="en-US" sz="2000" b="1" dirty="0">
                <a:solidFill>
                  <a:srgbClr val="ED3C8D"/>
                </a:solidFill>
                <a:ea typeface="Calibri" panose="020F0502020204030204" pitchFamily="34" charset="0"/>
                <a:cs typeface="Helvetica" panose="020B0604020202020204" pitchFamily="34" charset="0"/>
              </a:rPr>
              <a:t>Engagement is the experience of being connected to an advertisement or brand.   Fueled by attention and feelings of immersion, engagement can range from what consumers think and feel about a brand to how they interact with a brand.  </a:t>
            </a:r>
          </a:p>
          <a:p>
            <a:pPr>
              <a:spcAft>
                <a:spcPts val="800"/>
              </a:spcAft>
            </a:pPr>
            <a:r>
              <a:rPr lang="en-US" sz="2000" dirty="0"/>
              <a:t>Measures of engagement help marketers to go beyond audience measurement and understand how effective their advertising with the audiences they’ve reached </a:t>
            </a:r>
            <a:br>
              <a:rPr lang="en-US" sz="2000" dirty="0"/>
            </a:br>
            <a:r>
              <a:rPr lang="en-US" sz="2000" dirty="0"/>
              <a:t>has been. </a:t>
            </a:r>
          </a:p>
        </p:txBody>
      </p:sp>
      <p:pic>
        <p:nvPicPr>
          <p:cNvPr id="8" name="Picture 7">
            <a:extLst>
              <a:ext uri="{FF2B5EF4-FFF2-40B4-BE49-F238E27FC236}">
                <a16:creationId xmlns:a16="http://schemas.microsoft.com/office/drawing/2014/main" id="{2DBABF66-6EBD-4BB0-777C-0A7D3100635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0" name="Slide Number Placeholder 5">
            <a:extLst>
              <a:ext uri="{FF2B5EF4-FFF2-40B4-BE49-F238E27FC236}">
                <a16:creationId xmlns:a16="http://schemas.microsoft.com/office/drawing/2014/main" id="{12032469-34D4-67CC-405A-97A441CBB645}"/>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2" name="Rectangle 11">
            <a:extLst>
              <a:ext uri="{FF2B5EF4-FFF2-40B4-BE49-F238E27FC236}">
                <a16:creationId xmlns:a16="http://schemas.microsoft.com/office/drawing/2014/main" id="{408093D4-7891-54E6-A8C3-910604F354AB}"/>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55936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31CB4C9-A4E3-6006-2118-2102415384FC}"/>
              </a:ext>
            </a:extLst>
          </p:cNvPr>
          <p:cNvSpPr/>
          <p:nvPr/>
        </p:nvSpPr>
        <p:spPr>
          <a:xfrm>
            <a:off x="0" y="2125980"/>
            <a:ext cx="12192000" cy="47320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27CC4752-1CCC-10D1-3996-DF0BC9877035}"/>
              </a:ext>
            </a:extLst>
          </p:cNvPr>
          <p:cNvSpPr>
            <a:spLocks noGrp="1"/>
          </p:cNvSpPr>
          <p:nvPr>
            <p:ph type="title"/>
          </p:nvPr>
        </p:nvSpPr>
        <p:spPr>
          <a:xfrm>
            <a:off x="412587" y="289177"/>
            <a:ext cx="10339066" cy="589915"/>
          </a:xfrm>
        </p:spPr>
        <p:txBody>
          <a:bodyPr/>
          <a:lstStyle/>
          <a:p>
            <a:r>
              <a:rPr lang="en-US" sz="4800" dirty="0">
                <a:latin typeface="+mn-lt"/>
                <a:ea typeface="+mn-ea"/>
                <a:cs typeface="+mn-cs"/>
              </a:rPr>
              <a:t>Why is Measuring Advertising Engagement Important</a:t>
            </a:r>
            <a:r>
              <a:rPr lang="en-US" sz="4800" dirty="0">
                <a:solidFill>
                  <a:srgbClr val="1B1464"/>
                </a:solidFill>
                <a:latin typeface="+mn-lt"/>
                <a:ea typeface="+mn-ea"/>
                <a:cs typeface="+mn-cs"/>
              </a:rPr>
              <a:t>?</a:t>
            </a:r>
          </a:p>
        </p:txBody>
      </p:sp>
      <p:pic>
        <p:nvPicPr>
          <p:cNvPr id="6" name="Picture 5">
            <a:extLst>
              <a:ext uri="{FF2B5EF4-FFF2-40B4-BE49-F238E27FC236}">
                <a16:creationId xmlns:a16="http://schemas.microsoft.com/office/drawing/2014/main" id="{548F9A76-4955-C7C9-A7B7-590A70BFDDD6}"/>
              </a:ext>
            </a:extLst>
          </p:cNvPr>
          <p:cNvPicPr>
            <a:picLocks noChangeAspect="1"/>
          </p:cNvPicPr>
          <p:nvPr/>
        </p:nvPicPr>
        <p:blipFill>
          <a:blip r:embed="rId3" cstate="hqprint">
            <a:clrChange>
              <a:clrFrom>
                <a:srgbClr val="201A62"/>
              </a:clrFrom>
              <a:clrTo>
                <a:srgbClr val="201A62">
                  <a:alpha val="0"/>
                </a:srgbClr>
              </a:clrTo>
            </a:clrChange>
            <a:extLst>
              <a:ext uri="{28A0092B-C50C-407E-A947-70E740481C1C}">
                <a14:useLocalDpi xmlns:a14="http://schemas.microsoft.com/office/drawing/2010/main"/>
              </a:ext>
            </a:extLst>
          </a:blip>
          <a:stretch>
            <a:fillRect/>
          </a:stretch>
        </p:blipFill>
        <p:spPr>
          <a:xfrm>
            <a:off x="10751653" y="0"/>
            <a:ext cx="1433996" cy="834887"/>
          </a:xfrm>
          <a:prstGeom prst="rect">
            <a:avLst/>
          </a:prstGeom>
          <a:solidFill>
            <a:schemeClr val="bg1"/>
          </a:solidFill>
        </p:spPr>
      </p:pic>
      <p:sp>
        <p:nvSpPr>
          <p:cNvPr id="13" name="TextBox 12">
            <a:extLst>
              <a:ext uri="{FF2B5EF4-FFF2-40B4-BE49-F238E27FC236}">
                <a16:creationId xmlns:a16="http://schemas.microsoft.com/office/drawing/2014/main" id="{3357BBED-5AF3-B876-BDDF-F00744AC45BC}"/>
              </a:ext>
            </a:extLst>
          </p:cNvPr>
          <p:cNvSpPr txBox="1"/>
          <p:nvPr/>
        </p:nvSpPr>
        <p:spPr>
          <a:xfrm>
            <a:off x="648639" y="3231229"/>
            <a:ext cx="3081573" cy="1077218"/>
          </a:xfrm>
          <a:prstGeom prst="rect">
            <a:avLst/>
          </a:prstGeom>
          <a:noFill/>
        </p:spPr>
        <p:txBody>
          <a:bodyPr wrap="square">
            <a:spAutoFit/>
          </a:bodyPr>
          <a:lstStyle/>
          <a:p>
            <a:pPr marR="0" lvl="0" algn="ctr">
              <a:spcBef>
                <a:spcPts val="0"/>
              </a:spcBef>
              <a:spcAft>
                <a:spcPts val="800"/>
              </a:spcAft>
            </a:pPr>
            <a:r>
              <a:rPr lang="en-US" sz="1600" dirty="0">
                <a:ea typeface="Calibri" panose="020F0502020204030204" pitchFamily="34" charset="0"/>
                <a:cs typeface="Helvetica" panose="020B0604020202020204" pitchFamily="34" charset="0"/>
              </a:rPr>
              <a:t>Enables brands to optimize their spend to the media channels that most effectively engage their target audiences</a:t>
            </a:r>
            <a:endParaRPr lang="en-US" sz="1600" dirty="0">
              <a:effectLst/>
              <a:ea typeface="Calibri" panose="020F0502020204030204" pitchFamily="34" charset="0"/>
              <a:cs typeface="Helvetica" panose="020B0604020202020204" pitchFamily="34" charset="0"/>
            </a:endParaRPr>
          </a:p>
        </p:txBody>
      </p:sp>
      <p:sp>
        <p:nvSpPr>
          <p:cNvPr id="15" name="TextBox 14">
            <a:extLst>
              <a:ext uri="{FF2B5EF4-FFF2-40B4-BE49-F238E27FC236}">
                <a16:creationId xmlns:a16="http://schemas.microsoft.com/office/drawing/2014/main" id="{4C1BC5F4-0E06-B3F6-BFB4-0797176659E2}"/>
              </a:ext>
            </a:extLst>
          </p:cNvPr>
          <p:cNvSpPr txBox="1"/>
          <p:nvPr/>
        </p:nvSpPr>
        <p:spPr>
          <a:xfrm>
            <a:off x="4495603" y="3239172"/>
            <a:ext cx="3479533" cy="1077218"/>
          </a:xfrm>
          <a:prstGeom prst="rect">
            <a:avLst/>
          </a:prstGeom>
          <a:noFill/>
        </p:spPr>
        <p:txBody>
          <a:bodyPr wrap="square">
            <a:spAutoFit/>
          </a:bodyPr>
          <a:lstStyle/>
          <a:p>
            <a:pPr marR="0" lvl="0" algn="ctr">
              <a:spcBef>
                <a:spcPts val="0"/>
              </a:spcBef>
              <a:spcAft>
                <a:spcPts val="800"/>
              </a:spcAft>
            </a:pPr>
            <a:r>
              <a:rPr lang="en-US" sz="1600" dirty="0">
                <a:ea typeface="Calibri" panose="020F0502020204030204" pitchFamily="34" charset="0"/>
                <a:cs typeface="Helvetica" panose="020B0604020202020204" pitchFamily="34" charset="0"/>
              </a:rPr>
              <a:t>Allows brands to create a more personalized ad experience through a greater understanding of how customers engage with your brand</a:t>
            </a:r>
          </a:p>
        </p:txBody>
      </p:sp>
      <p:sp>
        <p:nvSpPr>
          <p:cNvPr id="17" name="TextBox 16">
            <a:extLst>
              <a:ext uri="{FF2B5EF4-FFF2-40B4-BE49-F238E27FC236}">
                <a16:creationId xmlns:a16="http://schemas.microsoft.com/office/drawing/2014/main" id="{CF7F91B8-F93C-B4DF-5389-1973946936DE}"/>
              </a:ext>
            </a:extLst>
          </p:cNvPr>
          <p:cNvSpPr txBox="1"/>
          <p:nvPr/>
        </p:nvSpPr>
        <p:spPr>
          <a:xfrm>
            <a:off x="8622028" y="3239172"/>
            <a:ext cx="3321041" cy="1077218"/>
          </a:xfrm>
          <a:prstGeom prst="rect">
            <a:avLst/>
          </a:prstGeom>
          <a:noFill/>
        </p:spPr>
        <p:txBody>
          <a:bodyPr wrap="square">
            <a:spAutoFit/>
          </a:bodyPr>
          <a:lstStyle/>
          <a:p>
            <a:pPr marR="0" lvl="0" algn="ctr">
              <a:spcBef>
                <a:spcPts val="0"/>
              </a:spcBef>
              <a:spcAft>
                <a:spcPts val="800"/>
              </a:spcAft>
            </a:pPr>
            <a:r>
              <a:rPr lang="en-US" sz="1600" dirty="0">
                <a:ea typeface="Calibri" panose="020F0502020204030204" pitchFamily="34" charset="0"/>
                <a:cs typeface="Helvetica" panose="020B0604020202020204" pitchFamily="34" charset="0"/>
              </a:rPr>
              <a:t>Enables brands to o</a:t>
            </a:r>
            <a:r>
              <a:rPr lang="en-US" sz="1600" dirty="0">
                <a:effectLst/>
                <a:ea typeface="Calibri" panose="020F0502020204030204" pitchFamily="34" charset="0"/>
                <a:cs typeface="Helvetica" panose="020B0604020202020204" pitchFamily="34" charset="0"/>
              </a:rPr>
              <a:t>ptimize to audiences who have previously engaged or have higher likelihood to engage with your brand </a:t>
            </a:r>
          </a:p>
        </p:txBody>
      </p:sp>
      <p:sp>
        <p:nvSpPr>
          <p:cNvPr id="19" name="TextBox 18">
            <a:extLst>
              <a:ext uri="{FF2B5EF4-FFF2-40B4-BE49-F238E27FC236}">
                <a16:creationId xmlns:a16="http://schemas.microsoft.com/office/drawing/2014/main" id="{3809B636-EB82-4282-E050-D4D2B8F7F0AA}"/>
              </a:ext>
            </a:extLst>
          </p:cNvPr>
          <p:cNvSpPr txBox="1"/>
          <p:nvPr/>
        </p:nvSpPr>
        <p:spPr>
          <a:xfrm>
            <a:off x="6138877" y="5487913"/>
            <a:ext cx="4542850" cy="830997"/>
          </a:xfrm>
          <a:prstGeom prst="rect">
            <a:avLst/>
          </a:prstGeom>
          <a:noFill/>
        </p:spPr>
        <p:txBody>
          <a:bodyPr wrap="square">
            <a:spAutoFit/>
          </a:bodyPr>
          <a:lstStyle/>
          <a:p>
            <a:pPr marR="0" lvl="0" algn="ctr">
              <a:spcBef>
                <a:spcPts val="0"/>
              </a:spcBef>
              <a:spcAft>
                <a:spcPts val="800"/>
              </a:spcAft>
            </a:pPr>
            <a:r>
              <a:rPr lang="en-US" sz="1600" dirty="0">
                <a:ea typeface="Calibri" panose="020F0502020204030204" pitchFamily="34" charset="0"/>
                <a:cs typeface="Helvetica" panose="020B0604020202020204" pitchFamily="34" charset="0"/>
              </a:rPr>
              <a:t>Provides brands with a deeper understanding of the consumer response to your advertising which can help drive outcomes</a:t>
            </a:r>
          </a:p>
        </p:txBody>
      </p:sp>
      <p:pic>
        <p:nvPicPr>
          <p:cNvPr id="8" name="Picture 7">
            <a:extLst>
              <a:ext uri="{FF2B5EF4-FFF2-40B4-BE49-F238E27FC236}">
                <a16:creationId xmlns:a16="http://schemas.microsoft.com/office/drawing/2014/main" id="{2DBABF66-6EBD-4BB0-777C-0A7D3100635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0" name="Slide Number Placeholder 5">
            <a:extLst>
              <a:ext uri="{FF2B5EF4-FFF2-40B4-BE49-F238E27FC236}">
                <a16:creationId xmlns:a16="http://schemas.microsoft.com/office/drawing/2014/main" id="{12032469-34D4-67CC-405A-97A441CBB645}"/>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2" name="Rectangle 11">
            <a:extLst>
              <a:ext uri="{FF2B5EF4-FFF2-40B4-BE49-F238E27FC236}">
                <a16:creationId xmlns:a16="http://schemas.microsoft.com/office/drawing/2014/main" id="{408093D4-7891-54E6-A8C3-910604F354AB}"/>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 name="TextBox 1">
            <a:extLst>
              <a:ext uri="{FF2B5EF4-FFF2-40B4-BE49-F238E27FC236}">
                <a16:creationId xmlns:a16="http://schemas.microsoft.com/office/drawing/2014/main" id="{A81CBD92-D3C9-CB14-25B0-75574759C575}"/>
              </a:ext>
            </a:extLst>
          </p:cNvPr>
          <p:cNvSpPr txBox="1"/>
          <p:nvPr/>
        </p:nvSpPr>
        <p:spPr>
          <a:xfrm>
            <a:off x="2166524" y="5470500"/>
            <a:ext cx="3479533" cy="830997"/>
          </a:xfrm>
          <a:prstGeom prst="rect">
            <a:avLst/>
          </a:prstGeom>
          <a:noFill/>
        </p:spPr>
        <p:txBody>
          <a:bodyPr wrap="square">
            <a:spAutoFit/>
          </a:bodyPr>
          <a:lstStyle/>
          <a:p>
            <a:pPr marR="0" lvl="0" algn="ctr">
              <a:spcBef>
                <a:spcPts val="0"/>
              </a:spcBef>
              <a:spcAft>
                <a:spcPts val="800"/>
              </a:spcAft>
            </a:pPr>
            <a:r>
              <a:rPr lang="en-US" sz="1600" dirty="0">
                <a:ea typeface="Calibri" panose="020F0502020204030204" pitchFamily="34" charset="0"/>
                <a:cs typeface="Helvetica" panose="020B0604020202020204" pitchFamily="34" charset="0"/>
              </a:rPr>
              <a:t>Provides additional metrics beyond audience count to evaluate the effectiveness of your campaign</a:t>
            </a:r>
            <a:endParaRPr lang="en-US" sz="1600" dirty="0">
              <a:effectLst/>
              <a:ea typeface="Calibri" panose="020F0502020204030204" pitchFamily="34" charset="0"/>
              <a:cs typeface="Helvetica" panose="020B0604020202020204" pitchFamily="34" charset="0"/>
            </a:endParaRPr>
          </a:p>
        </p:txBody>
      </p:sp>
      <p:pic>
        <p:nvPicPr>
          <p:cNvPr id="5" name="Graphic 4" descr="Shopping cart with solid fill">
            <a:extLst>
              <a:ext uri="{FF2B5EF4-FFF2-40B4-BE49-F238E27FC236}">
                <a16:creationId xmlns:a16="http://schemas.microsoft.com/office/drawing/2014/main" id="{3FCD8313-79E1-C909-78F8-43D3A2884C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53102" y="4505598"/>
            <a:ext cx="914400" cy="914400"/>
          </a:xfrm>
          <a:prstGeom prst="rect">
            <a:avLst/>
          </a:prstGeom>
        </p:spPr>
      </p:pic>
      <p:pic>
        <p:nvPicPr>
          <p:cNvPr id="14" name="Graphic 13" descr="Users outline">
            <a:extLst>
              <a:ext uri="{FF2B5EF4-FFF2-40B4-BE49-F238E27FC236}">
                <a16:creationId xmlns:a16="http://schemas.microsoft.com/office/drawing/2014/main" id="{5F0DD7F6-39E5-9B7C-E5D9-3A862EA4E3B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21832" y="2282360"/>
            <a:ext cx="1135547" cy="1135547"/>
          </a:xfrm>
          <a:prstGeom prst="rect">
            <a:avLst/>
          </a:prstGeom>
        </p:spPr>
      </p:pic>
      <p:pic>
        <p:nvPicPr>
          <p:cNvPr id="18" name="Graphic 17" descr="Ripple outline">
            <a:extLst>
              <a:ext uri="{FF2B5EF4-FFF2-40B4-BE49-F238E27FC236}">
                <a16:creationId xmlns:a16="http://schemas.microsoft.com/office/drawing/2014/main" id="{1663A3AF-921C-6EA1-C571-237A75EDAA6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407686" y="4621993"/>
            <a:ext cx="914400" cy="914400"/>
          </a:xfrm>
          <a:prstGeom prst="rect">
            <a:avLst/>
          </a:prstGeom>
        </p:spPr>
      </p:pic>
      <p:pic>
        <p:nvPicPr>
          <p:cNvPr id="22" name="Graphic 21" descr="Rating with solid fill">
            <a:extLst>
              <a:ext uri="{FF2B5EF4-FFF2-40B4-BE49-F238E27FC236}">
                <a16:creationId xmlns:a16="http://schemas.microsoft.com/office/drawing/2014/main" id="{0CB4EC8A-E414-E87B-ADD2-9C4DDAB44A8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181600" y="2125980"/>
            <a:ext cx="914400" cy="914400"/>
          </a:xfrm>
          <a:prstGeom prst="rect">
            <a:avLst/>
          </a:prstGeom>
        </p:spPr>
      </p:pic>
      <p:pic>
        <p:nvPicPr>
          <p:cNvPr id="26" name="Graphic 25" descr="User outline">
            <a:extLst>
              <a:ext uri="{FF2B5EF4-FFF2-40B4-BE49-F238E27FC236}">
                <a16:creationId xmlns:a16="http://schemas.microsoft.com/office/drawing/2014/main" id="{0FB806F4-329D-71FD-34CB-0B84D1D603D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770323" y="2403495"/>
            <a:ext cx="914400" cy="914400"/>
          </a:xfrm>
          <a:prstGeom prst="rect">
            <a:avLst/>
          </a:prstGeom>
        </p:spPr>
      </p:pic>
      <p:pic>
        <p:nvPicPr>
          <p:cNvPr id="28" name="Graphic 27" descr="Coins outline">
            <a:extLst>
              <a:ext uri="{FF2B5EF4-FFF2-40B4-BE49-F238E27FC236}">
                <a16:creationId xmlns:a16="http://schemas.microsoft.com/office/drawing/2014/main" id="{D528F23D-AE21-3033-D461-C6796670D9C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732226" y="2390072"/>
            <a:ext cx="914400" cy="914400"/>
          </a:xfrm>
          <a:prstGeom prst="rect">
            <a:avLst/>
          </a:prstGeom>
        </p:spPr>
      </p:pic>
    </p:spTree>
    <p:extLst>
      <p:ext uri="{BB962C8B-B14F-4D97-AF65-F5344CB8AC3E}">
        <p14:creationId xmlns:p14="http://schemas.microsoft.com/office/powerpoint/2010/main" val="2901628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50D00B-3850-4CD8-A533-8983704FE188}"/>
              </a:ext>
            </a:extLst>
          </p:cNvPr>
          <p:cNvSpPr/>
          <p:nvPr/>
        </p:nvSpPr>
        <p:spPr>
          <a:xfrm>
            <a:off x="4787028" y="345519"/>
            <a:ext cx="7404972" cy="461665"/>
          </a:xfrm>
          <a:prstGeom prst="rect">
            <a:avLst/>
          </a:prstGeom>
        </p:spPr>
        <p:txBody>
          <a:bodyPr wrap="square">
            <a:spAutoFit/>
          </a:bodyPr>
          <a:lstStyle/>
          <a:p>
            <a:pPr lvl="0">
              <a:defRPr/>
            </a:pPr>
            <a:r>
              <a:rPr lang="en-US" sz="2400" b="1" dirty="0">
                <a:latin typeface="Helvetica"/>
              </a:rPr>
              <a:t>Common Advertising Engagement Questions</a:t>
            </a:r>
          </a:p>
        </p:txBody>
      </p:sp>
      <p:sp>
        <p:nvSpPr>
          <p:cNvPr id="7" name="TextBox 6">
            <a:extLst>
              <a:ext uri="{FF2B5EF4-FFF2-40B4-BE49-F238E27FC236}">
                <a16:creationId xmlns:a16="http://schemas.microsoft.com/office/drawing/2014/main" id="{4FFE9C73-7487-F3A7-9EFA-1FA4642DC285}"/>
              </a:ext>
            </a:extLst>
          </p:cNvPr>
          <p:cNvSpPr txBox="1"/>
          <p:nvPr/>
        </p:nvSpPr>
        <p:spPr>
          <a:xfrm>
            <a:off x="5209311" y="1247101"/>
            <a:ext cx="6626088" cy="3416320"/>
          </a:xfrm>
          <a:prstGeom prst="rect">
            <a:avLst/>
          </a:prstGeom>
          <a:noFill/>
        </p:spPr>
        <p:txBody>
          <a:bodyPr wrap="square">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lang="en-US" dirty="0"/>
              <a:t>What are the three main ways of measuring ad engagement? </a:t>
            </a:r>
          </a:p>
          <a:p>
            <a:pPr defTabSz="883768">
              <a:defRPr/>
            </a:pPr>
            <a:endParaRPr lang="en-US" dirty="0"/>
          </a:p>
          <a:p>
            <a:pPr defTabSz="883768">
              <a:defRPr/>
            </a:pPr>
            <a:r>
              <a:rPr lang="en-US" dirty="0"/>
              <a:t>What are the common metrics used to measure ad engagement? </a:t>
            </a:r>
          </a:p>
          <a:p>
            <a:endParaRPr lang="en-US" dirty="0"/>
          </a:p>
          <a:p>
            <a:r>
              <a:rPr lang="en-US" dirty="0"/>
              <a:t>What factors can contribute to ad engagement? </a:t>
            </a:r>
          </a:p>
          <a:p>
            <a:endParaRPr lang="en-US" dirty="0"/>
          </a:p>
          <a:p>
            <a:r>
              <a:rPr lang="en-US" dirty="0"/>
              <a:t>What should I look for in a measurement partner to best quantify engagement ? </a:t>
            </a:r>
          </a:p>
          <a:p>
            <a:endParaRPr lang="en-US" dirty="0"/>
          </a:p>
          <a:p>
            <a:r>
              <a:rPr lang="en-US" dirty="0"/>
              <a:t>What are exciting ways that engagement is being measured today? </a:t>
            </a:r>
          </a:p>
        </p:txBody>
      </p:sp>
      <p:sp>
        <p:nvSpPr>
          <p:cNvPr id="9" name="TextBox 8">
            <a:extLst>
              <a:ext uri="{FF2B5EF4-FFF2-40B4-BE49-F238E27FC236}">
                <a16:creationId xmlns:a16="http://schemas.microsoft.com/office/drawing/2014/main" id="{A9846E5E-E001-2B5F-9EF5-FA0E53376C55}"/>
              </a:ext>
            </a:extLst>
          </p:cNvPr>
          <p:cNvSpPr txBox="1"/>
          <p:nvPr/>
        </p:nvSpPr>
        <p:spPr>
          <a:xfrm>
            <a:off x="4774445" y="1040288"/>
            <a:ext cx="430481" cy="707886"/>
          </a:xfrm>
          <a:prstGeom prst="rect">
            <a:avLst/>
          </a:prstGeom>
          <a:noFill/>
        </p:spPr>
        <p:txBody>
          <a:bodyPr wrap="square">
            <a:spAutoFit/>
          </a:bodyPr>
          <a:lstStyle/>
          <a:p>
            <a:r>
              <a:rPr kumimoji="0" lang="en-US" sz="4000" b="1" i="0" u="none" strike="noStrike" kern="1200" cap="none" spc="0" normalizeH="0" baseline="0" noProof="0" dirty="0">
                <a:ln>
                  <a:noFill/>
                </a:ln>
                <a:solidFill>
                  <a:srgbClr val="ED3C8D"/>
                </a:solidFill>
                <a:effectLst/>
                <a:uLnTx/>
                <a:uFillTx/>
                <a:latin typeface="Helvetica" pitchFamily="2" charset="0"/>
                <a:ea typeface="+mn-ea"/>
                <a:cs typeface="+mn-cs"/>
              </a:rPr>
              <a:t>1</a:t>
            </a:r>
            <a:endParaRPr lang="en-US" dirty="0"/>
          </a:p>
        </p:txBody>
      </p:sp>
      <p:sp>
        <p:nvSpPr>
          <p:cNvPr id="11" name="TextBox 10">
            <a:extLst>
              <a:ext uri="{FF2B5EF4-FFF2-40B4-BE49-F238E27FC236}">
                <a16:creationId xmlns:a16="http://schemas.microsoft.com/office/drawing/2014/main" id="{BEA3495B-EA3D-A640-2D9B-05B47E364AB0}"/>
              </a:ext>
            </a:extLst>
          </p:cNvPr>
          <p:cNvSpPr txBox="1"/>
          <p:nvPr/>
        </p:nvSpPr>
        <p:spPr>
          <a:xfrm>
            <a:off x="4773368" y="1742413"/>
            <a:ext cx="477981" cy="707886"/>
          </a:xfrm>
          <a:prstGeom prst="rect">
            <a:avLst/>
          </a:prstGeom>
          <a:noFill/>
        </p:spPr>
        <p:txBody>
          <a:bodyPr wrap="square">
            <a:spAutoFit/>
          </a:bodyPr>
          <a:lstStyle/>
          <a:p>
            <a:r>
              <a:rPr kumimoji="0" lang="en-US" sz="4000" b="1" i="0" u="none" strike="noStrike" kern="1200" cap="none" spc="0" normalizeH="0" baseline="0" noProof="0" dirty="0">
                <a:ln>
                  <a:noFill/>
                </a:ln>
                <a:solidFill>
                  <a:srgbClr val="ED3C8D"/>
                </a:solidFill>
                <a:effectLst/>
                <a:uLnTx/>
                <a:uFillTx/>
                <a:latin typeface="Helvetica" pitchFamily="2" charset="0"/>
                <a:ea typeface="+mn-ea"/>
                <a:cs typeface="+mn-cs"/>
              </a:rPr>
              <a:t>2</a:t>
            </a:r>
            <a:endParaRPr lang="en-US" dirty="0"/>
          </a:p>
        </p:txBody>
      </p:sp>
      <p:sp>
        <p:nvSpPr>
          <p:cNvPr id="13" name="TextBox 12">
            <a:extLst>
              <a:ext uri="{FF2B5EF4-FFF2-40B4-BE49-F238E27FC236}">
                <a16:creationId xmlns:a16="http://schemas.microsoft.com/office/drawing/2014/main" id="{CB82B6F5-1CE9-43F0-4837-E25DDF2C376F}"/>
              </a:ext>
            </a:extLst>
          </p:cNvPr>
          <p:cNvSpPr txBox="1"/>
          <p:nvPr/>
        </p:nvSpPr>
        <p:spPr>
          <a:xfrm>
            <a:off x="4766956" y="2456060"/>
            <a:ext cx="442355" cy="707886"/>
          </a:xfrm>
          <a:prstGeom prst="rect">
            <a:avLst/>
          </a:prstGeom>
          <a:noFill/>
        </p:spPr>
        <p:txBody>
          <a:bodyPr wrap="square">
            <a:spAutoFit/>
          </a:bodyPr>
          <a:lstStyle/>
          <a:p>
            <a:r>
              <a:rPr kumimoji="0" lang="en-US" sz="4000" b="1" i="0" u="none" strike="noStrike" kern="1200" cap="none" spc="0" normalizeH="0" baseline="0" noProof="0" dirty="0">
                <a:ln>
                  <a:noFill/>
                </a:ln>
                <a:solidFill>
                  <a:srgbClr val="ED3C8D"/>
                </a:solidFill>
                <a:effectLst/>
                <a:uLnTx/>
                <a:uFillTx/>
                <a:latin typeface="Helvetica" pitchFamily="2" charset="0"/>
                <a:ea typeface="+mn-ea"/>
                <a:cs typeface="+mn-cs"/>
              </a:rPr>
              <a:t>3 </a:t>
            </a:r>
            <a:endParaRPr lang="en-US" dirty="0"/>
          </a:p>
        </p:txBody>
      </p:sp>
      <p:sp>
        <p:nvSpPr>
          <p:cNvPr id="14" name="TextBox 13">
            <a:extLst>
              <a:ext uri="{FF2B5EF4-FFF2-40B4-BE49-F238E27FC236}">
                <a16:creationId xmlns:a16="http://schemas.microsoft.com/office/drawing/2014/main" id="{0C080E1B-DC06-E830-40F7-F7C49FFA82E2}"/>
              </a:ext>
            </a:extLst>
          </p:cNvPr>
          <p:cNvSpPr txBox="1"/>
          <p:nvPr/>
        </p:nvSpPr>
        <p:spPr>
          <a:xfrm>
            <a:off x="4739528" y="3163946"/>
            <a:ext cx="442355" cy="707886"/>
          </a:xfrm>
          <a:prstGeom prst="rect">
            <a:avLst/>
          </a:prstGeom>
          <a:noFill/>
        </p:spPr>
        <p:txBody>
          <a:bodyPr wrap="square">
            <a:spAutoFit/>
          </a:bodyPr>
          <a:lstStyle/>
          <a:p>
            <a:r>
              <a:rPr lang="en-US" sz="4000" b="1" dirty="0">
                <a:solidFill>
                  <a:srgbClr val="ED3C8D"/>
                </a:solidFill>
                <a:latin typeface="Helvetica" pitchFamily="2" charset="0"/>
              </a:rPr>
              <a:t>4</a:t>
            </a:r>
            <a:r>
              <a:rPr kumimoji="0" lang="en-US" sz="4000" b="1" i="0" u="none" strike="noStrike" kern="1200" cap="none" spc="0" normalizeH="0" baseline="0" noProof="0" dirty="0">
                <a:ln>
                  <a:noFill/>
                </a:ln>
                <a:solidFill>
                  <a:srgbClr val="ED3C8D"/>
                </a:solidFill>
                <a:effectLst/>
                <a:uLnTx/>
                <a:uFillTx/>
                <a:latin typeface="Helvetica" pitchFamily="2" charset="0"/>
                <a:ea typeface="+mn-ea"/>
                <a:cs typeface="+mn-cs"/>
              </a:rPr>
              <a:t> </a:t>
            </a:r>
            <a:endParaRPr lang="en-US" dirty="0"/>
          </a:p>
        </p:txBody>
      </p:sp>
      <p:sp>
        <p:nvSpPr>
          <p:cNvPr id="15" name="TextBox 14">
            <a:extLst>
              <a:ext uri="{FF2B5EF4-FFF2-40B4-BE49-F238E27FC236}">
                <a16:creationId xmlns:a16="http://schemas.microsoft.com/office/drawing/2014/main" id="{CF6E432F-58C9-E7AA-EA2E-885D34200416}"/>
              </a:ext>
            </a:extLst>
          </p:cNvPr>
          <p:cNvSpPr txBox="1"/>
          <p:nvPr/>
        </p:nvSpPr>
        <p:spPr>
          <a:xfrm>
            <a:off x="4762571" y="3958282"/>
            <a:ext cx="442355" cy="707886"/>
          </a:xfrm>
          <a:prstGeom prst="rect">
            <a:avLst/>
          </a:prstGeom>
          <a:noFill/>
        </p:spPr>
        <p:txBody>
          <a:bodyPr wrap="square">
            <a:spAutoFit/>
          </a:bodyPr>
          <a:lstStyle/>
          <a:p>
            <a:r>
              <a:rPr lang="en-US" sz="4000" b="1" dirty="0">
                <a:solidFill>
                  <a:srgbClr val="ED3C8D"/>
                </a:solidFill>
                <a:latin typeface="Helvetica" pitchFamily="2" charset="0"/>
              </a:rPr>
              <a:t>5</a:t>
            </a:r>
            <a:r>
              <a:rPr kumimoji="0" lang="en-US" sz="4000" b="1" i="0" u="none" strike="noStrike" kern="1200" cap="none" spc="0" normalizeH="0" baseline="0" noProof="0" dirty="0">
                <a:ln>
                  <a:noFill/>
                </a:ln>
                <a:solidFill>
                  <a:srgbClr val="ED3C8D"/>
                </a:solidFill>
                <a:effectLst/>
                <a:uLnTx/>
                <a:uFillTx/>
                <a:latin typeface="Helvetica" pitchFamily="2" charset="0"/>
                <a:ea typeface="+mn-ea"/>
                <a:cs typeface="+mn-cs"/>
              </a:rPr>
              <a:t> </a:t>
            </a:r>
            <a:endParaRPr lang="en-US" dirty="0"/>
          </a:p>
        </p:txBody>
      </p:sp>
      <p:pic>
        <p:nvPicPr>
          <p:cNvPr id="5" name="Picture 4" descr="A picture containing invertebrate, worm&#10;&#10;Description automatically generated">
            <a:extLst>
              <a:ext uri="{FF2B5EF4-FFF2-40B4-BE49-F238E27FC236}">
                <a16:creationId xmlns:a16="http://schemas.microsoft.com/office/drawing/2014/main" id="{F17974EE-4FDD-D50C-2020-54392FB1E26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rot="5400000" flipH="1">
            <a:off x="-1096528" y="1096523"/>
            <a:ext cx="6858002" cy="4664950"/>
          </a:xfrm>
          <a:prstGeom prst="rect">
            <a:avLst/>
          </a:prstGeom>
        </p:spPr>
      </p:pic>
      <p:pic>
        <p:nvPicPr>
          <p:cNvPr id="3" name="Picture 2">
            <a:extLst>
              <a:ext uri="{FF2B5EF4-FFF2-40B4-BE49-F238E27FC236}">
                <a16:creationId xmlns:a16="http://schemas.microsoft.com/office/drawing/2014/main" id="{9DA38221-C4CC-FDCB-1199-3600F0B78CC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 name="Slide Number Placeholder 5">
            <a:extLst>
              <a:ext uri="{FF2B5EF4-FFF2-40B4-BE49-F238E27FC236}">
                <a16:creationId xmlns:a16="http://schemas.microsoft.com/office/drawing/2014/main" id="{DC087488-784C-A022-01E8-7FA376B62E16}"/>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2FD6FF20-ED91-8DFE-9F4B-90A873EE2754}"/>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839823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160F9F-1F6F-3778-7FD2-FCD9519207B2}"/>
              </a:ext>
            </a:extLst>
          </p:cNvPr>
          <p:cNvSpPr/>
          <p:nvPr/>
        </p:nvSpPr>
        <p:spPr>
          <a:xfrm>
            <a:off x="0" y="1682198"/>
            <a:ext cx="12192000" cy="5136698"/>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FE08353D-D04B-A9A4-7B0C-E76E9B84BFCB}"/>
              </a:ext>
            </a:extLst>
          </p:cNvPr>
          <p:cNvCxnSpPr>
            <a:cxnSpLocks/>
          </p:cNvCxnSpPr>
          <p:nvPr/>
        </p:nvCxnSpPr>
        <p:spPr>
          <a:xfrm>
            <a:off x="558925" y="93143"/>
            <a:ext cx="0" cy="1332149"/>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18CB64C-E993-6C91-8E7F-0953B993C72F}"/>
              </a:ext>
            </a:extLst>
          </p:cNvPr>
          <p:cNvSpPr/>
          <p:nvPr/>
        </p:nvSpPr>
        <p:spPr>
          <a:xfrm>
            <a:off x="645014" y="232789"/>
            <a:ext cx="11280286"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t>What are the three main ways of measuring advertising engagement</a:t>
            </a:r>
            <a:r>
              <a:rPr lang="en-US" sz="3200" dirty="0">
                <a:solidFill>
                  <a:srgbClr val="1B1464"/>
                </a:solidFill>
              </a:rPr>
              <a:t>?</a:t>
            </a:r>
            <a:endParaRPr kumimoji="0" lang="en-US" sz="2800" b="1" i="0" u="none" strike="noStrike" kern="1200" cap="none" spc="0" normalizeH="0" baseline="0" noProof="0" dirty="0">
              <a:ln>
                <a:noFill/>
              </a:ln>
              <a:solidFill>
                <a:srgbClr val="1B1464"/>
              </a:solidFill>
              <a:effectLst/>
              <a:uLnTx/>
              <a:uFillTx/>
              <a:latin typeface="Helvetica" pitchFamily="2" charset="0"/>
              <a:ea typeface="+mn-ea"/>
              <a:cs typeface="+mn-cs"/>
            </a:endParaRPr>
          </a:p>
        </p:txBody>
      </p:sp>
      <p:pic>
        <p:nvPicPr>
          <p:cNvPr id="40" name="Picture 39">
            <a:extLst>
              <a:ext uri="{FF2B5EF4-FFF2-40B4-BE49-F238E27FC236}">
                <a16:creationId xmlns:a16="http://schemas.microsoft.com/office/drawing/2014/main" id="{F5833F21-7CC1-5FD1-40FD-748B5CD9DE0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4" name="Slide Number Placeholder 5">
            <a:extLst>
              <a:ext uri="{FF2B5EF4-FFF2-40B4-BE49-F238E27FC236}">
                <a16:creationId xmlns:a16="http://schemas.microsoft.com/office/drawing/2014/main" id="{71B62E8B-B979-5108-1422-7D14820A49AE}"/>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1" name="Rectangle 50">
            <a:extLst>
              <a:ext uri="{FF2B5EF4-FFF2-40B4-BE49-F238E27FC236}">
                <a16:creationId xmlns:a16="http://schemas.microsoft.com/office/drawing/2014/main" id="{5CFFF162-8109-4382-F6CF-B0E2395298C0}"/>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 name="TextBox 2">
            <a:extLst>
              <a:ext uri="{FF2B5EF4-FFF2-40B4-BE49-F238E27FC236}">
                <a16:creationId xmlns:a16="http://schemas.microsoft.com/office/drawing/2014/main" id="{4D0D416A-DC43-5AE6-77F2-EF99877B09C5}"/>
              </a:ext>
            </a:extLst>
          </p:cNvPr>
          <p:cNvSpPr txBox="1"/>
          <p:nvPr/>
        </p:nvSpPr>
        <p:spPr>
          <a:xfrm>
            <a:off x="51023" y="486151"/>
            <a:ext cx="421814" cy="707886"/>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lang="en-US" sz="4000" b="1" dirty="0">
                <a:solidFill>
                  <a:srgbClr val="ED3C8D"/>
                </a:solidFill>
                <a:latin typeface="Helvetica" pitchFamily="2" charset="0"/>
              </a:rPr>
              <a:t>1</a:t>
            </a:r>
            <a:endParaRPr kumimoji="0" lang="en-US" sz="4000" b="1" i="0" u="none" strike="noStrike" kern="1200" cap="none" spc="0" normalizeH="0" baseline="0" noProof="0" dirty="0">
              <a:ln>
                <a:noFill/>
              </a:ln>
              <a:solidFill>
                <a:srgbClr val="ED3C8D"/>
              </a:solidFill>
              <a:effectLst/>
              <a:uLnTx/>
              <a:uFillTx/>
              <a:latin typeface="Helvetica" pitchFamily="2" charset="0"/>
              <a:ea typeface="+mn-ea"/>
              <a:cs typeface="+mn-cs"/>
            </a:endParaRPr>
          </a:p>
        </p:txBody>
      </p:sp>
      <p:sp>
        <p:nvSpPr>
          <p:cNvPr id="14" name="TextBox 13">
            <a:extLst>
              <a:ext uri="{FF2B5EF4-FFF2-40B4-BE49-F238E27FC236}">
                <a16:creationId xmlns:a16="http://schemas.microsoft.com/office/drawing/2014/main" id="{5E7CF7F7-DDE1-A050-88EB-A85F66306BC5}"/>
              </a:ext>
            </a:extLst>
          </p:cNvPr>
          <p:cNvSpPr txBox="1"/>
          <p:nvPr/>
        </p:nvSpPr>
        <p:spPr>
          <a:xfrm>
            <a:off x="4233622" y="3447667"/>
            <a:ext cx="3724754" cy="769441"/>
          </a:xfrm>
          <a:prstGeom prst="rect">
            <a:avLst/>
          </a:prstGeom>
          <a:noFill/>
        </p:spPr>
        <p:txBody>
          <a:bodyPr wrap="square">
            <a:spAutoFit/>
          </a:bodyPr>
          <a:lstStyle/>
          <a:p>
            <a:pPr algn="ctr" fontAlgn="base">
              <a:tabLst>
                <a:tab pos="-228600" algn="l"/>
              </a:tabLst>
            </a:pPr>
            <a:r>
              <a:rPr lang="en-US" sz="2200" b="1" dirty="0">
                <a:solidFill>
                  <a:srgbClr val="ED3C8D"/>
                </a:solidFill>
                <a:latin typeface="Helvetica" panose="020B0403020202020204" pitchFamily="34" charset="0"/>
              </a:rPr>
              <a:t>Emotional </a:t>
            </a:r>
          </a:p>
          <a:p>
            <a:pPr algn="ctr" fontAlgn="base">
              <a:tabLst>
                <a:tab pos="-228600" algn="l"/>
              </a:tabLst>
            </a:pPr>
            <a:r>
              <a:rPr lang="en-US" sz="2200" b="1" dirty="0">
                <a:solidFill>
                  <a:srgbClr val="ED3C8D"/>
                </a:solidFill>
                <a:latin typeface="Helvetica" panose="020B0403020202020204" pitchFamily="34" charset="0"/>
              </a:rPr>
              <a:t>Engagement</a:t>
            </a:r>
          </a:p>
        </p:txBody>
      </p:sp>
      <p:sp>
        <p:nvSpPr>
          <p:cNvPr id="15" name="TextBox 14">
            <a:extLst>
              <a:ext uri="{FF2B5EF4-FFF2-40B4-BE49-F238E27FC236}">
                <a16:creationId xmlns:a16="http://schemas.microsoft.com/office/drawing/2014/main" id="{680482FD-A93F-EFCC-346A-136091B0982A}"/>
              </a:ext>
            </a:extLst>
          </p:cNvPr>
          <p:cNvSpPr txBox="1"/>
          <p:nvPr/>
        </p:nvSpPr>
        <p:spPr>
          <a:xfrm>
            <a:off x="4228666" y="4262464"/>
            <a:ext cx="3734667" cy="1200329"/>
          </a:xfrm>
          <a:prstGeom prst="rect">
            <a:avLst/>
          </a:prstGeom>
          <a:noFill/>
        </p:spPr>
        <p:txBody>
          <a:bodyPr wrap="square">
            <a:spAutoFit/>
          </a:bodyPr>
          <a:lstStyle/>
          <a:p>
            <a:pPr marR="0" lvl="0" algn="ctr" fontAlgn="base">
              <a:spcBef>
                <a:spcPts val="0"/>
              </a:spcBef>
              <a:spcAft>
                <a:spcPts val="0"/>
              </a:spcAft>
              <a:tabLst>
                <a:tab pos="-228600" algn="l"/>
              </a:tabLst>
            </a:pPr>
            <a:r>
              <a:rPr lang="en-US" dirty="0"/>
              <a:t>Associated with how a consumer </a:t>
            </a:r>
            <a:r>
              <a:rPr lang="en-US" b="1" i="1" dirty="0"/>
              <a:t>feels</a:t>
            </a:r>
            <a:r>
              <a:rPr lang="en-US" i="1" dirty="0"/>
              <a:t> </a:t>
            </a:r>
            <a:r>
              <a:rPr lang="en-US" dirty="0"/>
              <a:t>about an advertisement or brand.  Non-conscious physical response.</a:t>
            </a:r>
          </a:p>
        </p:txBody>
      </p:sp>
      <p:sp>
        <p:nvSpPr>
          <p:cNvPr id="16" name="TextBox 15">
            <a:extLst>
              <a:ext uri="{FF2B5EF4-FFF2-40B4-BE49-F238E27FC236}">
                <a16:creationId xmlns:a16="http://schemas.microsoft.com/office/drawing/2014/main" id="{DFFF0EE4-2229-802C-B611-F8172949C1F3}"/>
              </a:ext>
            </a:extLst>
          </p:cNvPr>
          <p:cNvSpPr txBox="1"/>
          <p:nvPr/>
        </p:nvSpPr>
        <p:spPr>
          <a:xfrm>
            <a:off x="8674119" y="3447667"/>
            <a:ext cx="2868432" cy="769441"/>
          </a:xfrm>
          <a:prstGeom prst="rect">
            <a:avLst/>
          </a:prstGeom>
          <a:noFill/>
        </p:spPr>
        <p:txBody>
          <a:bodyPr wrap="square">
            <a:spAutoFit/>
          </a:bodyPr>
          <a:lstStyle/>
          <a:p>
            <a:pPr marR="0" lvl="0" algn="ctr" fontAlgn="base">
              <a:spcBef>
                <a:spcPts val="0"/>
              </a:spcBef>
              <a:spcAft>
                <a:spcPts val="0"/>
              </a:spcAft>
              <a:tabLst>
                <a:tab pos="-228600" algn="l"/>
              </a:tabLst>
            </a:pPr>
            <a:r>
              <a:rPr lang="en-US" sz="2200" b="1" dirty="0">
                <a:solidFill>
                  <a:srgbClr val="ED3C8D"/>
                </a:solidFill>
                <a:latin typeface="Helvetica" panose="020B0403020202020204" pitchFamily="34" charset="0"/>
              </a:rPr>
              <a:t>Behavioral</a:t>
            </a:r>
          </a:p>
          <a:p>
            <a:pPr marR="0" lvl="0" algn="ctr" fontAlgn="base">
              <a:spcBef>
                <a:spcPts val="0"/>
              </a:spcBef>
              <a:spcAft>
                <a:spcPts val="0"/>
              </a:spcAft>
              <a:tabLst>
                <a:tab pos="-228600" algn="l"/>
              </a:tabLst>
            </a:pPr>
            <a:r>
              <a:rPr lang="en-US" sz="2200" b="1" dirty="0">
                <a:solidFill>
                  <a:srgbClr val="ED3C8D"/>
                </a:solidFill>
                <a:latin typeface="Helvetica" panose="020B0403020202020204" pitchFamily="34" charset="0"/>
              </a:rPr>
              <a:t> Engagement</a:t>
            </a:r>
          </a:p>
        </p:txBody>
      </p:sp>
      <p:sp>
        <p:nvSpPr>
          <p:cNvPr id="17" name="TextBox 16">
            <a:extLst>
              <a:ext uri="{FF2B5EF4-FFF2-40B4-BE49-F238E27FC236}">
                <a16:creationId xmlns:a16="http://schemas.microsoft.com/office/drawing/2014/main" id="{B6226B69-B027-B253-9BAA-5B01A24C99C6}"/>
              </a:ext>
            </a:extLst>
          </p:cNvPr>
          <p:cNvSpPr txBox="1"/>
          <p:nvPr/>
        </p:nvSpPr>
        <p:spPr>
          <a:xfrm>
            <a:off x="8187594" y="4271651"/>
            <a:ext cx="3841481" cy="923330"/>
          </a:xfrm>
          <a:prstGeom prst="rect">
            <a:avLst/>
          </a:prstGeom>
          <a:noFill/>
        </p:spPr>
        <p:txBody>
          <a:bodyPr wrap="square">
            <a:spAutoFit/>
          </a:bodyPr>
          <a:lstStyle/>
          <a:p>
            <a:pPr marR="0" lvl="0" algn="ctr" fontAlgn="base">
              <a:spcBef>
                <a:spcPts val="0"/>
              </a:spcBef>
              <a:spcAft>
                <a:spcPts val="0"/>
              </a:spcAft>
              <a:tabLst>
                <a:tab pos="-228600" algn="l"/>
              </a:tabLst>
            </a:pPr>
            <a:r>
              <a:rPr lang="en-US" dirty="0"/>
              <a:t>Associated with how a</a:t>
            </a:r>
            <a:br>
              <a:rPr lang="en-US" dirty="0"/>
            </a:br>
            <a:r>
              <a:rPr lang="en-US" dirty="0"/>
              <a:t>consumer </a:t>
            </a:r>
            <a:r>
              <a:rPr lang="en-US" b="1" i="1" dirty="0"/>
              <a:t>physically interacts </a:t>
            </a:r>
            <a:r>
              <a:rPr lang="en-US"/>
              <a:t>with an</a:t>
            </a:r>
            <a:r>
              <a:rPr lang="en-US" dirty="0"/>
              <a:t> advertisement or brand  </a:t>
            </a:r>
          </a:p>
        </p:txBody>
      </p:sp>
      <p:sp>
        <p:nvSpPr>
          <p:cNvPr id="18" name="TextBox 17">
            <a:extLst>
              <a:ext uri="{FF2B5EF4-FFF2-40B4-BE49-F238E27FC236}">
                <a16:creationId xmlns:a16="http://schemas.microsoft.com/office/drawing/2014/main" id="{E0C1C3A1-F115-2381-28AF-19A4D882D924}"/>
              </a:ext>
            </a:extLst>
          </p:cNvPr>
          <p:cNvSpPr txBox="1"/>
          <p:nvPr/>
        </p:nvSpPr>
        <p:spPr>
          <a:xfrm>
            <a:off x="51024" y="4289851"/>
            <a:ext cx="3803868" cy="923330"/>
          </a:xfrm>
          <a:prstGeom prst="rect">
            <a:avLst/>
          </a:prstGeom>
          <a:noFill/>
        </p:spPr>
        <p:txBody>
          <a:bodyPr wrap="square">
            <a:spAutoFit/>
          </a:bodyPr>
          <a:lstStyle/>
          <a:p>
            <a:pPr algn="ctr" fontAlgn="base">
              <a:tabLst>
                <a:tab pos="-228600" algn="l"/>
              </a:tabLst>
            </a:pPr>
            <a:r>
              <a:rPr lang="en-US" dirty="0"/>
              <a:t>Associated with how consumers </a:t>
            </a:r>
            <a:r>
              <a:rPr lang="en-US" b="1" i="1" dirty="0"/>
              <a:t>think</a:t>
            </a:r>
            <a:r>
              <a:rPr lang="en-US" i="1" dirty="0"/>
              <a:t> </a:t>
            </a:r>
            <a:r>
              <a:rPr lang="en-US" dirty="0"/>
              <a:t>about</a:t>
            </a:r>
            <a:r>
              <a:rPr lang="en-US" i="1" dirty="0"/>
              <a:t> </a:t>
            </a:r>
            <a:r>
              <a:rPr lang="en-US" dirty="0"/>
              <a:t>and </a:t>
            </a:r>
            <a:r>
              <a:rPr lang="en-US" i="1" dirty="0"/>
              <a:t>rationally</a:t>
            </a:r>
            <a:r>
              <a:rPr lang="en-US" dirty="0"/>
              <a:t> </a:t>
            </a:r>
            <a:r>
              <a:rPr lang="en-US" b="1" i="1" dirty="0"/>
              <a:t>process</a:t>
            </a:r>
            <a:r>
              <a:rPr lang="en-US" i="1" dirty="0"/>
              <a:t> </a:t>
            </a:r>
            <a:r>
              <a:rPr lang="en-US" dirty="0"/>
              <a:t>an advertisement or brand</a:t>
            </a:r>
          </a:p>
        </p:txBody>
      </p:sp>
      <p:sp>
        <p:nvSpPr>
          <p:cNvPr id="20" name="TextBox 19">
            <a:extLst>
              <a:ext uri="{FF2B5EF4-FFF2-40B4-BE49-F238E27FC236}">
                <a16:creationId xmlns:a16="http://schemas.microsoft.com/office/drawing/2014/main" id="{E816A8DE-6B34-29D2-26F2-336ABEB7C25E}"/>
              </a:ext>
            </a:extLst>
          </p:cNvPr>
          <p:cNvSpPr txBox="1"/>
          <p:nvPr/>
        </p:nvSpPr>
        <p:spPr>
          <a:xfrm>
            <a:off x="174166" y="3447667"/>
            <a:ext cx="3557584" cy="769441"/>
          </a:xfrm>
          <a:prstGeom prst="rect">
            <a:avLst/>
          </a:prstGeom>
          <a:noFill/>
        </p:spPr>
        <p:txBody>
          <a:bodyPr wrap="square">
            <a:spAutoFit/>
          </a:bodyPr>
          <a:lstStyle/>
          <a:p>
            <a:pPr marR="0" lvl="0" algn="ctr" fontAlgn="base">
              <a:spcBef>
                <a:spcPts val="0"/>
              </a:spcBef>
              <a:spcAft>
                <a:spcPts val="0"/>
              </a:spcAft>
              <a:tabLst>
                <a:tab pos="-228600" algn="l"/>
              </a:tabLst>
            </a:pPr>
            <a:r>
              <a:rPr lang="en-US" sz="2200" b="1" dirty="0">
                <a:solidFill>
                  <a:srgbClr val="ED3C8D"/>
                </a:solidFill>
                <a:latin typeface="Helvetica" panose="020B0403020202020204" pitchFamily="34" charset="0"/>
              </a:rPr>
              <a:t>Cognitive</a:t>
            </a:r>
          </a:p>
          <a:p>
            <a:pPr marR="0" lvl="0" algn="ctr" fontAlgn="base">
              <a:spcBef>
                <a:spcPts val="0"/>
              </a:spcBef>
              <a:spcAft>
                <a:spcPts val="0"/>
              </a:spcAft>
              <a:tabLst>
                <a:tab pos="-228600" algn="l"/>
              </a:tabLst>
            </a:pPr>
            <a:r>
              <a:rPr lang="en-US" sz="2200" b="1" dirty="0">
                <a:solidFill>
                  <a:srgbClr val="ED3C8D"/>
                </a:solidFill>
                <a:latin typeface="Helvetica" panose="020B0403020202020204" pitchFamily="34" charset="0"/>
              </a:rPr>
              <a:t> Engagement</a:t>
            </a:r>
          </a:p>
        </p:txBody>
      </p:sp>
      <p:pic>
        <p:nvPicPr>
          <p:cNvPr id="7" name="Graphic 6" descr="Brain in head outline">
            <a:extLst>
              <a:ext uri="{FF2B5EF4-FFF2-40B4-BE49-F238E27FC236}">
                <a16:creationId xmlns:a16="http://schemas.microsoft.com/office/drawing/2014/main" id="{34CC1591-F029-5DF5-DDF8-8C3AADC463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5539" y="2034161"/>
            <a:ext cx="1394839" cy="1394839"/>
          </a:xfrm>
          <a:prstGeom prst="rect">
            <a:avLst/>
          </a:prstGeom>
        </p:spPr>
      </p:pic>
      <p:pic>
        <p:nvPicPr>
          <p:cNvPr id="12" name="Graphic 11" descr="Smiling face outline outline">
            <a:extLst>
              <a:ext uri="{FF2B5EF4-FFF2-40B4-BE49-F238E27FC236}">
                <a16:creationId xmlns:a16="http://schemas.microsoft.com/office/drawing/2014/main" id="{91F724FB-6E17-0AA5-4E6A-82DE34321B6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98580" y="2034161"/>
            <a:ext cx="1394839" cy="1394839"/>
          </a:xfrm>
          <a:prstGeom prst="rect">
            <a:avLst/>
          </a:prstGeom>
        </p:spPr>
      </p:pic>
      <p:pic>
        <p:nvPicPr>
          <p:cNvPr id="23" name="Graphic 22" descr="Eye outline">
            <a:extLst>
              <a:ext uri="{FF2B5EF4-FFF2-40B4-BE49-F238E27FC236}">
                <a16:creationId xmlns:a16="http://schemas.microsoft.com/office/drawing/2014/main" id="{0F1EA905-4BF1-C94E-9461-631EE19FA6D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10916" y="2034161"/>
            <a:ext cx="1394839" cy="1394839"/>
          </a:xfrm>
          <a:prstGeom prst="rect">
            <a:avLst/>
          </a:prstGeom>
        </p:spPr>
      </p:pic>
    </p:spTree>
    <p:extLst>
      <p:ext uri="{BB962C8B-B14F-4D97-AF65-F5344CB8AC3E}">
        <p14:creationId xmlns:p14="http://schemas.microsoft.com/office/powerpoint/2010/main" val="2640608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4CEE98B7-BF65-0D98-291F-C7041E7766F3}"/>
              </a:ext>
            </a:extLst>
          </p:cNvPr>
          <p:cNvSpPr/>
          <p:nvPr/>
        </p:nvSpPr>
        <p:spPr>
          <a:xfrm>
            <a:off x="0" y="1705715"/>
            <a:ext cx="12192000" cy="511318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A128ED4D-EE3C-9874-2DFE-714165C9705B}"/>
              </a:ext>
            </a:extLst>
          </p:cNvPr>
          <p:cNvSpPr txBox="1"/>
          <p:nvPr/>
        </p:nvSpPr>
        <p:spPr>
          <a:xfrm>
            <a:off x="3755968" y="2846964"/>
            <a:ext cx="2546681" cy="461665"/>
          </a:xfrm>
          <a:prstGeom prst="rect">
            <a:avLst/>
          </a:prstGeom>
          <a:noFill/>
        </p:spPr>
        <p:txBody>
          <a:bodyPr wrap="square">
            <a:spAutoFit/>
          </a:bodyPr>
          <a:lstStyle/>
          <a:p>
            <a:pPr algn="ctr"/>
            <a:r>
              <a:rPr lang="en-US" sz="2400" b="1" u="sng">
                <a:solidFill>
                  <a:srgbClr val="ED3C8D"/>
                </a:solidFill>
                <a:effectLst/>
                <a:latin typeface="Helvetica" panose="020B0403020202020204" pitchFamily="34" charset="0"/>
                <a:ea typeface="Calibri" panose="020F0502020204030204" pitchFamily="34" charset="0"/>
                <a:cs typeface="Helvetica" panose="020B0604020202020204" pitchFamily="34" charset="0"/>
              </a:rPr>
              <a:t>Cognitive</a:t>
            </a:r>
            <a:endParaRPr lang="en-US" sz="2400" b="1">
              <a:solidFill>
                <a:srgbClr val="ED3C8D"/>
              </a:solidFill>
              <a:latin typeface="Helvetica" panose="020B0403020202020204" pitchFamily="34" charset="0"/>
              <a:cs typeface="Helvetica" panose="020B0604020202020204" pitchFamily="34" charset="0"/>
            </a:endParaRPr>
          </a:p>
        </p:txBody>
      </p:sp>
      <p:sp>
        <p:nvSpPr>
          <p:cNvPr id="14" name="TextBox 13">
            <a:extLst>
              <a:ext uri="{FF2B5EF4-FFF2-40B4-BE49-F238E27FC236}">
                <a16:creationId xmlns:a16="http://schemas.microsoft.com/office/drawing/2014/main" id="{775F7EE8-A3B4-9038-16B4-C77D7BF6E910}"/>
              </a:ext>
            </a:extLst>
          </p:cNvPr>
          <p:cNvSpPr txBox="1"/>
          <p:nvPr/>
        </p:nvSpPr>
        <p:spPr>
          <a:xfrm>
            <a:off x="6596745" y="2846964"/>
            <a:ext cx="2438020" cy="461665"/>
          </a:xfrm>
          <a:prstGeom prst="rect">
            <a:avLst/>
          </a:prstGeom>
          <a:noFill/>
        </p:spPr>
        <p:txBody>
          <a:bodyPr wrap="square">
            <a:spAutoFit/>
          </a:bodyPr>
          <a:lstStyle/>
          <a:p>
            <a:pPr algn="ctr"/>
            <a:r>
              <a:rPr lang="en-US" sz="2400" b="1" u="sng" dirty="0">
                <a:solidFill>
                  <a:srgbClr val="ED3C8D"/>
                </a:solidFill>
                <a:effectLst/>
                <a:latin typeface="Helvetica" panose="020B0403020202020204" pitchFamily="34" charset="0"/>
                <a:ea typeface="Calibri" panose="020F0502020204030204" pitchFamily="34" charset="0"/>
                <a:cs typeface="Helvetica" panose="020B0604020202020204" pitchFamily="34" charset="0"/>
              </a:rPr>
              <a:t>Emotional</a:t>
            </a:r>
            <a:endParaRPr lang="en-US" sz="2400" b="1" dirty="0">
              <a:solidFill>
                <a:srgbClr val="ED3C8D"/>
              </a:solidFill>
              <a:latin typeface="Helvetica" panose="020B0403020202020204" pitchFamily="34" charset="0"/>
              <a:cs typeface="Helvetica" panose="020B0604020202020204" pitchFamily="34" charset="0"/>
            </a:endParaRPr>
          </a:p>
        </p:txBody>
      </p:sp>
      <p:sp>
        <p:nvSpPr>
          <p:cNvPr id="16" name="TextBox 15">
            <a:extLst>
              <a:ext uri="{FF2B5EF4-FFF2-40B4-BE49-F238E27FC236}">
                <a16:creationId xmlns:a16="http://schemas.microsoft.com/office/drawing/2014/main" id="{B56C9A47-DDD1-D14E-7D97-3839C0AFE3C4}"/>
              </a:ext>
            </a:extLst>
          </p:cNvPr>
          <p:cNvSpPr txBox="1"/>
          <p:nvPr/>
        </p:nvSpPr>
        <p:spPr>
          <a:xfrm>
            <a:off x="9452331" y="2846964"/>
            <a:ext cx="2352421" cy="461665"/>
          </a:xfrm>
          <a:prstGeom prst="rect">
            <a:avLst/>
          </a:prstGeom>
          <a:noFill/>
        </p:spPr>
        <p:txBody>
          <a:bodyPr wrap="square">
            <a:spAutoFit/>
          </a:bodyPr>
          <a:lstStyle/>
          <a:p>
            <a:pPr algn="ctr"/>
            <a:r>
              <a:rPr lang="en-US" sz="2400" b="1" u="sng">
                <a:solidFill>
                  <a:srgbClr val="ED3C8D"/>
                </a:solidFill>
                <a:effectLst/>
                <a:latin typeface="Helvetica" panose="020B0403020202020204" pitchFamily="34" charset="0"/>
                <a:ea typeface="Calibri" panose="020F0502020204030204" pitchFamily="34" charset="0"/>
                <a:cs typeface="Helvetica" panose="020B0604020202020204" pitchFamily="34" charset="0"/>
              </a:rPr>
              <a:t>Behavioral</a:t>
            </a:r>
            <a:endParaRPr lang="en-US" sz="2400" b="1">
              <a:solidFill>
                <a:srgbClr val="ED3C8D"/>
              </a:solidFill>
              <a:latin typeface="Helvetica" panose="020B0403020202020204" pitchFamily="34" charset="0"/>
              <a:cs typeface="Helvetica" panose="020B0604020202020204" pitchFamily="34" charset="0"/>
            </a:endParaRPr>
          </a:p>
        </p:txBody>
      </p:sp>
      <p:sp>
        <p:nvSpPr>
          <p:cNvPr id="72" name="TextBox 71">
            <a:extLst>
              <a:ext uri="{FF2B5EF4-FFF2-40B4-BE49-F238E27FC236}">
                <a16:creationId xmlns:a16="http://schemas.microsoft.com/office/drawing/2014/main" id="{17908B24-79C2-885C-7130-3200BE5CF5D5}"/>
              </a:ext>
            </a:extLst>
          </p:cNvPr>
          <p:cNvSpPr txBox="1"/>
          <p:nvPr/>
        </p:nvSpPr>
        <p:spPr>
          <a:xfrm>
            <a:off x="3949458" y="3813770"/>
            <a:ext cx="2209747" cy="1261884"/>
          </a:xfrm>
          <a:prstGeom prst="rect">
            <a:avLst/>
          </a:prstGeom>
          <a:noFill/>
        </p:spPr>
        <p:txBody>
          <a:bodyPr wrap="square">
            <a:spAutoFit/>
          </a:bodyPr>
          <a:lstStyle/>
          <a:p>
            <a:pPr marL="342900" indent="-342900">
              <a:buFont typeface="Courier New" panose="02070309020205020404" pitchFamily="49" charset="0"/>
              <a:buChar char="o"/>
            </a:pPr>
            <a:endParaRPr lang="en-US" sz="300" dirty="0">
              <a:latin typeface="Helvetica" panose="020B0403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ourier New" panose="02070309020205020404" pitchFamily="49" charset="0"/>
              <a:buChar char="o"/>
            </a:pPr>
            <a:r>
              <a:rPr lang="en-US" sz="1600" dirty="0">
                <a:effectLst/>
                <a:latin typeface="Helvetica" panose="020B0403020202020204" pitchFamily="34" charset="0"/>
                <a:ea typeface="Calibri" panose="020F0502020204030204" pitchFamily="34" charset="0"/>
                <a:cs typeface="Times New Roman" panose="02020603050405020304" pitchFamily="18" charset="0"/>
              </a:rPr>
              <a:t>Recall</a:t>
            </a:r>
          </a:p>
          <a:p>
            <a:pPr marR="0" lvl="0">
              <a:spcBef>
                <a:spcPts val="0"/>
              </a:spcBef>
              <a:spcAft>
                <a:spcPts val="0"/>
              </a:spcAft>
            </a:pPr>
            <a:endParaRPr lang="en-US" sz="300" dirty="0">
              <a:effectLst/>
              <a:latin typeface="Helvetica" panose="020B0403020202020204" pitchFamily="34" charset="0"/>
              <a:ea typeface="Calibri" panose="020F0502020204030204" pitchFamily="34" charset="0"/>
              <a:cs typeface="Times New Roman" panose="02020603050405020304" pitchFamily="18" charset="0"/>
            </a:endParaRPr>
          </a:p>
          <a:p>
            <a:pPr marL="342900" indent="-342900">
              <a:buFont typeface="Courier New" panose="02070309020205020404" pitchFamily="49" charset="0"/>
              <a:buChar char="o"/>
            </a:pPr>
            <a:r>
              <a:rPr lang="en-US" sz="1600" dirty="0">
                <a:effectLst/>
                <a:latin typeface="Helvetica" panose="020B0403020202020204" pitchFamily="34" charset="0"/>
                <a:ea typeface="Calibri" panose="020F0502020204030204" pitchFamily="34" charset="0"/>
                <a:cs typeface="Times New Roman" panose="02020603050405020304" pitchFamily="18" charset="0"/>
              </a:rPr>
              <a:t>Memorability</a:t>
            </a:r>
            <a:endParaRPr lang="en-US" sz="800" dirty="0">
              <a:effectLst/>
              <a:latin typeface="Helvetica" panose="020B0403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ourier New" panose="02070309020205020404" pitchFamily="49" charset="0"/>
              <a:buChar char="o"/>
            </a:pPr>
            <a:endParaRPr lang="en-US" sz="300" dirty="0">
              <a:effectLst/>
              <a:latin typeface="Helvetica" panose="020B0403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ourier New" panose="02070309020205020404" pitchFamily="49" charset="0"/>
              <a:buChar char="o"/>
            </a:pPr>
            <a:r>
              <a:rPr lang="en-US" sz="1600" dirty="0">
                <a:effectLst/>
                <a:latin typeface="Helvetica" panose="020B0403020202020204" pitchFamily="34" charset="0"/>
                <a:ea typeface="Calibri" panose="020F0502020204030204" pitchFamily="34" charset="0"/>
                <a:cs typeface="Times New Roman" panose="02020603050405020304" pitchFamily="18" charset="0"/>
              </a:rPr>
              <a:t>Purchase Intent</a:t>
            </a:r>
          </a:p>
          <a:p>
            <a:pPr marL="342900" marR="0" lvl="0" indent="-342900">
              <a:spcBef>
                <a:spcPts val="0"/>
              </a:spcBef>
              <a:spcAft>
                <a:spcPts val="0"/>
              </a:spcAft>
              <a:buFont typeface="Courier New" panose="02070309020205020404" pitchFamily="49" charset="0"/>
              <a:buChar char="o"/>
            </a:pPr>
            <a:endParaRPr lang="en-US" sz="300" dirty="0">
              <a:effectLst/>
              <a:latin typeface="Helvetica" panose="020B0403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ourier New" panose="02070309020205020404" pitchFamily="49" charset="0"/>
              <a:buChar char="o"/>
            </a:pPr>
            <a:r>
              <a:rPr lang="en-US" sz="1600" dirty="0">
                <a:latin typeface="Helvetica" panose="020B0403020202020204" pitchFamily="34" charset="0"/>
                <a:ea typeface="Calibri" panose="020F0502020204030204" pitchFamily="34" charset="0"/>
                <a:cs typeface="Times New Roman" panose="02020603050405020304" pitchFamily="18" charset="0"/>
              </a:rPr>
              <a:t>Consideration</a:t>
            </a:r>
            <a:endParaRPr lang="en-US" sz="1600" dirty="0">
              <a:effectLst/>
              <a:latin typeface="Helvetica" panose="020B0403020202020204" pitchFamily="34" charset="0"/>
              <a:ea typeface="Calibri" panose="020F0502020204030204" pitchFamily="34" charset="0"/>
              <a:cs typeface="Times New Roman" panose="02020603050405020304" pitchFamily="18" charset="0"/>
            </a:endParaRPr>
          </a:p>
        </p:txBody>
      </p:sp>
      <p:sp>
        <p:nvSpPr>
          <p:cNvPr id="79" name="TextBox 78">
            <a:extLst>
              <a:ext uri="{FF2B5EF4-FFF2-40B4-BE49-F238E27FC236}">
                <a16:creationId xmlns:a16="http://schemas.microsoft.com/office/drawing/2014/main" id="{2CA48F31-1C10-A2AC-691F-F58BF311BFD0}"/>
              </a:ext>
            </a:extLst>
          </p:cNvPr>
          <p:cNvSpPr txBox="1"/>
          <p:nvPr/>
        </p:nvSpPr>
        <p:spPr>
          <a:xfrm>
            <a:off x="3796012" y="3294570"/>
            <a:ext cx="2466593" cy="523220"/>
          </a:xfrm>
          <a:prstGeom prst="rect">
            <a:avLst/>
          </a:prstGeom>
          <a:noFill/>
        </p:spPr>
        <p:txBody>
          <a:bodyPr wrap="square">
            <a:spAutoFit/>
          </a:bodyPr>
          <a:lstStyle/>
          <a:p>
            <a:pPr algn="ctr"/>
            <a:r>
              <a:rPr lang="en-US" sz="1400" i="1">
                <a:solidFill>
                  <a:srgbClr val="ED3C8D"/>
                </a:solidFill>
                <a:effectLst/>
                <a:latin typeface="Helvetica" panose="020B0403020202020204" pitchFamily="34" charset="0"/>
                <a:ea typeface="Calibri" panose="020F0502020204030204" pitchFamily="34" charset="0"/>
                <a:cs typeface="Helvetica" panose="020B0604020202020204" pitchFamily="34" charset="0"/>
              </a:rPr>
              <a:t>How consumers think about a brand or advertisement</a:t>
            </a:r>
            <a:endParaRPr lang="en-US" sz="1400" i="1">
              <a:solidFill>
                <a:srgbClr val="ED3C8D"/>
              </a:solidFill>
              <a:latin typeface="Helvetica" panose="020B0403020202020204" pitchFamily="34" charset="0"/>
              <a:cs typeface="Helvetica" panose="020B0604020202020204" pitchFamily="34" charset="0"/>
            </a:endParaRPr>
          </a:p>
        </p:txBody>
      </p:sp>
      <p:sp>
        <p:nvSpPr>
          <p:cNvPr id="97" name="TextBox 96">
            <a:extLst>
              <a:ext uri="{FF2B5EF4-FFF2-40B4-BE49-F238E27FC236}">
                <a16:creationId xmlns:a16="http://schemas.microsoft.com/office/drawing/2014/main" id="{08D55E2B-0FE4-BCA5-0AF1-4CDBEB8AA6AE}"/>
              </a:ext>
            </a:extLst>
          </p:cNvPr>
          <p:cNvSpPr txBox="1"/>
          <p:nvPr/>
        </p:nvSpPr>
        <p:spPr>
          <a:xfrm>
            <a:off x="9140040" y="3294570"/>
            <a:ext cx="2976624" cy="523220"/>
          </a:xfrm>
          <a:prstGeom prst="rect">
            <a:avLst/>
          </a:prstGeom>
          <a:noFill/>
        </p:spPr>
        <p:txBody>
          <a:bodyPr wrap="square">
            <a:spAutoFit/>
          </a:bodyPr>
          <a:lstStyle/>
          <a:p>
            <a:pPr algn="ctr"/>
            <a:r>
              <a:rPr lang="en-US" sz="1400" i="1" dirty="0">
                <a:solidFill>
                  <a:srgbClr val="ED3C8D"/>
                </a:solidFill>
                <a:effectLst/>
                <a:latin typeface="Helvetica" panose="020B0403020202020204" pitchFamily="34" charset="0"/>
                <a:ea typeface="Calibri" panose="020F0502020204030204" pitchFamily="34" charset="0"/>
                <a:cs typeface="Helvetica" panose="020B0604020202020204" pitchFamily="34" charset="0"/>
              </a:rPr>
              <a:t>How consumers physically interact with a brand </a:t>
            </a:r>
            <a:r>
              <a:rPr lang="en-US" sz="1400" i="1">
                <a:solidFill>
                  <a:srgbClr val="ED3C8D"/>
                </a:solidFill>
                <a:effectLst/>
                <a:latin typeface="Helvetica" panose="020B0403020202020204" pitchFamily="34" charset="0"/>
                <a:ea typeface="Calibri" panose="020F0502020204030204" pitchFamily="34" charset="0"/>
                <a:cs typeface="Helvetica" panose="020B0604020202020204" pitchFamily="34" charset="0"/>
              </a:rPr>
              <a:t>or</a:t>
            </a:r>
            <a:r>
              <a:rPr lang="en-US" sz="1400" i="1" dirty="0">
                <a:solidFill>
                  <a:srgbClr val="ED3C8D"/>
                </a:solidFill>
                <a:effectLst/>
                <a:latin typeface="Helvetica" panose="020B0403020202020204" pitchFamily="34" charset="0"/>
                <a:ea typeface="Calibri" panose="020F0502020204030204" pitchFamily="34" charset="0"/>
                <a:cs typeface="Helvetica" panose="020B0604020202020204" pitchFamily="34" charset="0"/>
              </a:rPr>
              <a:t> advertisement </a:t>
            </a:r>
            <a:endParaRPr lang="en-US" sz="1400" i="1" dirty="0">
              <a:solidFill>
                <a:srgbClr val="ED3C8D"/>
              </a:solidFill>
              <a:latin typeface="Helvetica" panose="020B0403020202020204" pitchFamily="34" charset="0"/>
              <a:cs typeface="Helvetica" panose="020B0604020202020204" pitchFamily="34" charset="0"/>
            </a:endParaRPr>
          </a:p>
        </p:txBody>
      </p:sp>
      <p:sp>
        <p:nvSpPr>
          <p:cNvPr id="22" name="TextBox 21">
            <a:extLst>
              <a:ext uri="{FF2B5EF4-FFF2-40B4-BE49-F238E27FC236}">
                <a16:creationId xmlns:a16="http://schemas.microsoft.com/office/drawing/2014/main" id="{F96A19E0-F9C4-52A1-C252-8195E5004E9B}"/>
              </a:ext>
            </a:extLst>
          </p:cNvPr>
          <p:cNvSpPr txBox="1"/>
          <p:nvPr/>
        </p:nvSpPr>
        <p:spPr>
          <a:xfrm>
            <a:off x="6629083" y="3294570"/>
            <a:ext cx="2373345" cy="523220"/>
          </a:xfrm>
          <a:prstGeom prst="rect">
            <a:avLst/>
          </a:prstGeom>
          <a:noFill/>
        </p:spPr>
        <p:txBody>
          <a:bodyPr wrap="square">
            <a:spAutoFit/>
          </a:bodyPr>
          <a:lstStyle/>
          <a:p>
            <a:pPr algn="ctr"/>
            <a:r>
              <a:rPr lang="en-US" sz="1400" i="1">
                <a:solidFill>
                  <a:srgbClr val="ED3C8D"/>
                </a:solidFill>
                <a:effectLst/>
                <a:latin typeface="Helvetica" panose="020B0403020202020204" pitchFamily="34" charset="0"/>
                <a:ea typeface="Calibri" panose="020F0502020204030204" pitchFamily="34" charset="0"/>
                <a:cs typeface="Helvetica" panose="020B0604020202020204" pitchFamily="34" charset="0"/>
              </a:rPr>
              <a:t>How consumers feel about a brand or advertisement</a:t>
            </a:r>
            <a:endParaRPr lang="en-US" sz="1400" i="1">
              <a:solidFill>
                <a:srgbClr val="ED3C8D"/>
              </a:solidFill>
              <a:latin typeface="Helvetica" panose="020B0403020202020204" pitchFamily="34" charset="0"/>
              <a:cs typeface="Helvetica" panose="020B0604020202020204" pitchFamily="34" charset="0"/>
            </a:endParaRPr>
          </a:p>
        </p:txBody>
      </p:sp>
      <p:sp>
        <p:nvSpPr>
          <p:cNvPr id="87" name="Rectangle 86">
            <a:extLst>
              <a:ext uri="{FF2B5EF4-FFF2-40B4-BE49-F238E27FC236}">
                <a16:creationId xmlns:a16="http://schemas.microsoft.com/office/drawing/2014/main" id="{AFAEB7C9-5664-B40D-0E50-64E4C20969F2}"/>
              </a:ext>
            </a:extLst>
          </p:cNvPr>
          <p:cNvSpPr/>
          <p:nvPr/>
        </p:nvSpPr>
        <p:spPr>
          <a:xfrm>
            <a:off x="-19414" y="1696864"/>
            <a:ext cx="3761355" cy="5172285"/>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id="{F5833F21-7CC1-5FD1-40FD-748B5CD9DE0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44" name="Slide Number Placeholder 5">
            <a:extLst>
              <a:ext uri="{FF2B5EF4-FFF2-40B4-BE49-F238E27FC236}">
                <a16:creationId xmlns:a16="http://schemas.microsoft.com/office/drawing/2014/main" id="{71B62E8B-B979-5108-1422-7D14820A49AE}"/>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5" name="TextBox 54">
            <a:extLst>
              <a:ext uri="{FF2B5EF4-FFF2-40B4-BE49-F238E27FC236}">
                <a16:creationId xmlns:a16="http://schemas.microsoft.com/office/drawing/2014/main" id="{7C6B045E-C537-DE08-A5B0-C8B55A4F2216}"/>
              </a:ext>
            </a:extLst>
          </p:cNvPr>
          <p:cNvSpPr txBox="1"/>
          <p:nvPr/>
        </p:nvSpPr>
        <p:spPr>
          <a:xfrm>
            <a:off x="9393853" y="3787118"/>
            <a:ext cx="2718772" cy="1261884"/>
          </a:xfrm>
          <a:prstGeom prst="rect">
            <a:avLst/>
          </a:prstGeom>
          <a:noFill/>
        </p:spPr>
        <p:txBody>
          <a:bodyPr wrap="square">
            <a:spAutoFit/>
          </a:bodyPr>
          <a:lstStyle/>
          <a:p>
            <a:pPr marL="342900" marR="0" lvl="0" indent="-342900">
              <a:spcBef>
                <a:spcPts val="0"/>
              </a:spcBef>
              <a:spcAft>
                <a:spcPts val="0"/>
              </a:spcAft>
              <a:buFont typeface="Courier New" panose="02070309020205020404" pitchFamily="49" charset="0"/>
              <a:buChar char="o"/>
            </a:pPr>
            <a:r>
              <a:rPr lang="en-US" sz="1600" dirty="0">
                <a:effectLst/>
                <a:latin typeface="Helvetica" panose="020B0403020202020204" pitchFamily="34" charset="0"/>
                <a:ea typeface="Calibri" panose="020F0502020204030204" pitchFamily="34" charset="0"/>
                <a:cs typeface="Times New Roman" panose="02020603050405020304" pitchFamily="18" charset="0"/>
              </a:rPr>
              <a:t>Attention</a:t>
            </a:r>
            <a:br>
              <a:rPr lang="en-US" sz="1600" dirty="0">
                <a:effectLst/>
                <a:latin typeface="Helvetica" panose="020B0403020202020204" pitchFamily="34" charset="0"/>
                <a:ea typeface="Calibri" panose="020F0502020204030204" pitchFamily="34" charset="0"/>
                <a:cs typeface="Times New Roman" panose="02020603050405020304" pitchFamily="18" charset="0"/>
              </a:rPr>
            </a:br>
            <a:endParaRPr lang="en-US" sz="300" dirty="0">
              <a:effectLst/>
              <a:latin typeface="Helvetica" panose="020B0403020202020204" pitchFamily="34" charset="0"/>
              <a:ea typeface="Calibri" panose="020F0502020204030204" pitchFamily="34" charset="0"/>
              <a:cs typeface="Times New Roman" panose="02020603050405020304" pitchFamily="18" charset="0"/>
            </a:endParaRPr>
          </a:p>
          <a:p>
            <a:pPr marL="342900" indent="-342900">
              <a:buFont typeface="Courier New" panose="02070309020205020404" pitchFamily="49" charset="0"/>
              <a:buChar char="o"/>
            </a:pPr>
            <a:r>
              <a:rPr lang="en-US" sz="1600" dirty="0">
                <a:effectLst/>
                <a:latin typeface="Helvetica" panose="020B0403020202020204" pitchFamily="34" charset="0"/>
                <a:ea typeface="Calibri" panose="020F0502020204030204" pitchFamily="34" charset="0"/>
                <a:cs typeface="Times New Roman" panose="02020603050405020304" pitchFamily="18" charset="0"/>
              </a:rPr>
              <a:t>Eye Gaze</a:t>
            </a:r>
            <a:br>
              <a:rPr lang="en-US" sz="1600" dirty="0">
                <a:effectLst/>
                <a:latin typeface="Helvetica" panose="020B0403020202020204" pitchFamily="34" charset="0"/>
                <a:ea typeface="Calibri" panose="020F0502020204030204" pitchFamily="34" charset="0"/>
                <a:cs typeface="Times New Roman" panose="02020603050405020304" pitchFamily="18" charset="0"/>
              </a:rPr>
            </a:br>
            <a:endParaRPr lang="en-US" sz="300" dirty="0">
              <a:effectLst/>
              <a:latin typeface="Helvetica" panose="020B0403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ourier New" panose="02070309020205020404" pitchFamily="49" charset="0"/>
              <a:buChar char="o"/>
            </a:pPr>
            <a:r>
              <a:rPr lang="en-US" sz="1600" dirty="0">
                <a:effectLst/>
                <a:latin typeface="Helvetica" panose="020B0403020202020204" pitchFamily="34" charset="0"/>
                <a:ea typeface="Calibri" panose="020F0502020204030204" pitchFamily="34" charset="0"/>
                <a:cs typeface="Times New Roman" panose="02020603050405020304" pitchFamily="18" charset="0"/>
              </a:rPr>
              <a:t>Ad completion rate</a:t>
            </a:r>
          </a:p>
          <a:p>
            <a:pPr marL="342900" marR="0" lvl="0" indent="-342900">
              <a:spcBef>
                <a:spcPts val="0"/>
              </a:spcBef>
              <a:spcAft>
                <a:spcPts val="0"/>
              </a:spcAft>
              <a:buFont typeface="Courier New" panose="02070309020205020404" pitchFamily="49" charset="0"/>
              <a:buChar char="o"/>
            </a:pPr>
            <a:endParaRPr lang="en-US" sz="300" dirty="0">
              <a:effectLst/>
              <a:latin typeface="Helvetica" panose="020B0403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ourier New" panose="02070309020205020404" pitchFamily="49" charset="0"/>
              <a:buChar char="o"/>
            </a:pPr>
            <a:r>
              <a:rPr lang="en-US" sz="1600" dirty="0">
                <a:effectLst/>
                <a:latin typeface="Helvetica" panose="020B0403020202020204" pitchFamily="34" charset="0"/>
                <a:ea typeface="Calibri" panose="020F0502020204030204" pitchFamily="34" charset="0"/>
                <a:cs typeface="Times New Roman" panose="02020603050405020304" pitchFamily="18" charset="0"/>
              </a:rPr>
              <a:t>Dwell time</a:t>
            </a:r>
          </a:p>
          <a:p>
            <a:pPr marL="342900" marR="0" lvl="0" indent="-342900">
              <a:spcBef>
                <a:spcPts val="0"/>
              </a:spcBef>
              <a:spcAft>
                <a:spcPts val="0"/>
              </a:spcAft>
              <a:buFont typeface="Courier New" panose="02070309020205020404" pitchFamily="49" charset="0"/>
              <a:buChar char="o"/>
            </a:pPr>
            <a:endParaRPr lang="en-US" sz="300" dirty="0">
              <a:effectLst/>
              <a:latin typeface="Helvetica" panose="020B0403020202020204" pitchFamily="34" charset="0"/>
              <a:ea typeface="Calibri" panose="020F0502020204030204" pitchFamily="34" charset="0"/>
              <a:cs typeface="Times New Roman" panose="02020603050405020304" pitchFamily="18" charset="0"/>
            </a:endParaRPr>
          </a:p>
        </p:txBody>
      </p:sp>
      <p:sp>
        <p:nvSpPr>
          <p:cNvPr id="51" name="Rectangle 50">
            <a:extLst>
              <a:ext uri="{FF2B5EF4-FFF2-40B4-BE49-F238E27FC236}">
                <a16:creationId xmlns:a16="http://schemas.microsoft.com/office/drawing/2014/main" id="{5CFFF162-8109-4382-F6CF-B0E2395298C0}"/>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54" name="TextBox 53">
            <a:extLst>
              <a:ext uri="{FF2B5EF4-FFF2-40B4-BE49-F238E27FC236}">
                <a16:creationId xmlns:a16="http://schemas.microsoft.com/office/drawing/2014/main" id="{D6DE6D90-2D96-C6A1-E77E-F27425093063}"/>
              </a:ext>
            </a:extLst>
          </p:cNvPr>
          <p:cNvSpPr txBox="1"/>
          <p:nvPr/>
        </p:nvSpPr>
        <p:spPr>
          <a:xfrm>
            <a:off x="6579555" y="3813141"/>
            <a:ext cx="2852865" cy="2431435"/>
          </a:xfrm>
          <a:prstGeom prst="rect">
            <a:avLst/>
          </a:prstGeom>
          <a:noFill/>
        </p:spPr>
        <p:txBody>
          <a:bodyPr wrap="square">
            <a:spAutoFit/>
          </a:bodyPr>
          <a:lstStyle/>
          <a:p>
            <a:pPr marL="342900" indent="-342900">
              <a:buFont typeface="Courier New" panose="02070309020205020404" pitchFamily="49" charset="0"/>
              <a:buChar char="o"/>
            </a:pPr>
            <a:r>
              <a:rPr lang="en-US" sz="1600" dirty="0">
                <a:latin typeface="Helvetica" panose="020B0403020202020204" pitchFamily="34" charset="0"/>
                <a:ea typeface="Calibri" panose="020F0502020204030204" pitchFamily="34" charset="0"/>
                <a:cs typeface="Times New Roman" panose="02020603050405020304" pitchFamily="18" charset="0"/>
              </a:rPr>
              <a:t>Favorability</a:t>
            </a:r>
            <a:br>
              <a:rPr lang="en-US" sz="1600" dirty="0">
                <a:latin typeface="Helvetica" panose="020B0403020202020204" pitchFamily="34" charset="0"/>
                <a:ea typeface="Calibri" panose="020F0502020204030204" pitchFamily="34" charset="0"/>
                <a:cs typeface="Times New Roman" panose="02020603050405020304" pitchFamily="18" charset="0"/>
              </a:rPr>
            </a:br>
            <a:endParaRPr lang="en-US" sz="300" dirty="0">
              <a:latin typeface="Helvetica" panose="020B0403020202020204" pitchFamily="34" charset="0"/>
              <a:ea typeface="Calibri" panose="020F0502020204030204" pitchFamily="34" charset="0"/>
              <a:cs typeface="Times New Roman" panose="02020603050405020304" pitchFamily="18" charset="0"/>
            </a:endParaRPr>
          </a:p>
          <a:p>
            <a:pPr marL="342900" indent="-342900">
              <a:buFont typeface="Courier New" panose="02070309020205020404" pitchFamily="49" charset="0"/>
              <a:buChar char="o"/>
            </a:pPr>
            <a:r>
              <a:rPr lang="en-US" sz="1600" dirty="0">
                <a:latin typeface="Helvetica" panose="020B0403020202020204" pitchFamily="34" charset="0"/>
                <a:ea typeface="Calibri" panose="020F0502020204030204" pitchFamily="34" charset="0"/>
                <a:cs typeface="Times New Roman" panose="02020603050405020304" pitchFamily="18" charset="0"/>
              </a:rPr>
              <a:t>Brand Loyalty</a:t>
            </a:r>
            <a:br>
              <a:rPr lang="en-US" sz="1600" dirty="0">
                <a:latin typeface="Helvetica" panose="020B0403020202020204" pitchFamily="34" charset="0"/>
                <a:ea typeface="Calibri" panose="020F0502020204030204" pitchFamily="34" charset="0"/>
                <a:cs typeface="Times New Roman" panose="02020603050405020304" pitchFamily="18" charset="0"/>
              </a:rPr>
            </a:br>
            <a:endParaRPr lang="en-US" sz="300" dirty="0">
              <a:latin typeface="Helvetica" panose="020B0403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ourier New" panose="02070309020205020404" pitchFamily="49" charset="0"/>
              <a:buChar char="o"/>
            </a:pPr>
            <a:r>
              <a:rPr lang="en-US" sz="1600" dirty="0">
                <a:latin typeface="Helvetica" panose="020B0403020202020204" pitchFamily="34" charset="0"/>
                <a:ea typeface="Calibri" panose="020F0502020204030204" pitchFamily="34" charset="0"/>
                <a:cs typeface="Times New Roman" panose="02020603050405020304" pitchFamily="18" charset="0"/>
              </a:rPr>
              <a:t>Emotional Intensity</a:t>
            </a:r>
          </a:p>
          <a:p>
            <a:pPr marL="342900" marR="0" lvl="0" indent="-342900">
              <a:spcBef>
                <a:spcPts val="0"/>
              </a:spcBef>
              <a:spcAft>
                <a:spcPts val="0"/>
              </a:spcAft>
              <a:buFont typeface="Courier New" panose="02070309020205020404" pitchFamily="49" charset="0"/>
              <a:buChar char="o"/>
            </a:pPr>
            <a:endParaRPr lang="en-US" sz="300" dirty="0">
              <a:latin typeface="Helvetica" panose="020B0403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ourier New" panose="02070309020205020404" pitchFamily="49" charset="0"/>
              <a:buChar char="o"/>
            </a:pPr>
            <a:r>
              <a:rPr lang="en-US" sz="1600" dirty="0">
                <a:latin typeface="Helvetica" panose="020B0403020202020204" pitchFamily="34" charset="0"/>
                <a:ea typeface="Calibri" panose="020F0502020204030204" pitchFamily="34" charset="0"/>
                <a:cs typeface="Times New Roman" panose="02020603050405020304" pitchFamily="18" charset="0"/>
              </a:rPr>
              <a:t>Physiological Response</a:t>
            </a:r>
            <a:br>
              <a:rPr lang="en-US" sz="1600" dirty="0">
                <a:latin typeface="Helvetica" panose="020B0403020202020204" pitchFamily="34" charset="0"/>
                <a:ea typeface="Calibri" panose="020F0502020204030204" pitchFamily="34" charset="0"/>
                <a:cs typeface="Times New Roman" panose="02020603050405020304" pitchFamily="18" charset="0"/>
              </a:rPr>
            </a:br>
            <a:endParaRPr lang="en-US" sz="300" dirty="0">
              <a:latin typeface="Helvetica" panose="020B0403020202020204" pitchFamily="34" charset="0"/>
              <a:ea typeface="Calibri" panose="020F0502020204030204" pitchFamily="34" charset="0"/>
              <a:cs typeface="Times New Roman" panose="02020603050405020304" pitchFamily="18" charset="0"/>
            </a:endParaRPr>
          </a:p>
          <a:p>
            <a:pPr marL="800100" lvl="1" indent="-342900">
              <a:buFont typeface="Courier New" panose="02070309020205020404" pitchFamily="49" charset="0"/>
              <a:buChar char="o"/>
            </a:pPr>
            <a:r>
              <a:rPr lang="en-US" sz="1400" dirty="0">
                <a:latin typeface="Helvetica" panose="020B0403020202020204" pitchFamily="34" charset="0"/>
                <a:ea typeface="Calibri" panose="020F0502020204030204" pitchFamily="34" charset="0"/>
                <a:cs typeface="Times New Roman" panose="02020603050405020304" pitchFamily="18" charset="0"/>
              </a:rPr>
              <a:t>Heart Rate</a:t>
            </a:r>
            <a:br>
              <a:rPr lang="en-US" sz="1400" dirty="0">
                <a:latin typeface="Helvetica" panose="020B0403020202020204" pitchFamily="34" charset="0"/>
                <a:ea typeface="Calibri" panose="020F0502020204030204" pitchFamily="34" charset="0"/>
                <a:cs typeface="Times New Roman" panose="02020603050405020304" pitchFamily="18" charset="0"/>
              </a:rPr>
            </a:br>
            <a:endParaRPr lang="en-US" sz="300" dirty="0">
              <a:latin typeface="Helvetica" panose="020B0403020202020204" pitchFamily="34" charset="0"/>
              <a:ea typeface="Calibri" panose="020F0502020204030204" pitchFamily="34" charset="0"/>
              <a:cs typeface="Times New Roman" panose="02020603050405020304" pitchFamily="18" charset="0"/>
            </a:endParaRPr>
          </a:p>
          <a:p>
            <a:pPr marL="800100" lvl="1" indent="-342900">
              <a:buFont typeface="Courier New" panose="02070309020205020404" pitchFamily="49" charset="0"/>
              <a:buChar char="o"/>
            </a:pPr>
            <a:r>
              <a:rPr lang="en-US" sz="1400" dirty="0">
                <a:latin typeface="Helvetica" panose="020B0403020202020204" pitchFamily="34" charset="0"/>
                <a:ea typeface="Calibri" panose="020F0502020204030204" pitchFamily="34" charset="0"/>
                <a:cs typeface="Times New Roman" panose="02020603050405020304" pitchFamily="18" charset="0"/>
              </a:rPr>
              <a:t>Brain Activity (collected via EEG)</a:t>
            </a:r>
          </a:p>
          <a:p>
            <a:pPr marL="800100" lvl="1" indent="-342900">
              <a:buFont typeface="Courier New" panose="02070309020205020404" pitchFamily="49" charset="0"/>
              <a:buChar char="o"/>
            </a:pPr>
            <a:endParaRPr lang="en-US" sz="300" dirty="0">
              <a:latin typeface="Helvetica" panose="020B0403020202020204" pitchFamily="34" charset="0"/>
              <a:ea typeface="Calibri" panose="020F0502020204030204" pitchFamily="34" charset="0"/>
              <a:cs typeface="Times New Roman" panose="02020603050405020304" pitchFamily="18" charset="0"/>
            </a:endParaRPr>
          </a:p>
          <a:p>
            <a:pPr marL="800100" lvl="1" indent="-342900">
              <a:buFont typeface="Courier New" panose="02070309020205020404" pitchFamily="49" charset="0"/>
              <a:buChar char="o"/>
            </a:pPr>
            <a:r>
              <a:rPr lang="en-US" sz="1400" dirty="0">
                <a:latin typeface="Helvetica" panose="020B0403020202020204" pitchFamily="34" charset="0"/>
                <a:ea typeface="Calibri" panose="020F0502020204030204" pitchFamily="34" charset="0"/>
                <a:cs typeface="Times New Roman" panose="02020603050405020304" pitchFamily="18" charset="0"/>
              </a:rPr>
              <a:t>Galvanic Skin Response (GSR)</a:t>
            </a:r>
            <a:endParaRPr lang="en-US" sz="1600" dirty="0">
              <a:effectLst/>
              <a:latin typeface="Helvetica" panose="020B0403020202020204" pitchFamily="34" charset="0"/>
              <a:ea typeface="Calibri" panose="020F0502020204030204" pitchFamily="34" charset="0"/>
              <a:cs typeface="Times New Roman" panose="02020603050405020304" pitchFamily="18" charset="0"/>
            </a:endParaRPr>
          </a:p>
        </p:txBody>
      </p:sp>
      <p:sp>
        <p:nvSpPr>
          <p:cNvPr id="65" name="Isosceles Triangle 6">
            <a:extLst>
              <a:ext uri="{FF2B5EF4-FFF2-40B4-BE49-F238E27FC236}">
                <a16:creationId xmlns:a16="http://schemas.microsoft.com/office/drawing/2014/main" id="{14E1886D-0059-9165-F29B-755262CABA52}"/>
              </a:ext>
            </a:extLst>
          </p:cNvPr>
          <p:cNvSpPr/>
          <p:nvPr/>
        </p:nvSpPr>
        <p:spPr>
          <a:xfrm rot="5400000">
            <a:off x="4035327" y="4238239"/>
            <a:ext cx="203096" cy="17508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Helvetica" panose="020B0403020202020204" pitchFamily="34" charset="0"/>
            </a:endParaRPr>
          </a:p>
        </p:txBody>
      </p:sp>
      <p:sp>
        <p:nvSpPr>
          <p:cNvPr id="88" name="TextBox 87">
            <a:extLst>
              <a:ext uri="{FF2B5EF4-FFF2-40B4-BE49-F238E27FC236}">
                <a16:creationId xmlns:a16="http://schemas.microsoft.com/office/drawing/2014/main" id="{90E1C440-340C-E4A8-D4C5-FFF0C3153DFB}"/>
              </a:ext>
            </a:extLst>
          </p:cNvPr>
          <p:cNvSpPr txBox="1"/>
          <p:nvPr/>
        </p:nvSpPr>
        <p:spPr>
          <a:xfrm>
            <a:off x="53891" y="2706211"/>
            <a:ext cx="3618238" cy="3123932"/>
          </a:xfrm>
          <a:prstGeom prst="rect">
            <a:avLst/>
          </a:prstGeom>
          <a:noFill/>
        </p:spPr>
        <p:txBody>
          <a:bodyPr wrap="square" lIns="91440" tIns="45720" rIns="91440" bIns="45720" anchor="t">
            <a:spAutoFit/>
          </a:bodyPr>
          <a:lstStyle/>
          <a:p>
            <a:r>
              <a:rPr lang="en-US" sz="2200" dirty="0">
                <a:solidFill>
                  <a:schemeClr val="bg1"/>
                </a:solidFill>
                <a:effectLst/>
                <a:ea typeface="Calibri" panose="020F0502020204030204" pitchFamily="34" charset="0"/>
                <a:cs typeface="Times New Roman"/>
              </a:rPr>
              <a:t>Within each of the main ways to measure ad engagement, there are several metrics that are often used to quantify how audiences are engaging with an advertisement or brand</a:t>
            </a:r>
            <a:br>
              <a:rPr lang="en-US" sz="2200" dirty="0">
                <a:ea typeface="Calibri" panose="020F0502020204030204" pitchFamily="34" charset="0"/>
                <a:cs typeface="Times New Roman" panose="02020603050405020304" pitchFamily="18" charset="0"/>
              </a:rPr>
            </a:br>
            <a:endParaRPr lang="en-US" sz="2200" dirty="0">
              <a:solidFill>
                <a:schemeClr val="bg1"/>
              </a:solidFill>
              <a:ea typeface="Calibri" panose="020F0502020204030204" pitchFamily="34" charset="0"/>
              <a:cs typeface="Times New Roman" panose="02020603050405020304" pitchFamily="18" charset="0"/>
            </a:endParaRPr>
          </a:p>
        </p:txBody>
      </p:sp>
      <p:pic>
        <p:nvPicPr>
          <p:cNvPr id="90" name="Graphic 89" descr="Brain in head outline">
            <a:extLst>
              <a:ext uri="{FF2B5EF4-FFF2-40B4-BE49-F238E27FC236}">
                <a16:creationId xmlns:a16="http://schemas.microsoft.com/office/drawing/2014/main" id="{E1F650CF-C8E2-692E-0DAE-324D0DD803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00618" y="2068611"/>
            <a:ext cx="857381" cy="857381"/>
          </a:xfrm>
          <a:prstGeom prst="rect">
            <a:avLst/>
          </a:prstGeom>
        </p:spPr>
      </p:pic>
      <p:pic>
        <p:nvPicPr>
          <p:cNvPr id="92" name="Graphic 91" descr="Smiling face outline outline">
            <a:extLst>
              <a:ext uri="{FF2B5EF4-FFF2-40B4-BE49-F238E27FC236}">
                <a16:creationId xmlns:a16="http://schemas.microsoft.com/office/drawing/2014/main" id="{D5BFE31C-0F40-CBFD-C1E6-9368A6EFD96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87065" y="2068611"/>
            <a:ext cx="857381" cy="857381"/>
          </a:xfrm>
          <a:prstGeom prst="rect">
            <a:avLst/>
          </a:prstGeom>
        </p:spPr>
      </p:pic>
      <p:pic>
        <p:nvPicPr>
          <p:cNvPr id="93" name="Graphic 92" descr="Eye outline">
            <a:extLst>
              <a:ext uri="{FF2B5EF4-FFF2-40B4-BE49-F238E27FC236}">
                <a16:creationId xmlns:a16="http://schemas.microsoft.com/office/drawing/2014/main" id="{E4235034-DD89-9A3A-5CAF-E33EB60D6CD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199850" y="2068611"/>
            <a:ext cx="857381" cy="857381"/>
          </a:xfrm>
          <a:prstGeom prst="rect">
            <a:avLst/>
          </a:prstGeom>
        </p:spPr>
      </p:pic>
      <p:sp>
        <p:nvSpPr>
          <p:cNvPr id="3" name="Isosceles Triangle 6">
            <a:extLst>
              <a:ext uri="{FF2B5EF4-FFF2-40B4-BE49-F238E27FC236}">
                <a16:creationId xmlns:a16="http://schemas.microsoft.com/office/drawing/2014/main" id="{AF75E2B8-BEE3-E286-14E8-A141E1954F42}"/>
              </a:ext>
            </a:extLst>
          </p:cNvPr>
          <p:cNvSpPr/>
          <p:nvPr/>
        </p:nvSpPr>
        <p:spPr>
          <a:xfrm rot="5400000">
            <a:off x="4035327" y="4534868"/>
            <a:ext cx="203096" cy="17508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Helvetica" panose="020B0403020202020204" pitchFamily="34" charset="0"/>
            </a:endParaRPr>
          </a:p>
        </p:txBody>
      </p:sp>
      <p:sp>
        <p:nvSpPr>
          <p:cNvPr id="4" name="Isosceles Triangle 6">
            <a:extLst>
              <a:ext uri="{FF2B5EF4-FFF2-40B4-BE49-F238E27FC236}">
                <a16:creationId xmlns:a16="http://schemas.microsoft.com/office/drawing/2014/main" id="{3CECF94D-1F0B-97B5-6A1E-A923AEE6D7CE}"/>
              </a:ext>
            </a:extLst>
          </p:cNvPr>
          <p:cNvSpPr/>
          <p:nvPr/>
        </p:nvSpPr>
        <p:spPr>
          <a:xfrm rot="5400000">
            <a:off x="4035327" y="4789148"/>
            <a:ext cx="203096" cy="17508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Helvetica" panose="020B0403020202020204" pitchFamily="34" charset="0"/>
            </a:endParaRPr>
          </a:p>
        </p:txBody>
      </p:sp>
      <p:sp>
        <p:nvSpPr>
          <p:cNvPr id="6" name="Isosceles Triangle 6">
            <a:extLst>
              <a:ext uri="{FF2B5EF4-FFF2-40B4-BE49-F238E27FC236}">
                <a16:creationId xmlns:a16="http://schemas.microsoft.com/office/drawing/2014/main" id="{A12CBE67-FAFE-D000-7CC0-073E16720218}"/>
              </a:ext>
            </a:extLst>
          </p:cNvPr>
          <p:cNvSpPr/>
          <p:nvPr/>
        </p:nvSpPr>
        <p:spPr>
          <a:xfrm rot="5400000">
            <a:off x="4035327" y="3945124"/>
            <a:ext cx="203096" cy="17508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Helvetica" panose="020B0403020202020204" pitchFamily="34" charset="0"/>
            </a:endParaRPr>
          </a:p>
        </p:txBody>
      </p:sp>
      <p:sp>
        <p:nvSpPr>
          <p:cNvPr id="7" name="Isosceles Triangle 6">
            <a:extLst>
              <a:ext uri="{FF2B5EF4-FFF2-40B4-BE49-F238E27FC236}">
                <a16:creationId xmlns:a16="http://schemas.microsoft.com/office/drawing/2014/main" id="{7175F683-9A4E-C46C-431B-8E6F2CE93302}"/>
              </a:ext>
            </a:extLst>
          </p:cNvPr>
          <p:cNvSpPr/>
          <p:nvPr/>
        </p:nvSpPr>
        <p:spPr>
          <a:xfrm rot="5400000">
            <a:off x="6639326" y="3916378"/>
            <a:ext cx="203096" cy="17508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Helvetica" panose="020B0403020202020204" pitchFamily="34" charset="0"/>
            </a:endParaRPr>
          </a:p>
        </p:txBody>
      </p:sp>
      <p:sp>
        <p:nvSpPr>
          <p:cNvPr id="11" name="Isosceles Triangle 6">
            <a:extLst>
              <a:ext uri="{FF2B5EF4-FFF2-40B4-BE49-F238E27FC236}">
                <a16:creationId xmlns:a16="http://schemas.microsoft.com/office/drawing/2014/main" id="{2E4D4CA8-764A-859A-4A56-2ABCEFC5783F}"/>
              </a:ext>
            </a:extLst>
          </p:cNvPr>
          <p:cNvSpPr/>
          <p:nvPr/>
        </p:nvSpPr>
        <p:spPr>
          <a:xfrm rot="5400000">
            <a:off x="6653840" y="4202067"/>
            <a:ext cx="203096" cy="17508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Helvetica" panose="020B0403020202020204" pitchFamily="34" charset="0"/>
            </a:endParaRPr>
          </a:p>
        </p:txBody>
      </p:sp>
      <p:sp>
        <p:nvSpPr>
          <p:cNvPr id="13" name="Isosceles Triangle 6">
            <a:extLst>
              <a:ext uri="{FF2B5EF4-FFF2-40B4-BE49-F238E27FC236}">
                <a16:creationId xmlns:a16="http://schemas.microsoft.com/office/drawing/2014/main" id="{0A7AD8F1-64ED-80CC-0BE2-382939B097CD}"/>
              </a:ext>
            </a:extLst>
          </p:cNvPr>
          <p:cNvSpPr/>
          <p:nvPr/>
        </p:nvSpPr>
        <p:spPr>
          <a:xfrm rot="5400000">
            <a:off x="6668354" y="4484182"/>
            <a:ext cx="203096" cy="17508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Helvetica" panose="020B0403020202020204" pitchFamily="34" charset="0"/>
            </a:endParaRPr>
          </a:p>
        </p:txBody>
      </p:sp>
      <p:sp>
        <p:nvSpPr>
          <p:cNvPr id="15" name="Isosceles Triangle 6">
            <a:extLst>
              <a:ext uri="{FF2B5EF4-FFF2-40B4-BE49-F238E27FC236}">
                <a16:creationId xmlns:a16="http://schemas.microsoft.com/office/drawing/2014/main" id="{A4A96154-7459-7E87-4302-8F1139F9EEE9}"/>
              </a:ext>
            </a:extLst>
          </p:cNvPr>
          <p:cNvSpPr/>
          <p:nvPr/>
        </p:nvSpPr>
        <p:spPr>
          <a:xfrm rot="5400000">
            <a:off x="6676402" y="4760966"/>
            <a:ext cx="203096" cy="17508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Helvetica" panose="020B0403020202020204" pitchFamily="34" charset="0"/>
            </a:endParaRPr>
          </a:p>
        </p:txBody>
      </p:sp>
      <p:sp>
        <p:nvSpPr>
          <p:cNvPr id="18" name="Isosceles Triangle 6">
            <a:extLst>
              <a:ext uri="{FF2B5EF4-FFF2-40B4-BE49-F238E27FC236}">
                <a16:creationId xmlns:a16="http://schemas.microsoft.com/office/drawing/2014/main" id="{0A73B8E4-F41B-7CBC-B294-ACC3D3462C60}"/>
              </a:ext>
            </a:extLst>
          </p:cNvPr>
          <p:cNvSpPr/>
          <p:nvPr/>
        </p:nvSpPr>
        <p:spPr>
          <a:xfrm rot="5400000">
            <a:off x="7102156" y="5041592"/>
            <a:ext cx="203096" cy="17508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Helvetica" panose="020B0403020202020204" pitchFamily="34" charset="0"/>
            </a:endParaRPr>
          </a:p>
        </p:txBody>
      </p:sp>
      <p:sp>
        <p:nvSpPr>
          <p:cNvPr id="19" name="Isosceles Triangle 6">
            <a:extLst>
              <a:ext uri="{FF2B5EF4-FFF2-40B4-BE49-F238E27FC236}">
                <a16:creationId xmlns:a16="http://schemas.microsoft.com/office/drawing/2014/main" id="{BFD42739-D51C-C0EC-730E-3F5D22E7F811}"/>
              </a:ext>
            </a:extLst>
          </p:cNvPr>
          <p:cNvSpPr/>
          <p:nvPr/>
        </p:nvSpPr>
        <p:spPr>
          <a:xfrm rot="5400000">
            <a:off x="7102156" y="5312604"/>
            <a:ext cx="203096" cy="17508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Helvetica" panose="020B0403020202020204" pitchFamily="34" charset="0"/>
            </a:endParaRPr>
          </a:p>
        </p:txBody>
      </p:sp>
      <p:sp>
        <p:nvSpPr>
          <p:cNvPr id="20" name="Isosceles Triangle 6">
            <a:extLst>
              <a:ext uri="{FF2B5EF4-FFF2-40B4-BE49-F238E27FC236}">
                <a16:creationId xmlns:a16="http://schemas.microsoft.com/office/drawing/2014/main" id="{5451BA21-8F79-F70C-E4E9-6DA175D137F1}"/>
              </a:ext>
            </a:extLst>
          </p:cNvPr>
          <p:cNvSpPr/>
          <p:nvPr/>
        </p:nvSpPr>
        <p:spPr>
          <a:xfrm rot="5400000">
            <a:off x="9474104" y="3903569"/>
            <a:ext cx="203096" cy="17508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Helvetica" panose="020B0403020202020204" pitchFamily="34" charset="0"/>
            </a:endParaRPr>
          </a:p>
        </p:txBody>
      </p:sp>
      <p:sp>
        <p:nvSpPr>
          <p:cNvPr id="21" name="Isosceles Triangle 6">
            <a:extLst>
              <a:ext uri="{FF2B5EF4-FFF2-40B4-BE49-F238E27FC236}">
                <a16:creationId xmlns:a16="http://schemas.microsoft.com/office/drawing/2014/main" id="{76A245ED-0AED-A6E7-50E7-53ECA86933D5}"/>
              </a:ext>
            </a:extLst>
          </p:cNvPr>
          <p:cNvSpPr/>
          <p:nvPr/>
        </p:nvSpPr>
        <p:spPr>
          <a:xfrm rot="5400000">
            <a:off x="9474104" y="4189258"/>
            <a:ext cx="203096" cy="17508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Helvetica" panose="020B0403020202020204" pitchFamily="34" charset="0"/>
            </a:endParaRPr>
          </a:p>
        </p:txBody>
      </p:sp>
      <p:sp>
        <p:nvSpPr>
          <p:cNvPr id="23" name="Isosceles Triangle 6">
            <a:extLst>
              <a:ext uri="{FF2B5EF4-FFF2-40B4-BE49-F238E27FC236}">
                <a16:creationId xmlns:a16="http://schemas.microsoft.com/office/drawing/2014/main" id="{C65BB12D-CE6B-9CBC-1B94-DC9081C17AA6}"/>
              </a:ext>
            </a:extLst>
          </p:cNvPr>
          <p:cNvSpPr/>
          <p:nvPr/>
        </p:nvSpPr>
        <p:spPr>
          <a:xfrm rot="5400000">
            <a:off x="9474104" y="4485887"/>
            <a:ext cx="203096" cy="17508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Helvetica" panose="020B0403020202020204" pitchFamily="34" charset="0"/>
            </a:endParaRPr>
          </a:p>
        </p:txBody>
      </p:sp>
      <p:sp>
        <p:nvSpPr>
          <p:cNvPr id="24" name="Isosceles Triangle 6">
            <a:extLst>
              <a:ext uri="{FF2B5EF4-FFF2-40B4-BE49-F238E27FC236}">
                <a16:creationId xmlns:a16="http://schemas.microsoft.com/office/drawing/2014/main" id="{5C762325-1040-7B11-116D-1EE6608BF916}"/>
              </a:ext>
            </a:extLst>
          </p:cNvPr>
          <p:cNvSpPr/>
          <p:nvPr/>
        </p:nvSpPr>
        <p:spPr>
          <a:xfrm rot="5400000">
            <a:off x="9474104" y="4769195"/>
            <a:ext cx="203096" cy="17508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Helvetica" panose="020B0403020202020204" pitchFamily="34" charset="0"/>
            </a:endParaRPr>
          </a:p>
        </p:txBody>
      </p:sp>
      <p:sp>
        <p:nvSpPr>
          <p:cNvPr id="32" name="TextBox 31">
            <a:extLst>
              <a:ext uri="{FF2B5EF4-FFF2-40B4-BE49-F238E27FC236}">
                <a16:creationId xmlns:a16="http://schemas.microsoft.com/office/drawing/2014/main" id="{FD265CAC-EB02-9E21-E82E-18E34D6BC379}"/>
              </a:ext>
            </a:extLst>
          </p:cNvPr>
          <p:cNvSpPr txBox="1"/>
          <p:nvPr/>
        </p:nvSpPr>
        <p:spPr>
          <a:xfrm>
            <a:off x="3741941" y="1712491"/>
            <a:ext cx="8450059" cy="338554"/>
          </a:xfrm>
          <a:prstGeom prst="rect">
            <a:avLst/>
          </a:prstGeom>
          <a:noFill/>
        </p:spPr>
        <p:txBody>
          <a:bodyPr wrap="square" rtlCol="0">
            <a:spAutoFit/>
          </a:bodyPr>
          <a:lstStyle/>
          <a:p>
            <a:pPr algn="ctr"/>
            <a:r>
              <a:rPr lang="en-US" sz="1600" u="sng" dirty="0"/>
              <a:t>Examples of Ad Engagement Metrics</a:t>
            </a:r>
          </a:p>
        </p:txBody>
      </p:sp>
      <p:sp>
        <p:nvSpPr>
          <p:cNvPr id="5" name="Isosceles Triangle 6">
            <a:extLst>
              <a:ext uri="{FF2B5EF4-FFF2-40B4-BE49-F238E27FC236}">
                <a16:creationId xmlns:a16="http://schemas.microsoft.com/office/drawing/2014/main" id="{D618709B-D8B9-A1C8-8345-3DF4EBA5AEC2}"/>
              </a:ext>
            </a:extLst>
          </p:cNvPr>
          <p:cNvSpPr/>
          <p:nvPr/>
        </p:nvSpPr>
        <p:spPr>
          <a:xfrm rot="5400000">
            <a:off x="7102156" y="5816215"/>
            <a:ext cx="203096" cy="17508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Helvetica" panose="020B0403020202020204" pitchFamily="34" charset="0"/>
            </a:endParaRPr>
          </a:p>
        </p:txBody>
      </p:sp>
      <p:cxnSp>
        <p:nvCxnSpPr>
          <p:cNvPr id="8" name="Straight Connector 7">
            <a:extLst>
              <a:ext uri="{FF2B5EF4-FFF2-40B4-BE49-F238E27FC236}">
                <a16:creationId xmlns:a16="http://schemas.microsoft.com/office/drawing/2014/main" id="{FE08353D-D04B-A9A4-7B0C-E76E9B84BFCB}"/>
              </a:ext>
            </a:extLst>
          </p:cNvPr>
          <p:cNvCxnSpPr>
            <a:cxnSpLocks/>
          </p:cNvCxnSpPr>
          <p:nvPr/>
        </p:nvCxnSpPr>
        <p:spPr>
          <a:xfrm>
            <a:off x="558925" y="93143"/>
            <a:ext cx="0" cy="1332149"/>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7FCBBCC-E6AC-FCD1-5F19-E2F7F22D5360}"/>
              </a:ext>
            </a:extLst>
          </p:cNvPr>
          <p:cNvSpPr txBox="1"/>
          <p:nvPr/>
        </p:nvSpPr>
        <p:spPr>
          <a:xfrm>
            <a:off x="51023" y="405274"/>
            <a:ext cx="421814" cy="707886"/>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lang="en-US" sz="4000" b="1" dirty="0">
                <a:solidFill>
                  <a:srgbClr val="ED3C8D"/>
                </a:solidFill>
                <a:latin typeface="Helvetica" pitchFamily="2" charset="0"/>
              </a:rPr>
              <a:t>2</a:t>
            </a:r>
            <a:endParaRPr kumimoji="0" lang="en-US" sz="4000" b="1" i="0" u="none" strike="noStrike" kern="1200" cap="none" spc="0" normalizeH="0" baseline="0" noProof="0" dirty="0">
              <a:ln>
                <a:noFill/>
              </a:ln>
              <a:solidFill>
                <a:srgbClr val="ED3C8D"/>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318CB64C-E993-6C91-8E7F-0953B993C72F}"/>
              </a:ext>
            </a:extLst>
          </p:cNvPr>
          <p:cNvSpPr/>
          <p:nvPr/>
        </p:nvSpPr>
        <p:spPr>
          <a:xfrm>
            <a:off x="623074" y="220608"/>
            <a:ext cx="11181677"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t>What are the common metrics used to measure ad engagement? </a:t>
            </a:r>
            <a:endPar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endParaRPr>
          </a:p>
        </p:txBody>
      </p:sp>
    </p:spTree>
    <p:extLst>
      <p:ext uri="{BB962C8B-B14F-4D97-AF65-F5344CB8AC3E}">
        <p14:creationId xmlns:p14="http://schemas.microsoft.com/office/powerpoint/2010/main" val="4075363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AFE0AE3-64CB-DAE6-9C92-D491438D9EA2}"/>
              </a:ext>
            </a:extLst>
          </p:cNvPr>
          <p:cNvSpPr>
            <a:spLocks noGrp="1" noRot="1" noMove="1" noResize="1" noEditPoints="1" noAdjustHandles="1" noChangeArrowheads="1" noChangeShapeType="1"/>
          </p:cNvSpPr>
          <p:nvPr/>
        </p:nvSpPr>
        <p:spPr>
          <a:xfrm>
            <a:off x="0" y="1765230"/>
            <a:ext cx="12192001"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spcBef>
                <a:spcPts val="0"/>
              </a:spcBef>
              <a:spcAft>
                <a:spcPts val="0"/>
              </a:spcAft>
              <a:buSzPts val="1000"/>
              <a:tabLst>
                <a:tab pos="685800" algn="l"/>
              </a:tabLst>
            </a:pPr>
            <a:endParaRPr lang="en-US" sz="1800" b="1">
              <a:solidFill>
                <a:schemeClr val="accent1"/>
              </a:solidFill>
              <a:effectLst/>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04B9E9C4-B7AD-B3FA-9E5A-167C4B5D0413}"/>
              </a:ext>
            </a:extLst>
          </p:cNvPr>
          <p:cNvSpPr txBox="1"/>
          <p:nvPr/>
        </p:nvSpPr>
        <p:spPr>
          <a:xfrm>
            <a:off x="8763120" y="2954803"/>
            <a:ext cx="3130055" cy="461665"/>
          </a:xfrm>
          <a:prstGeom prst="rect">
            <a:avLst/>
          </a:prstGeom>
          <a:noFill/>
        </p:spPr>
        <p:txBody>
          <a:bodyPr wrap="square">
            <a:spAutoFit/>
          </a:bodyPr>
          <a:lstStyle/>
          <a:p>
            <a:pPr algn="ctr">
              <a:buSzPts val="1000"/>
              <a:tabLst>
                <a:tab pos="685800" algn="l"/>
              </a:tabLst>
            </a:pPr>
            <a:r>
              <a:rPr lang="en-US" sz="2400" b="1" u="sng" dirty="0">
                <a:solidFill>
                  <a:srgbClr val="ED3C8D"/>
                </a:solidFill>
                <a:latin typeface="Helvetica" panose="020B0403020202020204" pitchFamily="34" charset="0"/>
              </a:rPr>
              <a:t>Context </a:t>
            </a:r>
          </a:p>
        </p:txBody>
      </p:sp>
      <p:sp>
        <p:nvSpPr>
          <p:cNvPr id="13" name="TextBox 12">
            <a:extLst>
              <a:ext uri="{FF2B5EF4-FFF2-40B4-BE49-F238E27FC236}">
                <a16:creationId xmlns:a16="http://schemas.microsoft.com/office/drawing/2014/main" id="{BB8DC95D-5919-8B7E-383D-5B794BFDE4BE}"/>
              </a:ext>
            </a:extLst>
          </p:cNvPr>
          <p:cNvSpPr txBox="1"/>
          <p:nvPr/>
        </p:nvSpPr>
        <p:spPr>
          <a:xfrm>
            <a:off x="715984" y="2984281"/>
            <a:ext cx="2829030" cy="461665"/>
          </a:xfrm>
          <a:prstGeom prst="rect">
            <a:avLst/>
          </a:prstGeom>
          <a:noFill/>
        </p:spPr>
        <p:txBody>
          <a:bodyPr wrap="square">
            <a:spAutoFit/>
          </a:bodyPr>
          <a:lstStyle/>
          <a:p>
            <a:pPr marR="0" lvl="0" algn="ctr">
              <a:spcBef>
                <a:spcPts val="0"/>
              </a:spcBef>
              <a:spcAft>
                <a:spcPts val="0"/>
              </a:spcAft>
              <a:buSzPts val="1000"/>
              <a:tabLst>
                <a:tab pos="685800" algn="l"/>
              </a:tabLst>
            </a:pPr>
            <a:r>
              <a:rPr lang="en-US" sz="2400" b="1" u="sng" dirty="0">
                <a:solidFill>
                  <a:srgbClr val="ED3C8D"/>
                </a:solidFill>
                <a:latin typeface="Helvetica" panose="020B0403020202020204" pitchFamily="34" charset="0"/>
              </a:rPr>
              <a:t>Content</a:t>
            </a:r>
          </a:p>
        </p:txBody>
      </p:sp>
      <p:pic>
        <p:nvPicPr>
          <p:cNvPr id="33" name="Picture 32">
            <a:extLst>
              <a:ext uri="{FF2B5EF4-FFF2-40B4-BE49-F238E27FC236}">
                <a16:creationId xmlns:a16="http://schemas.microsoft.com/office/drawing/2014/main" id="{599AAA7B-61ED-F30C-CBDA-20B43D5ABC4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4" name="Slide Number Placeholder 5">
            <a:extLst>
              <a:ext uri="{FF2B5EF4-FFF2-40B4-BE49-F238E27FC236}">
                <a16:creationId xmlns:a16="http://schemas.microsoft.com/office/drawing/2014/main" id="{42DCFA1A-FFCB-305A-30C9-0FFE2A4AF134}"/>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6" name="Rectangle 35">
            <a:extLst>
              <a:ext uri="{FF2B5EF4-FFF2-40B4-BE49-F238E27FC236}">
                <a16:creationId xmlns:a16="http://schemas.microsoft.com/office/drawing/2014/main" id="{F485AAB4-E68E-FD76-0DAB-43E799FA4DB7}"/>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1" name="TextBox 10">
            <a:extLst>
              <a:ext uri="{FF2B5EF4-FFF2-40B4-BE49-F238E27FC236}">
                <a16:creationId xmlns:a16="http://schemas.microsoft.com/office/drawing/2014/main" id="{AC19D3D7-52FD-A8F6-423E-7F1282527639}"/>
              </a:ext>
            </a:extLst>
          </p:cNvPr>
          <p:cNvSpPr txBox="1"/>
          <p:nvPr/>
        </p:nvSpPr>
        <p:spPr>
          <a:xfrm>
            <a:off x="981480" y="5197773"/>
            <a:ext cx="2114709" cy="461665"/>
          </a:xfrm>
          <a:prstGeom prst="rect">
            <a:avLst/>
          </a:prstGeom>
          <a:noFill/>
        </p:spPr>
        <p:txBody>
          <a:bodyPr wrap="square">
            <a:spAutoFit/>
          </a:bodyPr>
          <a:lstStyle/>
          <a:p>
            <a:pPr marR="0" lvl="0" algn="ctr">
              <a:spcBef>
                <a:spcPts val="0"/>
              </a:spcBef>
              <a:spcAft>
                <a:spcPts val="0"/>
              </a:spcAft>
              <a:buSzPts val="1000"/>
              <a:tabLst>
                <a:tab pos="685800" algn="l"/>
              </a:tabLst>
            </a:pPr>
            <a:r>
              <a:rPr lang="en-US" sz="2400" b="1" u="sng" dirty="0">
                <a:solidFill>
                  <a:srgbClr val="ED3C8D"/>
                </a:solidFill>
                <a:latin typeface="Helvetica" panose="020B0403020202020204" pitchFamily="34" charset="0"/>
              </a:rPr>
              <a:t>Dwell Time</a:t>
            </a:r>
          </a:p>
        </p:txBody>
      </p:sp>
      <p:sp>
        <p:nvSpPr>
          <p:cNvPr id="25" name="TextBox 24">
            <a:extLst>
              <a:ext uri="{FF2B5EF4-FFF2-40B4-BE49-F238E27FC236}">
                <a16:creationId xmlns:a16="http://schemas.microsoft.com/office/drawing/2014/main" id="{1471F86B-451E-6330-75E3-13F74309D7CB}"/>
              </a:ext>
            </a:extLst>
          </p:cNvPr>
          <p:cNvSpPr txBox="1"/>
          <p:nvPr/>
        </p:nvSpPr>
        <p:spPr>
          <a:xfrm>
            <a:off x="4579249" y="5238326"/>
            <a:ext cx="3621381" cy="461665"/>
          </a:xfrm>
          <a:prstGeom prst="rect">
            <a:avLst/>
          </a:prstGeom>
          <a:noFill/>
        </p:spPr>
        <p:txBody>
          <a:bodyPr wrap="square">
            <a:spAutoFit/>
          </a:bodyPr>
          <a:lstStyle/>
          <a:p>
            <a:pPr marR="0" lvl="0" algn="ctr">
              <a:spcBef>
                <a:spcPts val="0"/>
              </a:spcBef>
              <a:spcAft>
                <a:spcPts val="0"/>
              </a:spcAft>
              <a:buSzPts val="1000"/>
              <a:tabLst>
                <a:tab pos="685800" algn="l"/>
              </a:tabLst>
            </a:pPr>
            <a:r>
              <a:rPr lang="en-US" sz="2400" b="1" u="sng" dirty="0">
                <a:solidFill>
                  <a:srgbClr val="ED3C8D"/>
                </a:solidFill>
                <a:latin typeface="Helvetica" panose="020B0403020202020204" pitchFamily="34" charset="0"/>
              </a:rPr>
              <a:t>Screen Coverage</a:t>
            </a:r>
          </a:p>
        </p:txBody>
      </p:sp>
      <p:cxnSp>
        <p:nvCxnSpPr>
          <p:cNvPr id="21" name="Straight Connector 20">
            <a:extLst>
              <a:ext uri="{FF2B5EF4-FFF2-40B4-BE49-F238E27FC236}">
                <a16:creationId xmlns:a16="http://schemas.microsoft.com/office/drawing/2014/main" id="{C1EFCF15-2684-7732-CEC8-D0953AEFE41C}"/>
              </a:ext>
            </a:extLst>
          </p:cNvPr>
          <p:cNvCxnSpPr>
            <a:cxnSpLocks/>
          </p:cNvCxnSpPr>
          <p:nvPr/>
        </p:nvCxnSpPr>
        <p:spPr>
          <a:xfrm>
            <a:off x="558925" y="186512"/>
            <a:ext cx="0" cy="1402415"/>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D9B1FEC-9C38-5DC9-5A7C-47D80C3BBBBB}"/>
              </a:ext>
            </a:extLst>
          </p:cNvPr>
          <p:cNvSpPr txBox="1"/>
          <p:nvPr/>
        </p:nvSpPr>
        <p:spPr>
          <a:xfrm>
            <a:off x="51023" y="533776"/>
            <a:ext cx="421814" cy="707886"/>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D3C8D"/>
                </a:solidFill>
                <a:effectLst/>
                <a:uLnTx/>
                <a:uFillTx/>
                <a:latin typeface="Helvetica" pitchFamily="2" charset="0"/>
                <a:ea typeface="+mn-ea"/>
                <a:cs typeface="+mn-cs"/>
              </a:rPr>
              <a:t>3</a:t>
            </a:r>
          </a:p>
        </p:txBody>
      </p:sp>
      <p:sp>
        <p:nvSpPr>
          <p:cNvPr id="23" name="Rectangle 22">
            <a:extLst>
              <a:ext uri="{FF2B5EF4-FFF2-40B4-BE49-F238E27FC236}">
                <a16:creationId xmlns:a16="http://schemas.microsoft.com/office/drawing/2014/main" id="{88DD7B65-4322-B98E-4C31-EC23E645DD7C}"/>
              </a:ext>
            </a:extLst>
          </p:cNvPr>
          <p:cNvSpPr/>
          <p:nvPr/>
        </p:nvSpPr>
        <p:spPr>
          <a:xfrm>
            <a:off x="623074" y="632714"/>
            <a:ext cx="11341129"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t>What factors can contribute to advertising engagement? </a:t>
            </a:r>
            <a:endPar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endParaRPr>
          </a:p>
        </p:txBody>
      </p:sp>
      <p:sp>
        <p:nvSpPr>
          <p:cNvPr id="45" name="TextBox 44">
            <a:extLst>
              <a:ext uri="{FF2B5EF4-FFF2-40B4-BE49-F238E27FC236}">
                <a16:creationId xmlns:a16="http://schemas.microsoft.com/office/drawing/2014/main" id="{69A6C715-D49B-C3A7-6BAD-D371C8519227}"/>
              </a:ext>
            </a:extLst>
          </p:cNvPr>
          <p:cNvSpPr txBox="1"/>
          <p:nvPr/>
        </p:nvSpPr>
        <p:spPr>
          <a:xfrm>
            <a:off x="2606963" y="1796125"/>
            <a:ext cx="6993839" cy="369332"/>
          </a:xfrm>
          <a:prstGeom prst="rect">
            <a:avLst/>
          </a:prstGeom>
          <a:noFill/>
        </p:spPr>
        <p:txBody>
          <a:bodyPr wrap="square" rtlCol="0">
            <a:spAutoFit/>
          </a:bodyPr>
          <a:lstStyle/>
          <a:p>
            <a:pPr algn="ctr"/>
            <a:r>
              <a:rPr lang="en-US" u="sng" dirty="0"/>
              <a:t>6 Factors that Contribute to Advertising Engagement</a:t>
            </a:r>
          </a:p>
        </p:txBody>
      </p:sp>
      <p:pic>
        <p:nvPicPr>
          <p:cNvPr id="47" name="Graphic 46" descr="Video camera outline">
            <a:extLst>
              <a:ext uri="{FF2B5EF4-FFF2-40B4-BE49-F238E27FC236}">
                <a16:creationId xmlns:a16="http://schemas.microsoft.com/office/drawing/2014/main" id="{103D2CAA-CFA2-2DD8-3121-59B3B5FA42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13802" y="2080863"/>
            <a:ext cx="1033393" cy="1033393"/>
          </a:xfrm>
          <a:prstGeom prst="rect">
            <a:avLst/>
          </a:prstGeom>
        </p:spPr>
      </p:pic>
      <p:pic>
        <p:nvPicPr>
          <p:cNvPr id="49" name="Graphic 48" descr="Magnifying glass outline">
            <a:extLst>
              <a:ext uri="{FF2B5EF4-FFF2-40B4-BE49-F238E27FC236}">
                <a16:creationId xmlns:a16="http://schemas.microsoft.com/office/drawing/2014/main" id="{F52958FE-4887-EB2C-514D-66A982BD8D1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22872" y="2122152"/>
            <a:ext cx="914401" cy="914401"/>
          </a:xfrm>
          <a:prstGeom prst="rect">
            <a:avLst/>
          </a:prstGeom>
        </p:spPr>
      </p:pic>
      <p:pic>
        <p:nvPicPr>
          <p:cNvPr id="51" name="Graphic 50" descr="Clock outline">
            <a:extLst>
              <a:ext uri="{FF2B5EF4-FFF2-40B4-BE49-F238E27FC236}">
                <a16:creationId xmlns:a16="http://schemas.microsoft.com/office/drawing/2014/main" id="{C2D5149B-A111-5FBF-2742-A10607359A7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09312" y="4249727"/>
            <a:ext cx="1033393" cy="1033393"/>
          </a:xfrm>
          <a:prstGeom prst="rect">
            <a:avLst/>
          </a:prstGeom>
        </p:spPr>
      </p:pic>
      <p:pic>
        <p:nvPicPr>
          <p:cNvPr id="53" name="Graphic 52" descr="Monitor with solid fill">
            <a:extLst>
              <a:ext uri="{FF2B5EF4-FFF2-40B4-BE49-F238E27FC236}">
                <a16:creationId xmlns:a16="http://schemas.microsoft.com/office/drawing/2014/main" id="{7D7FE59D-8564-EC5C-9398-38BF9833C43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21662" y="4268664"/>
            <a:ext cx="1033393" cy="1033393"/>
          </a:xfrm>
          <a:prstGeom prst="rect">
            <a:avLst/>
          </a:prstGeom>
        </p:spPr>
      </p:pic>
      <p:sp>
        <p:nvSpPr>
          <p:cNvPr id="57" name="TextBox 56">
            <a:extLst>
              <a:ext uri="{FF2B5EF4-FFF2-40B4-BE49-F238E27FC236}">
                <a16:creationId xmlns:a16="http://schemas.microsoft.com/office/drawing/2014/main" id="{6B67E373-4311-5FC5-6C1D-34947D1F065B}"/>
              </a:ext>
            </a:extLst>
          </p:cNvPr>
          <p:cNvSpPr txBox="1"/>
          <p:nvPr/>
        </p:nvSpPr>
        <p:spPr>
          <a:xfrm>
            <a:off x="224380" y="5642760"/>
            <a:ext cx="3787364" cy="784830"/>
          </a:xfrm>
          <a:prstGeom prst="rect">
            <a:avLst/>
          </a:prstGeom>
          <a:noFill/>
        </p:spPr>
        <p:txBody>
          <a:bodyPr wrap="square">
            <a:spAutoFit/>
          </a:bodyPr>
          <a:lstStyle/>
          <a:p>
            <a:pPr marR="0" lvl="0" algn="ctr">
              <a:spcBef>
                <a:spcPts val="0"/>
              </a:spcBef>
              <a:spcAft>
                <a:spcPts val="0"/>
              </a:spcAft>
              <a:buSzPts val="1000"/>
              <a:tabLst>
                <a:tab pos="685800" algn="l"/>
              </a:tabLst>
            </a:pPr>
            <a:r>
              <a:rPr lang="en-US" sz="1500" dirty="0">
                <a:effectLst/>
                <a:ea typeface="Calibri" panose="020F0502020204030204" pitchFamily="34" charset="0"/>
                <a:cs typeface="Times New Roman" panose="02020603050405020304" pitchFamily="18" charset="0"/>
              </a:rPr>
              <a:t>The longer someone looks at, or “watches,” an ad, the longer the brand will stay in memory </a:t>
            </a:r>
            <a:r>
              <a:rPr lang="en-US" sz="1500" i="1" dirty="0">
                <a:ea typeface="Calibri" panose="020F0502020204030204" pitchFamily="34" charset="0"/>
                <a:cs typeface="Times New Roman" panose="02020603050405020304" pitchFamily="18" charset="0"/>
              </a:rPr>
              <a:t>(can vary by platform)</a:t>
            </a:r>
            <a:endParaRPr lang="en-US" sz="1500" i="1" dirty="0">
              <a:effectLst/>
              <a:ea typeface="Calibri" panose="020F0502020204030204" pitchFamily="34" charset="0"/>
              <a:cs typeface="Times New Roman" panose="02020603050405020304" pitchFamily="18" charset="0"/>
            </a:endParaRPr>
          </a:p>
        </p:txBody>
      </p:sp>
      <p:sp>
        <p:nvSpPr>
          <p:cNvPr id="59" name="TextBox 58">
            <a:extLst>
              <a:ext uri="{FF2B5EF4-FFF2-40B4-BE49-F238E27FC236}">
                <a16:creationId xmlns:a16="http://schemas.microsoft.com/office/drawing/2014/main" id="{5E6A541E-DCCD-83A1-B348-7DC128EF21FF}"/>
              </a:ext>
            </a:extLst>
          </p:cNvPr>
          <p:cNvSpPr txBox="1"/>
          <p:nvPr/>
        </p:nvSpPr>
        <p:spPr>
          <a:xfrm>
            <a:off x="4422805" y="5699430"/>
            <a:ext cx="3621381" cy="784830"/>
          </a:xfrm>
          <a:prstGeom prst="rect">
            <a:avLst/>
          </a:prstGeom>
          <a:noFill/>
        </p:spPr>
        <p:txBody>
          <a:bodyPr wrap="square">
            <a:spAutoFit/>
          </a:bodyPr>
          <a:lstStyle/>
          <a:p>
            <a:pPr algn="ctr"/>
            <a:r>
              <a:rPr lang="en-US" sz="1500" dirty="0">
                <a:cs typeface="Times New Roman" panose="02020603050405020304" pitchFamily="18" charset="0"/>
              </a:rPr>
              <a:t>The extent to which an ad fills a screen is correlated to greater attention </a:t>
            </a:r>
          </a:p>
          <a:p>
            <a:pPr algn="ctr"/>
            <a:r>
              <a:rPr lang="en-US" sz="1500" dirty="0">
                <a:cs typeface="Times New Roman" panose="02020603050405020304" pitchFamily="18" charset="0"/>
              </a:rPr>
              <a:t>and ad recall</a:t>
            </a:r>
          </a:p>
        </p:txBody>
      </p:sp>
      <p:sp>
        <p:nvSpPr>
          <p:cNvPr id="67" name="TextBox 66">
            <a:extLst>
              <a:ext uri="{FF2B5EF4-FFF2-40B4-BE49-F238E27FC236}">
                <a16:creationId xmlns:a16="http://schemas.microsoft.com/office/drawing/2014/main" id="{EB251B39-6C6D-F013-B58E-DE6A7EE28877}"/>
              </a:ext>
            </a:extLst>
          </p:cNvPr>
          <p:cNvSpPr txBox="1"/>
          <p:nvPr/>
        </p:nvSpPr>
        <p:spPr>
          <a:xfrm>
            <a:off x="8720874" y="3350570"/>
            <a:ext cx="3246189" cy="784830"/>
          </a:xfrm>
          <a:prstGeom prst="rect">
            <a:avLst/>
          </a:prstGeom>
          <a:noFill/>
        </p:spPr>
        <p:txBody>
          <a:bodyPr wrap="square">
            <a:spAutoFit/>
          </a:bodyPr>
          <a:lstStyle/>
          <a:p>
            <a:pPr marR="0" lvl="0" algn="ctr">
              <a:spcBef>
                <a:spcPts val="0"/>
              </a:spcBef>
              <a:spcAft>
                <a:spcPts val="0"/>
              </a:spcAft>
              <a:buSzPts val="1000"/>
              <a:tabLst>
                <a:tab pos="685800" algn="l"/>
              </a:tabLst>
            </a:pPr>
            <a:r>
              <a:rPr lang="en-US" sz="1500" dirty="0">
                <a:effectLst/>
                <a:ea typeface="Calibri" panose="020F0502020204030204" pitchFamily="34" charset="0"/>
                <a:cs typeface="Times New Roman" panose="02020603050405020304" pitchFamily="18" charset="0"/>
              </a:rPr>
              <a:t>An ad that is relevant to </a:t>
            </a:r>
            <a:r>
              <a:rPr lang="en-US" sz="1500" dirty="0">
                <a:ea typeface="Calibri" panose="020F0502020204030204" pitchFamily="34" charset="0"/>
                <a:cs typeface="Times New Roman" panose="02020603050405020304" pitchFamily="18" charset="0"/>
              </a:rPr>
              <a:t>the c</a:t>
            </a:r>
            <a:r>
              <a:rPr lang="en-US" sz="1500" dirty="0">
                <a:effectLst/>
                <a:ea typeface="Calibri" panose="020F0502020204030204" pitchFamily="34" charset="0"/>
                <a:cs typeface="Times New Roman" panose="02020603050405020304" pitchFamily="18" charset="0"/>
              </a:rPr>
              <a:t>ontent it is airing alongside can amplify the effects of the ad</a:t>
            </a:r>
          </a:p>
        </p:txBody>
      </p:sp>
      <p:sp>
        <p:nvSpPr>
          <p:cNvPr id="69" name="TextBox 68">
            <a:extLst>
              <a:ext uri="{FF2B5EF4-FFF2-40B4-BE49-F238E27FC236}">
                <a16:creationId xmlns:a16="http://schemas.microsoft.com/office/drawing/2014/main" id="{D0E76804-5807-C1E7-7552-423D81297D6A}"/>
              </a:ext>
            </a:extLst>
          </p:cNvPr>
          <p:cNvSpPr txBox="1"/>
          <p:nvPr/>
        </p:nvSpPr>
        <p:spPr>
          <a:xfrm>
            <a:off x="228870" y="3395027"/>
            <a:ext cx="3803259" cy="784830"/>
          </a:xfrm>
          <a:prstGeom prst="rect">
            <a:avLst/>
          </a:prstGeom>
          <a:noFill/>
        </p:spPr>
        <p:txBody>
          <a:bodyPr wrap="square">
            <a:spAutoFit/>
          </a:bodyPr>
          <a:lstStyle/>
          <a:p>
            <a:pPr marR="0" lvl="0" algn="ctr">
              <a:spcBef>
                <a:spcPts val="0"/>
              </a:spcBef>
              <a:spcAft>
                <a:spcPts val="0"/>
              </a:spcAft>
              <a:buSzPts val="1000"/>
              <a:tabLst>
                <a:tab pos="685800" algn="l"/>
              </a:tabLst>
            </a:pPr>
            <a:r>
              <a:rPr lang="en-US" sz="1500" dirty="0">
                <a:effectLst/>
                <a:ea typeface="Calibri" panose="020F0502020204030204" pitchFamily="34" charset="0"/>
                <a:cs typeface="Times New Roman" panose="02020603050405020304" pitchFamily="18" charset="0"/>
              </a:rPr>
              <a:t>Premium professionally </a:t>
            </a:r>
            <a:r>
              <a:rPr lang="en-US" sz="1500" dirty="0">
                <a:ea typeface="Calibri" panose="020F0502020204030204" pitchFamily="34" charset="0"/>
                <a:cs typeface="Times New Roman" panose="02020603050405020304" pitchFamily="18" charset="0"/>
              </a:rPr>
              <a:t>p</a:t>
            </a:r>
            <a:r>
              <a:rPr lang="en-US" sz="1500" dirty="0">
                <a:effectLst/>
                <a:ea typeface="Calibri" panose="020F0502020204030204" pitchFamily="34" charset="0"/>
                <a:cs typeface="Times New Roman" panose="02020603050405020304" pitchFamily="18" charset="0"/>
              </a:rPr>
              <a:t>roduced </a:t>
            </a:r>
            <a:r>
              <a:rPr lang="en-US" sz="1500" dirty="0">
                <a:ea typeface="Calibri" panose="020F0502020204030204" pitchFamily="34" charset="0"/>
                <a:cs typeface="Times New Roman" panose="02020603050405020304" pitchFamily="18" charset="0"/>
              </a:rPr>
              <a:t>c</a:t>
            </a:r>
            <a:r>
              <a:rPr lang="en-US" sz="1500" dirty="0">
                <a:effectLst/>
                <a:ea typeface="Calibri" panose="020F0502020204030204" pitchFamily="34" charset="0"/>
                <a:cs typeface="Times New Roman" panose="02020603050405020304" pitchFamily="18" charset="0"/>
              </a:rPr>
              <a:t>ontent emotionally resonates with audiences and raises brand memorability</a:t>
            </a:r>
          </a:p>
        </p:txBody>
      </p:sp>
      <p:sp>
        <p:nvSpPr>
          <p:cNvPr id="2" name="TextBox 1">
            <a:extLst>
              <a:ext uri="{FF2B5EF4-FFF2-40B4-BE49-F238E27FC236}">
                <a16:creationId xmlns:a16="http://schemas.microsoft.com/office/drawing/2014/main" id="{35A4D450-1A1D-B39E-E133-A3216EAF06C8}"/>
              </a:ext>
            </a:extLst>
          </p:cNvPr>
          <p:cNvSpPr txBox="1"/>
          <p:nvPr/>
        </p:nvSpPr>
        <p:spPr>
          <a:xfrm>
            <a:off x="8469381" y="5237765"/>
            <a:ext cx="3621381" cy="461665"/>
          </a:xfrm>
          <a:prstGeom prst="rect">
            <a:avLst/>
          </a:prstGeom>
          <a:noFill/>
        </p:spPr>
        <p:txBody>
          <a:bodyPr wrap="square">
            <a:spAutoFit/>
          </a:bodyPr>
          <a:lstStyle/>
          <a:p>
            <a:pPr marR="0" lvl="0" algn="ctr">
              <a:spcBef>
                <a:spcPts val="0"/>
              </a:spcBef>
              <a:spcAft>
                <a:spcPts val="0"/>
              </a:spcAft>
              <a:buSzPts val="1000"/>
              <a:tabLst>
                <a:tab pos="685800" algn="l"/>
              </a:tabLst>
            </a:pPr>
            <a:r>
              <a:rPr lang="en-US" sz="2400" b="1" u="sng" dirty="0">
                <a:solidFill>
                  <a:srgbClr val="ED3C8D"/>
                </a:solidFill>
                <a:latin typeface="Helvetica" panose="020B0403020202020204" pitchFamily="34" charset="0"/>
              </a:rPr>
              <a:t>Screen Size</a:t>
            </a:r>
          </a:p>
        </p:txBody>
      </p:sp>
      <p:sp>
        <p:nvSpPr>
          <p:cNvPr id="4" name="TextBox 3">
            <a:extLst>
              <a:ext uri="{FF2B5EF4-FFF2-40B4-BE49-F238E27FC236}">
                <a16:creationId xmlns:a16="http://schemas.microsoft.com/office/drawing/2014/main" id="{38D4D628-AC63-B9F7-E91A-5E6028DD6B1A}"/>
              </a:ext>
            </a:extLst>
          </p:cNvPr>
          <p:cNvSpPr txBox="1"/>
          <p:nvPr/>
        </p:nvSpPr>
        <p:spPr>
          <a:xfrm>
            <a:off x="8644871" y="5706225"/>
            <a:ext cx="3325455" cy="784830"/>
          </a:xfrm>
          <a:prstGeom prst="rect">
            <a:avLst/>
          </a:prstGeom>
          <a:noFill/>
        </p:spPr>
        <p:txBody>
          <a:bodyPr wrap="square">
            <a:spAutoFit/>
          </a:bodyPr>
          <a:lstStyle/>
          <a:p>
            <a:pPr algn="ctr"/>
            <a:r>
              <a:rPr lang="en-US" sz="1500" dirty="0">
                <a:cs typeface="Times New Roman" panose="02020603050405020304" pitchFamily="18" charset="0"/>
              </a:rPr>
              <a:t>Ads shown on larger screens tends to inspire greater engagement than smaller screens</a:t>
            </a:r>
          </a:p>
        </p:txBody>
      </p:sp>
      <p:pic>
        <p:nvPicPr>
          <p:cNvPr id="8" name="Graphic 7" descr="Ruler outline">
            <a:extLst>
              <a:ext uri="{FF2B5EF4-FFF2-40B4-BE49-F238E27FC236}">
                <a16:creationId xmlns:a16="http://schemas.microsoft.com/office/drawing/2014/main" id="{0DD744F6-32E2-985D-E4FF-60CBF0659F2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870947" y="4355474"/>
            <a:ext cx="914400" cy="914400"/>
          </a:xfrm>
          <a:prstGeom prst="rect">
            <a:avLst/>
          </a:prstGeom>
        </p:spPr>
      </p:pic>
      <p:sp>
        <p:nvSpPr>
          <p:cNvPr id="6" name="TextBox 5">
            <a:extLst>
              <a:ext uri="{FF2B5EF4-FFF2-40B4-BE49-F238E27FC236}">
                <a16:creationId xmlns:a16="http://schemas.microsoft.com/office/drawing/2014/main" id="{B6CDAE8D-A07A-C76A-FAE7-E77401EBA91D}"/>
              </a:ext>
            </a:extLst>
          </p:cNvPr>
          <p:cNvSpPr txBox="1"/>
          <p:nvPr/>
        </p:nvSpPr>
        <p:spPr>
          <a:xfrm>
            <a:off x="4879123" y="2954803"/>
            <a:ext cx="2829030" cy="461665"/>
          </a:xfrm>
          <a:prstGeom prst="rect">
            <a:avLst/>
          </a:prstGeom>
          <a:noFill/>
        </p:spPr>
        <p:txBody>
          <a:bodyPr wrap="square">
            <a:spAutoFit/>
          </a:bodyPr>
          <a:lstStyle/>
          <a:p>
            <a:pPr marR="0" lvl="0" algn="ctr">
              <a:spcBef>
                <a:spcPts val="0"/>
              </a:spcBef>
              <a:spcAft>
                <a:spcPts val="0"/>
              </a:spcAft>
              <a:buSzPts val="1000"/>
              <a:tabLst>
                <a:tab pos="685800" algn="l"/>
              </a:tabLst>
            </a:pPr>
            <a:r>
              <a:rPr lang="en-US" sz="2400" b="1" u="sng" dirty="0">
                <a:solidFill>
                  <a:srgbClr val="ED3C8D"/>
                </a:solidFill>
                <a:latin typeface="Helvetica" panose="020B0403020202020204" pitchFamily="34" charset="0"/>
              </a:rPr>
              <a:t>Quality</a:t>
            </a:r>
          </a:p>
        </p:txBody>
      </p:sp>
      <p:sp>
        <p:nvSpPr>
          <p:cNvPr id="7" name="TextBox 6">
            <a:extLst>
              <a:ext uri="{FF2B5EF4-FFF2-40B4-BE49-F238E27FC236}">
                <a16:creationId xmlns:a16="http://schemas.microsoft.com/office/drawing/2014/main" id="{1C6AFA24-3574-5EA9-5074-CA4E27517E39}"/>
              </a:ext>
            </a:extLst>
          </p:cNvPr>
          <p:cNvSpPr txBox="1"/>
          <p:nvPr/>
        </p:nvSpPr>
        <p:spPr>
          <a:xfrm>
            <a:off x="4163351" y="3376736"/>
            <a:ext cx="4072285" cy="784830"/>
          </a:xfrm>
          <a:prstGeom prst="rect">
            <a:avLst/>
          </a:prstGeom>
          <a:noFill/>
        </p:spPr>
        <p:txBody>
          <a:bodyPr wrap="square">
            <a:spAutoFit/>
          </a:bodyPr>
          <a:lstStyle/>
          <a:p>
            <a:pPr marR="0" lvl="0" algn="ctr">
              <a:spcBef>
                <a:spcPts val="0"/>
              </a:spcBef>
              <a:spcAft>
                <a:spcPts val="0"/>
              </a:spcAft>
              <a:buSzPts val="1000"/>
              <a:tabLst>
                <a:tab pos="685800" algn="l"/>
              </a:tabLst>
            </a:pPr>
            <a:r>
              <a:rPr lang="en-US" sz="1500" dirty="0">
                <a:effectLst/>
                <a:ea typeface="Calibri" panose="020F0502020204030204" pitchFamily="34" charset="0"/>
                <a:cs typeface="Times New Roman" panose="02020603050405020304" pitchFamily="18" charset="0"/>
              </a:rPr>
              <a:t>Brand safe ad environments that host premium professionally produced content offer a more attentive and engaged audience</a:t>
            </a:r>
          </a:p>
        </p:txBody>
      </p:sp>
      <p:pic>
        <p:nvPicPr>
          <p:cNvPr id="15" name="Graphic 14" descr="Star outline">
            <a:extLst>
              <a:ext uri="{FF2B5EF4-FFF2-40B4-BE49-F238E27FC236}">
                <a16:creationId xmlns:a16="http://schemas.microsoft.com/office/drawing/2014/main" id="{A2F5B8EC-BE66-97F5-DAFC-0097DA1C4DC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836437" y="2129908"/>
            <a:ext cx="914400" cy="914400"/>
          </a:xfrm>
          <a:prstGeom prst="rect">
            <a:avLst/>
          </a:prstGeom>
        </p:spPr>
      </p:pic>
    </p:spTree>
    <p:extLst>
      <p:ext uri="{BB962C8B-B14F-4D97-AF65-F5344CB8AC3E}">
        <p14:creationId xmlns:p14="http://schemas.microsoft.com/office/powerpoint/2010/main" val="3024940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31535437-D213-1EB2-738F-582B587F8A9C}"/>
              </a:ext>
            </a:extLst>
          </p:cNvPr>
          <p:cNvSpPr/>
          <p:nvPr/>
        </p:nvSpPr>
        <p:spPr>
          <a:xfrm>
            <a:off x="0" y="1647350"/>
            <a:ext cx="12185649" cy="52218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ADCD6B55-3A09-D4E2-1F37-B748C3FAC45F}"/>
              </a:ext>
            </a:extLst>
          </p:cNvPr>
          <p:cNvCxnSpPr>
            <a:cxnSpLocks/>
          </p:cNvCxnSpPr>
          <p:nvPr/>
        </p:nvCxnSpPr>
        <p:spPr>
          <a:xfrm>
            <a:off x="558925" y="138887"/>
            <a:ext cx="0" cy="1402415"/>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7F8F8E7-3C99-9B5F-E4EF-C73519C28263}"/>
              </a:ext>
            </a:extLst>
          </p:cNvPr>
          <p:cNvSpPr txBox="1"/>
          <p:nvPr/>
        </p:nvSpPr>
        <p:spPr>
          <a:xfrm>
            <a:off x="51023" y="486151"/>
            <a:ext cx="421814" cy="707886"/>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lang="en-US" sz="4000" b="1" dirty="0">
                <a:solidFill>
                  <a:srgbClr val="ED3C8D"/>
                </a:solidFill>
                <a:latin typeface="Helvetica" pitchFamily="2" charset="0"/>
              </a:rPr>
              <a:t>4</a:t>
            </a:r>
            <a:endParaRPr kumimoji="0" lang="en-US" sz="4000" b="1" i="0" u="none" strike="noStrike" kern="1200" cap="none" spc="0" normalizeH="0" baseline="0" noProof="0" dirty="0">
              <a:ln>
                <a:noFill/>
              </a:ln>
              <a:solidFill>
                <a:srgbClr val="ED3C8D"/>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D80D4D3A-ED21-5F6E-8CAD-E31A9581C2FB}"/>
              </a:ext>
            </a:extLst>
          </p:cNvPr>
          <p:cNvSpPr/>
          <p:nvPr/>
        </p:nvSpPr>
        <p:spPr>
          <a:xfrm>
            <a:off x="623076" y="393818"/>
            <a:ext cx="10749774" cy="1077218"/>
          </a:xfrm>
          <a:prstGeom prst="rect">
            <a:avLst/>
          </a:prstGeom>
        </p:spPr>
        <p:txBody>
          <a:bodyPr wrap="square">
            <a:spAutoFit/>
          </a:bodyPr>
          <a:lstStyle/>
          <a:p>
            <a:r>
              <a:rPr lang="en-US" sz="3200" dirty="0"/>
              <a:t>What should I look for in a measurement partner to best quantify engagement ? </a:t>
            </a:r>
          </a:p>
        </p:txBody>
      </p:sp>
      <p:sp>
        <p:nvSpPr>
          <p:cNvPr id="73" name="TextBox 72">
            <a:extLst>
              <a:ext uri="{FF2B5EF4-FFF2-40B4-BE49-F238E27FC236}">
                <a16:creationId xmlns:a16="http://schemas.microsoft.com/office/drawing/2014/main" id="{822B5F90-3737-2531-32FC-CEE7703F45C0}"/>
              </a:ext>
            </a:extLst>
          </p:cNvPr>
          <p:cNvSpPr txBox="1"/>
          <p:nvPr/>
        </p:nvSpPr>
        <p:spPr>
          <a:xfrm>
            <a:off x="336834" y="3786546"/>
            <a:ext cx="2353469" cy="430887"/>
          </a:xfrm>
          <a:prstGeom prst="rect">
            <a:avLst/>
          </a:prstGeom>
          <a:noFill/>
        </p:spPr>
        <p:txBody>
          <a:bodyPr wrap="square">
            <a:spAutoFit/>
          </a:bodyPr>
          <a:lstStyle/>
          <a:p>
            <a:pPr algn="ctr"/>
            <a:r>
              <a:rPr lang="en-US" sz="2200" b="1" u="sng" dirty="0">
                <a:solidFill>
                  <a:srgbClr val="ED3C8D"/>
                </a:solidFill>
                <a:effectLst/>
                <a:latin typeface="Helvetica" panose="020B0403020202020204" pitchFamily="34" charset="0"/>
                <a:ea typeface="Calibri" panose="020F0502020204030204" pitchFamily="34" charset="0"/>
                <a:cs typeface="Helvetica" panose="020B0604020202020204" pitchFamily="34" charset="0"/>
              </a:rPr>
              <a:t>Transparency</a:t>
            </a:r>
          </a:p>
        </p:txBody>
      </p:sp>
      <p:sp>
        <p:nvSpPr>
          <p:cNvPr id="74" name="TextBox 73">
            <a:extLst>
              <a:ext uri="{FF2B5EF4-FFF2-40B4-BE49-F238E27FC236}">
                <a16:creationId xmlns:a16="http://schemas.microsoft.com/office/drawing/2014/main" id="{22C70EA5-4B7F-122D-FD26-A51B44997FA2}"/>
              </a:ext>
            </a:extLst>
          </p:cNvPr>
          <p:cNvSpPr txBox="1"/>
          <p:nvPr/>
        </p:nvSpPr>
        <p:spPr>
          <a:xfrm>
            <a:off x="3351206" y="3786546"/>
            <a:ext cx="2441517" cy="430887"/>
          </a:xfrm>
          <a:prstGeom prst="rect">
            <a:avLst/>
          </a:prstGeom>
          <a:noFill/>
        </p:spPr>
        <p:txBody>
          <a:bodyPr wrap="square">
            <a:spAutoFit/>
          </a:bodyPr>
          <a:lstStyle/>
          <a:p>
            <a:pPr algn="ctr"/>
            <a:r>
              <a:rPr lang="en-US" sz="2200" b="1" u="sng" dirty="0">
                <a:solidFill>
                  <a:srgbClr val="ED3C8D"/>
                </a:solidFill>
                <a:effectLst/>
                <a:latin typeface="Helvetica" panose="020B0403020202020204" pitchFamily="34" charset="0"/>
                <a:ea typeface="Calibri" panose="020F0502020204030204" pitchFamily="34" charset="0"/>
                <a:cs typeface="Helvetica" panose="020B0604020202020204" pitchFamily="34" charset="0"/>
              </a:rPr>
              <a:t>Cross Platform</a:t>
            </a:r>
          </a:p>
        </p:txBody>
      </p:sp>
      <p:sp>
        <p:nvSpPr>
          <p:cNvPr id="75" name="TextBox 74">
            <a:extLst>
              <a:ext uri="{FF2B5EF4-FFF2-40B4-BE49-F238E27FC236}">
                <a16:creationId xmlns:a16="http://schemas.microsoft.com/office/drawing/2014/main" id="{53DD3A9F-3ABA-13D6-BB96-41A65D0A0A16}"/>
              </a:ext>
            </a:extLst>
          </p:cNvPr>
          <p:cNvSpPr txBox="1"/>
          <p:nvPr/>
        </p:nvSpPr>
        <p:spPr>
          <a:xfrm>
            <a:off x="9430393" y="3786546"/>
            <a:ext cx="2438020" cy="430887"/>
          </a:xfrm>
          <a:prstGeom prst="rect">
            <a:avLst/>
          </a:prstGeom>
          <a:noFill/>
        </p:spPr>
        <p:txBody>
          <a:bodyPr wrap="square">
            <a:spAutoFit/>
          </a:bodyPr>
          <a:lstStyle/>
          <a:p>
            <a:pPr algn="ctr"/>
            <a:r>
              <a:rPr lang="en-US" sz="2200" b="1" u="sng" dirty="0">
                <a:solidFill>
                  <a:srgbClr val="ED3C8D"/>
                </a:solidFill>
                <a:effectLst/>
                <a:latin typeface="Helvetica" panose="020B0403020202020204" pitchFamily="34" charset="0"/>
                <a:ea typeface="Calibri" panose="020F0502020204030204" pitchFamily="34" charset="0"/>
                <a:cs typeface="Helvetica" panose="020B0604020202020204" pitchFamily="34" charset="0"/>
              </a:rPr>
              <a:t>Multi Metric</a:t>
            </a:r>
          </a:p>
        </p:txBody>
      </p:sp>
      <p:sp>
        <p:nvSpPr>
          <p:cNvPr id="76" name="TextBox 75">
            <a:extLst>
              <a:ext uri="{FF2B5EF4-FFF2-40B4-BE49-F238E27FC236}">
                <a16:creationId xmlns:a16="http://schemas.microsoft.com/office/drawing/2014/main" id="{B893FE9F-51AC-538A-C4CD-E6EB06CF66C7}"/>
              </a:ext>
            </a:extLst>
          </p:cNvPr>
          <p:cNvSpPr txBox="1"/>
          <p:nvPr/>
        </p:nvSpPr>
        <p:spPr>
          <a:xfrm>
            <a:off x="113080" y="4193363"/>
            <a:ext cx="2816004" cy="1246495"/>
          </a:xfrm>
          <a:prstGeom prst="rect">
            <a:avLst/>
          </a:prstGeom>
          <a:noFill/>
        </p:spPr>
        <p:txBody>
          <a:bodyPr wrap="square">
            <a:spAutoFit/>
          </a:bodyPr>
          <a:lstStyle/>
          <a:p>
            <a:pPr algn="ctr"/>
            <a:r>
              <a:rPr lang="en-US" sz="1500" dirty="0">
                <a:effectLst/>
                <a:latin typeface="Helvetica Light" panose="020B0403020202020204"/>
                <a:ea typeface="Calibri" panose="020F0502020204030204" pitchFamily="34" charset="0"/>
                <a:cs typeface="Helvetica" panose="020B0604020202020204" pitchFamily="34" charset="0"/>
              </a:rPr>
              <a:t>A partner forthcoming in their methodology and reporting will give you assurance in the accuracy of how audiences engage with your brand and ads</a:t>
            </a:r>
          </a:p>
        </p:txBody>
      </p:sp>
      <p:sp>
        <p:nvSpPr>
          <p:cNvPr id="77" name="TextBox 76">
            <a:extLst>
              <a:ext uri="{FF2B5EF4-FFF2-40B4-BE49-F238E27FC236}">
                <a16:creationId xmlns:a16="http://schemas.microsoft.com/office/drawing/2014/main" id="{D3605517-2D18-A50B-85AA-7902416C5DCD}"/>
              </a:ext>
            </a:extLst>
          </p:cNvPr>
          <p:cNvSpPr txBox="1"/>
          <p:nvPr/>
        </p:nvSpPr>
        <p:spPr>
          <a:xfrm>
            <a:off x="3087322" y="4193363"/>
            <a:ext cx="2947477" cy="1477328"/>
          </a:xfrm>
          <a:prstGeom prst="rect">
            <a:avLst/>
          </a:prstGeom>
          <a:noFill/>
        </p:spPr>
        <p:txBody>
          <a:bodyPr wrap="square">
            <a:spAutoFit/>
          </a:bodyPr>
          <a:lstStyle/>
          <a:p>
            <a:pPr algn="ctr"/>
            <a:r>
              <a:rPr lang="en-US" sz="1500" dirty="0">
                <a:latin typeface="Helvetica Light" panose="020B0403020202020204"/>
                <a:ea typeface="Calibri" panose="020F0502020204030204" pitchFamily="34" charset="0"/>
                <a:cs typeface="Helvetica" panose="020B0604020202020204" pitchFamily="34" charset="0"/>
              </a:rPr>
              <a:t>Engagement can happen across all screens. Partnering with measurement providers with cross platform capabilities ensures you capture cross screen engagement with your brand</a:t>
            </a:r>
            <a:endParaRPr lang="en-US" sz="1500" dirty="0">
              <a:effectLst/>
              <a:latin typeface="Helvetica Light" panose="020B0403020202020204"/>
              <a:ea typeface="Calibri" panose="020F0502020204030204" pitchFamily="34" charset="0"/>
              <a:cs typeface="Helvetica" panose="020B0604020202020204" pitchFamily="34" charset="0"/>
            </a:endParaRPr>
          </a:p>
        </p:txBody>
      </p:sp>
      <p:sp>
        <p:nvSpPr>
          <p:cNvPr id="78" name="TextBox 77">
            <a:extLst>
              <a:ext uri="{FF2B5EF4-FFF2-40B4-BE49-F238E27FC236}">
                <a16:creationId xmlns:a16="http://schemas.microsoft.com/office/drawing/2014/main" id="{B44296D1-9491-7F72-0AF9-5F3BB3BF9C81}"/>
              </a:ext>
            </a:extLst>
          </p:cNvPr>
          <p:cNvSpPr txBox="1"/>
          <p:nvPr/>
        </p:nvSpPr>
        <p:spPr>
          <a:xfrm>
            <a:off x="9373456" y="4193363"/>
            <a:ext cx="2551895" cy="1477328"/>
          </a:xfrm>
          <a:prstGeom prst="rect">
            <a:avLst/>
          </a:prstGeom>
          <a:noFill/>
        </p:spPr>
        <p:txBody>
          <a:bodyPr wrap="square">
            <a:spAutoFit/>
          </a:bodyPr>
          <a:lstStyle/>
          <a:p>
            <a:pPr algn="ctr"/>
            <a:r>
              <a:rPr lang="en-US" sz="1500" dirty="0">
                <a:latin typeface="Helvetica Light" panose="020B0403020202020204"/>
                <a:ea typeface="Calibri" panose="020F0502020204030204" pitchFamily="34" charset="0"/>
                <a:cs typeface="Helvetica" panose="020B0604020202020204" pitchFamily="34" charset="0"/>
              </a:rPr>
              <a:t>A single metric can never tell the full story. A solution that provides multiple engagement metrics will enable more intelligent optimization strategies</a:t>
            </a:r>
            <a:endParaRPr lang="en-US" sz="1500" dirty="0">
              <a:effectLst/>
              <a:latin typeface="Helvetica Light" panose="020B0403020202020204"/>
              <a:ea typeface="Calibri" panose="020F0502020204030204" pitchFamily="34" charset="0"/>
              <a:cs typeface="Helvetica" panose="020B0604020202020204" pitchFamily="34" charset="0"/>
            </a:endParaRPr>
          </a:p>
        </p:txBody>
      </p:sp>
      <p:sp>
        <p:nvSpPr>
          <p:cNvPr id="82" name="TextBox 81">
            <a:extLst>
              <a:ext uri="{FF2B5EF4-FFF2-40B4-BE49-F238E27FC236}">
                <a16:creationId xmlns:a16="http://schemas.microsoft.com/office/drawing/2014/main" id="{5518F8F7-0402-5AF5-78B0-66B38C5F31DF}"/>
              </a:ext>
            </a:extLst>
          </p:cNvPr>
          <p:cNvSpPr txBox="1"/>
          <p:nvPr/>
        </p:nvSpPr>
        <p:spPr>
          <a:xfrm>
            <a:off x="6022650" y="3786546"/>
            <a:ext cx="3194375" cy="430887"/>
          </a:xfrm>
          <a:prstGeom prst="rect">
            <a:avLst/>
          </a:prstGeom>
          <a:noFill/>
        </p:spPr>
        <p:txBody>
          <a:bodyPr wrap="square">
            <a:spAutoFit/>
          </a:bodyPr>
          <a:lstStyle/>
          <a:p>
            <a:pPr algn="ctr"/>
            <a:r>
              <a:rPr lang="en-US" sz="2200" b="1" u="sng" dirty="0">
                <a:solidFill>
                  <a:srgbClr val="ED3C8D"/>
                </a:solidFill>
                <a:effectLst/>
                <a:latin typeface="Helvetica" panose="020B0403020202020204" pitchFamily="34" charset="0"/>
                <a:ea typeface="Calibri" panose="020F0502020204030204" pitchFamily="34" charset="0"/>
                <a:cs typeface="Helvetica" panose="020B0604020202020204" pitchFamily="34" charset="0"/>
              </a:rPr>
              <a:t>Identity Based</a:t>
            </a:r>
          </a:p>
        </p:txBody>
      </p:sp>
      <p:sp>
        <p:nvSpPr>
          <p:cNvPr id="84" name="TextBox 83">
            <a:extLst>
              <a:ext uri="{FF2B5EF4-FFF2-40B4-BE49-F238E27FC236}">
                <a16:creationId xmlns:a16="http://schemas.microsoft.com/office/drawing/2014/main" id="{A5848811-4635-943B-A22D-497DA3CF1C69}"/>
              </a:ext>
            </a:extLst>
          </p:cNvPr>
          <p:cNvSpPr txBox="1"/>
          <p:nvPr/>
        </p:nvSpPr>
        <p:spPr>
          <a:xfrm>
            <a:off x="6174863" y="4193363"/>
            <a:ext cx="2889949" cy="1246495"/>
          </a:xfrm>
          <a:prstGeom prst="rect">
            <a:avLst/>
          </a:prstGeom>
          <a:noFill/>
        </p:spPr>
        <p:txBody>
          <a:bodyPr wrap="square">
            <a:spAutoFit/>
          </a:bodyPr>
          <a:lstStyle/>
          <a:p>
            <a:pPr algn="ctr"/>
            <a:r>
              <a:rPr lang="en-US" sz="1500" dirty="0">
                <a:latin typeface="Helvetica Light" panose="020B0403020202020204"/>
                <a:ea typeface="Calibri" panose="020F0502020204030204" pitchFamily="34" charset="0"/>
                <a:cs typeface="Helvetica" panose="020B0604020202020204" pitchFamily="34" charset="0"/>
              </a:rPr>
              <a:t>A solution supported by identity will allow you to get a more detailed picture of who your audience is, and how they’re engaging with your brand</a:t>
            </a:r>
          </a:p>
        </p:txBody>
      </p:sp>
      <p:sp>
        <p:nvSpPr>
          <p:cNvPr id="88" name="TextBox 87">
            <a:extLst>
              <a:ext uri="{FF2B5EF4-FFF2-40B4-BE49-F238E27FC236}">
                <a16:creationId xmlns:a16="http://schemas.microsoft.com/office/drawing/2014/main" id="{31CE2226-9188-29C8-2110-FFF5982D2C74}"/>
              </a:ext>
            </a:extLst>
          </p:cNvPr>
          <p:cNvSpPr txBox="1"/>
          <p:nvPr/>
        </p:nvSpPr>
        <p:spPr>
          <a:xfrm>
            <a:off x="-6350" y="1694450"/>
            <a:ext cx="12263240" cy="369332"/>
          </a:xfrm>
          <a:prstGeom prst="rect">
            <a:avLst/>
          </a:prstGeom>
          <a:noFill/>
        </p:spPr>
        <p:txBody>
          <a:bodyPr wrap="square" rtlCol="0">
            <a:spAutoFit/>
          </a:bodyPr>
          <a:lstStyle/>
          <a:p>
            <a:pPr algn="ctr"/>
            <a:r>
              <a:rPr lang="en-US" u="sng" dirty="0"/>
              <a:t>Four Ways to Evaluate an Engagement Partner</a:t>
            </a:r>
          </a:p>
        </p:txBody>
      </p:sp>
      <p:pic>
        <p:nvPicPr>
          <p:cNvPr id="2" name="Picture 1">
            <a:extLst>
              <a:ext uri="{FF2B5EF4-FFF2-40B4-BE49-F238E27FC236}">
                <a16:creationId xmlns:a16="http://schemas.microsoft.com/office/drawing/2014/main" id="{311094CF-142E-63A1-A4C3-237CA04CF91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3" name="Slide Number Placeholder 5">
            <a:extLst>
              <a:ext uri="{FF2B5EF4-FFF2-40B4-BE49-F238E27FC236}">
                <a16:creationId xmlns:a16="http://schemas.microsoft.com/office/drawing/2014/main" id="{C335E557-FD8C-EFFB-3CFD-635E6386EED4}"/>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 name="Rectangle 4">
            <a:extLst>
              <a:ext uri="{FF2B5EF4-FFF2-40B4-BE49-F238E27FC236}">
                <a16:creationId xmlns:a16="http://schemas.microsoft.com/office/drawing/2014/main" id="{F57FAC50-2B9B-1843-157F-5EF1DF7CA3D6}"/>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7" name="TextBox 6">
            <a:extLst>
              <a:ext uri="{FF2B5EF4-FFF2-40B4-BE49-F238E27FC236}">
                <a16:creationId xmlns:a16="http://schemas.microsoft.com/office/drawing/2014/main" id="{0E1617C9-BFC1-3D64-5871-212D5CACFE84}"/>
              </a:ext>
            </a:extLst>
          </p:cNvPr>
          <p:cNvSpPr txBox="1"/>
          <p:nvPr/>
        </p:nvSpPr>
        <p:spPr>
          <a:xfrm>
            <a:off x="1060645" y="2300659"/>
            <a:ext cx="905847" cy="1446550"/>
          </a:xfrm>
          <a:prstGeom prst="rect">
            <a:avLst/>
          </a:prstGeom>
          <a:noFill/>
        </p:spPr>
        <p:txBody>
          <a:bodyPr wrap="square" rtlCol="0">
            <a:spAutoFit/>
          </a:bodyPr>
          <a:lstStyle/>
          <a:p>
            <a:pPr algn="ctr"/>
            <a:r>
              <a:rPr lang="en-US" sz="8800" b="1">
                <a:ln w="19050">
                  <a:solidFill>
                    <a:srgbClr val="ED3C8D"/>
                  </a:solidFill>
                </a:ln>
                <a:solidFill>
                  <a:srgbClr val="1B1464"/>
                </a:solidFill>
                <a:effectLst>
                  <a:outerShdw blurRad="38100" dist="19050" dir="2700000" algn="tl" rotWithShape="0">
                    <a:schemeClr val="dk1">
                      <a:lumMod val="50000"/>
                      <a:alpha val="40000"/>
                    </a:schemeClr>
                  </a:outerShdw>
                </a:effectLst>
                <a:latin typeface="+mj-lt"/>
              </a:rPr>
              <a:t>1</a:t>
            </a:r>
          </a:p>
        </p:txBody>
      </p:sp>
      <p:sp>
        <p:nvSpPr>
          <p:cNvPr id="9" name="TextBox 8">
            <a:extLst>
              <a:ext uri="{FF2B5EF4-FFF2-40B4-BE49-F238E27FC236}">
                <a16:creationId xmlns:a16="http://schemas.microsoft.com/office/drawing/2014/main" id="{6BD3F831-0906-B7E6-5383-3D71CD69F5C1}"/>
              </a:ext>
            </a:extLst>
          </p:cNvPr>
          <p:cNvSpPr txBox="1"/>
          <p:nvPr/>
        </p:nvSpPr>
        <p:spPr>
          <a:xfrm>
            <a:off x="4119041" y="2300659"/>
            <a:ext cx="905847" cy="1446550"/>
          </a:xfrm>
          <a:prstGeom prst="rect">
            <a:avLst/>
          </a:prstGeom>
          <a:noFill/>
        </p:spPr>
        <p:txBody>
          <a:bodyPr wrap="square" rtlCol="0">
            <a:spAutoFit/>
          </a:bodyPr>
          <a:lstStyle/>
          <a:p>
            <a:pPr algn="ctr"/>
            <a:r>
              <a:rPr lang="en-US" sz="8800" b="1" dirty="0">
                <a:ln w="19050">
                  <a:solidFill>
                    <a:srgbClr val="ED3C8D"/>
                  </a:solidFill>
                </a:ln>
                <a:solidFill>
                  <a:srgbClr val="1B1464"/>
                </a:solidFill>
                <a:effectLst>
                  <a:outerShdw blurRad="38100" dist="19050" dir="2700000" algn="tl" rotWithShape="0">
                    <a:schemeClr val="dk1">
                      <a:lumMod val="50000"/>
                      <a:alpha val="40000"/>
                    </a:schemeClr>
                  </a:outerShdw>
                </a:effectLst>
                <a:latin typeface="+mj-lt"/>
              </a:rPr>
              <a:t>2</a:t>
            </a:r>
          </a:p>
        </p:txBody>
      </p:sp>
      <p:sp>
        <p:nvSpPr>
          <p:cNvPr id="14" name="TextBox 13">
            <a:extLst>
              <a:ext uri="{FF2B5EF4-FFF2-40B4-BE49-F238E27FC236}">
                <a16:creationId xmlns:a16="http://schemas.microsoft.com/office/drawing/2014/main" id="{5D9DE68B-7B6B-6695-75CB-EF2E6B6D6ABA}"/>
              </a:ext>
            </a:extLst>
          </p:cNvPr>
          <p:cNvSpPr txBox="1"/>
          <p:nvPr/>
        </p:nvSpPr>
        <p:spPr>
          <a:xfrm>
            <a:off x="7166914" y="2300659"/>
            <a:ext cx="905847" cy="1446550"/>
          </a:xfrm>
          <a:prstGeom prst="rect">
            <a:avLst/>
          </a:prstGeom>
          <a:noFill/>
        </p:spPr>
        <p:txBody>
          <a:bodyPr wrap="square" rtlCol="0">
            <a:spAutoFit/>
          </a:bodyPr>
          <a:lstStyle/>
          <a:p>
            <a:pPr algn="ctr"/>
            <a:r>
              <a:rPr lang="en-US" sz="8800" b="1">
                <a:ln w="19050">
                  <a:solidFill>
                    <a:srgbClr val="ED3C8D"/>
                  </a:solidFill>
                </a:ln>
                <a:solidFill>
                  <a:srgbClr val="1B1464"/>
                </a:solidFill>
                <a:effectLst>
                  <a:outerShdw blurRad="38100" dist="19050" dir="2700000" algn="tl" rotWithShape="0">
                    <a:schemeClr val="dk1">
                      <a:lumMod val="50000"/>
                      <a:alpha val="40000"/>
                    </a:schemeClr>
                  </a:outerShdw>
                </a:effectLst>
                <a:latin typeface="+mj-lt"/>
              </a:rPr>
              <a:t>3</a:t>
            </a:r>
          </a:p>
        </p:txBody>
      </p:sp>
      <p:sp>
        <p:nvSpPr>
          <p:cNvPr id="15" name="TextBox 14">
            <a:extLst>
              <a:ext uri="{FF2B5EF4-FFF2-40B4-BE49-F238E27FC236}">
                <a16:creationId xmlns:a16="http://schemas.microsoft.com/office/drawing/2014/main" id="{89987B0F-DF7A-285C-4B06-225DA6D7383A}"/>
              </a:ext>
            </a:extLst>
          </p:cNvPr>
          <p:cNvSpPr txBox="1"/>
          <p:nvPr/>
        </p:nvSpPr>
        <p:spPr>
          <a:xfrm>
            <a:off x="10196480" y="2300659"/>
            <a:ext cx="905847" cy="1446550"/>
          </a:xfrm>
          <a:prstGeom prst="rect">
            <a:avLst/>
          </a:prstGeom>
          <a:noFill/>
        </p:spPr>
        <p:txBody>
          <a:bodyPr wrap="square" rtlCol="0">
            <a:spAutoFit/>
          </a:bodyPr>
          <a:lstStyle/>
          <a:p>
            <a:pPr algn="ctr"/>
            <a:r>
              <a:rPr lang="en-US" sz="8800" b="1">
                <a:ln w="19050">
                  <a:solidFill>
                    <a:srgbClr val="ED3C8D"/>
                  </a:solidFill>
                </a:ln>
                <a:solidFill>
                  <a:srgbClr val="1B1464"/>
                </a:solidFill>
                <a:effectLst>
                  <a:outerShdw blurRad="38100" dist="19050" dir="2700000" algn="tl" rotWithShape="0">
                    <a:schemeClr val="dk1">
                      <a:lumMod val="50000"/>
                      <a:alpha val="40000"/>
                    </a:schemeClr>
                  </a:outerShdw>
                </a:effectLst>
                <a:latin typeface="+mj-lt"/>
              </a:rPr>
              <a:t>4</a:t>
            </a:r>
          </a:p>
        </p:txBody>
      </p:sp>
    </p:spTree>
    <p:extLst>
      <p:ext uri="{BB962C8B-B14F-4D97-AF65-F5344CB8AC3E}">
        <p14:creationId xmlns:p14="http://schemas.microsoft.com/office/powerpoint/2010/main" val="15717757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VS_XP Merged brand">
  <a:themeElements>
    <a:clrScheme name="Custom 2">
      <a:dk1>
        <a:srgbClr val="003764"/>
      </a:dk1>
      <a:lt1>
        <a:srgbClr val="FFFFFF"/>
      </a:lt1>
      <a:dk2>
        <a:srgbClr val="01182B"/>
      </a:dk2>
      <a:lt2>
        <a:srgbClr val="72B1C8"/>
      </a:lt2>
      <a:accent1>
        <a:srgbClr val="40B4E5"/>
      </a:accent1>
      <a:accent2>
        <a:srgbClr val="00263E"/>
      </a:accent2>
      <a:accent3>
        <a:srgbClr val="72B1C8"/>
      </a:accent3>
      <a:accent4>
        <a:srgbClr val="99A4AE"/>
      </a:accent4>
      <a:accent5>
        <a:srgbClr val="1CAD38"/>
      </a:accent5>
      <a:accent6>
        <a:srgbClr val="0FE68B"/>
      </a:accent6>
      <a:hlink>
        <a:srgbClr val="E8362A"/>
      </a:hlink>
      <a:folHlink>
        <a:srgbClr val="40B4E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ctr">
          <a:defRPr sz="1400" b="1" dirty="0" smtClean="0">
            <a:solidFill>
              <a:schemeClr val="tx2"/>
            </a:solidFill>
            <a:latin typeface="Montserrat Semi" charset="0"/>
            <a:ea typeface="Montserrat Semi" charset="0"/>
            <a:cs typeface="Montserrat Semi" charset="0"/>
          </a:defRPr>
        </a:defPPr>
      </a:lstStyle>
    </a:txDef>
  </a:objectDefaults>
  <a:extraClrSchemeLst/>
  <a:extLst>
    <a:ext uri="{05A4C25C-085E-4340-85A3-A5531E510DB2}">
      <thm15:themeFamily xmlns:thm15="http://schemas.microsoft.com/office/thememl/2012/main" name="TVS Master Powerpoint Template.pptx" id="{C4D038A6-D6D4-4A62-A443-EE17E50A2BB7}" vid="{3CAB06F3-6489-407C-96BA-2E0F0F3DB002}"/>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Custom 91">
      <a:dk1>
        <a:srgbClr val="1B1464"/>
      </a:dk1>
      <a:lt1>
        <a:srgbClr val="FFFFFF"/>
      </a:lt1>
      <a:dk2>
        <a:srgbClr val="4EBEA4"/>
      </a:dk2>
      <a:lt2>
        <a:srgbClr val="E2E8F0"/>
      </a:lt2>
      <a:accent1>
        <a:srgbClr val="ED3C8D"/>
      </a:accent1>
      <a:accent2>
        <a:srgbClr val="00BFF2"/>
      </a:accent2>
      <a:accent3>
        <a:srgbClr val="A343FF"/>
      </a:accent3>
      <a:accent4>
        <a:srgbClr val="2C82FF"/>
      </a:accent4>
      <a:accent5>
        <a:srgbClr val="55AD00"/>
      </a:accent5>
      <a:accent6>
        <a:srgbClr val="FF6E30"/>
      </a:accent6>
      <a:hlink>
        <a:srgbClr val="201A62"/>
      </a:hlink>
      <a:folHlink>
        <a:srgbClr val="6D6DE2"/>
      </a:folHlink>
    </a:clrScheme>
    <a:fontScheme name="Custom 76">
      <a:majorFont>
        <a:latin typeface="Helvetica Bold"/>
        <a:ea typeface=""/>
        <a:cs typeface=""/>
      </a:majorFont>
      <a:minorFont>
        <a:latin typeface="Helvetic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B Template.potx" id="{3DD536BC-B625-41C1-AB76-B98A44A9663C}" vid="{56A22213-A2D8-43BF-9B02-486376CC65A3}"/>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c00419b3-ff22-4e92-8e74-ef4894f6b0e1">
      <UserInfo>
        <DisplayName>Reed Kiely</DisplayName>
        <AccountId>13</AccountId>
        <AccountType/>
      </UserInfo>
      <UserInfo>
        <DisplayName>NT Service\spsearch</DisplayName>
        <AccountId>10</AccountId>
        <AccountType/>
      </UserInfo>
      <UserInfo>
        <DisplayName>Lauren Leff</DisplayName>
        <AccountId>38</AccountId>
        <AccountType/>
      </UserInfo>
      <UserInfo>
        <DisplayName>SharingLinks.5024e365-88ee-421b-aee0-3b2b1e6420e2.OrganizationEdit.c49d3c8e-e52e-469e-891b-ea5e1ab1681c</DisplayName>
        <AccountId>43</AccountId>
        <AccountType/>
      </UserInfo>
      <UserInfo>
        <DisplayName>SharingLinks.d9ce9bc6-19f4-56e9-80d3-8ceb2cee6a31.OrganizationEdit.1c332d12-7ff8-42e6-b27d-6b1e56eb7288</DisplayName>
        <AccountId>39</AccountId>
        <AccountType/>
      </UserInfo>
      <UserInfo>
        <DisplayName>Leah Montner Dixon</DisplayName>
        <AccountId>14</AccountId>
        <AccountType/>
      </UserInfo>
      <UserInfo>
        <DisplayName>Danielle Delauro</DisplayName>
        <AccountId>32</AccountId>
        <AccountType/>
      </UserInfo>
      <UserInfo>
        <DisplayName>Marianne Vita</DisplayName>
        <AccountId>33</AccountId>
        <AccountType/>
      </UserInfo>
    </SharedWithUsers>
    <TaxCatchAll xmlns="c00419b3-ff22-4e92-8e74-ef4894f6b0e1" xsi:nil="true"/>
    <lcf76f155ced4ddcb4097134ff3c332f xmlns="c3801c2d-3f2f-44a1-8478-554d1c91a4f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ABCF5620D45EF4AA969D5E9CFDA206E" ma:contentTypeVersion="13" ma:contentTypeDescription="Create a new document." ma:contentTypeScope="" ma:versionID="163a8311173ae02eec02179af0e2c9ae">
  <xsd:schema xmlns:xsd="http://www.w3.org/2001/XMLSchema" xmlns:xs="http://www.w3.org/2001/XMLSchema" xmlns:p="http://schemas.microsoft.com/office/2006/metadata/properties" xmlns:ns2="c3801c2d-3f2f-44a1-8478-554d1c91a4f5" xmlns:ns3="c00419b3-ff22-4e92-8e74-ef4894f6b0e1" targetNamespace="http://schemas.microsoft.com/office/2006/metadata/properties" ma:root="true" ma:fieldsID="565972f9e2c6cd31fb28eed3c8b129b9" ns2:_="" ns3:_="">
    <xsd:import namespace="c3801c2d-3f2f-44a1-8478-554d1c91a4f5"/>
    <xsd:import namespace="c00419b3-ff22-4e92-8e74-ef4894f6b0e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801c2d-3f2f-44a1-8478-554d1c91a4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8c637ead-fd64-45b4-abde-ec2d09ec102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00419b3-ff22-4e92-8e74-ef4894f6b0e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2fc8375e-4cb2-4aea-979e-f36c13a134f3}" ma:internalName="TaxCatchAll" ma:showField="CatchAllData" ma:web="c00419b3-ff22-4e92-8e74-ef4894f6b0e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F646FD-5C9B-45DA-A86A-03421CFCEE1A}">
  <ds:schemaRefs>
    <ds:schemaRef ds:uri="14fac7c4-4a67-4d88-ac7b-7f88e5afcdb5"/>
    <ds:schemaRef ds:uri="3b04729f-cc65-4867-a21b-4ab7d760d35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c00419b3-ff22-4e92-8e74-ef4894f6b0e1"/>
    <ds:schemaRef ds:uri="c3801c2d-3f2f-44a1-8478-554d1c91a4f5"/>
  </ds:schemaRefs>
</ds:datastoreItem>
</file>

<file path=customXml/itemProps2.xml><?xml version="1.0" encoding="utf-8"?>
<ds:datastoreItem xmlns:ds="http://schemas.openxmlformats.org/officeDocument/2006/customXml" ds:itemID="{6B6977CD-3A30-43B6-8814-D18FDD7D68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801c2d-3f2f-44a1-8478-554d1c91a4f5"/>
    <ds:schemaRef ds:uri="c00419b3-ff22-4e92-8e74-ef4894f6b0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DF9ED34-0050-4BB5-83F9-12DD35CE95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19143</TotalTime>
  <Words>1563</Words>
  <Application>Microsoft Office PowerPoint</Application>
  <PresentationFormat>Widescreen</PresentationFormat>
  <Paragraphs>197</Paragraphs>
  <Slides>13</Slides>
  <Notes>10</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13</vt:i4>
      </vt:variant>
    </vt:vector>
  </HeadingPairs>
  <TitlesOfParts>
    <vt:vector size="33" baseType="lpstr">
      <vt:lpstr>Arial</vt:lpstr>
      <vt:lpstr>Calibri</vt:lpstr>
      <vt:lpstr>Calibri Light</vt:lpstr>
      <vt:lpstr>Courier New</vt:lpstr>
      <vt:lpstr>Helvetica</vt:lpstr>
      <vt:lpstr>Helvetica Bold</vt:lpstr>
      <vt:lpstr>Helvetica Light</vt:lpstr>
      <vt:lpstr>Helvetica-Light</vt:lpstr>
      <vt:lpstr>Helvetica-Lightoblique</vt:lpstr>
      <vt:lpstr>Lato</vt:lpstr>
      <vt:lpstr>Montserrat</vt:lpstr>
      <vt:lpstr>Montserrat Light</vt:lpstr>
      <vt:lpstr>Montserrat Medium</vt:lpstr>
      <vt:lpstr>Montserrat Semi</vt:lpstr>
      <vt:lpstr>Montserrat SemiBold</vt:lpstr>
      <vt:lpstr>Trebuchet MS</vt:lpstr>
      <vt:lpstr>Office Theme</vt:lpstr>
      <vt:lpstr>TVS_XP Merged brand</vt:lpstr>
      <vt:lpstr>2_Custom Design</vt:lpstr>
      <vt:lpstr>1_Office Theme</vt:lpstr>
      <vt:lpstr>What’s the Deal with Engagement?</vt:lpstr>
      <vt:lpstr>PowerPoint Presentation</vt:lpstr>
      <vt:lpstr>What is Advertising Engagement?</vt:lpstr>
      <vt:lpstr>Why is Measuring Advertising Engagement Important?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Reed Kiely</cp:lastModifiedBy>
  <cp:revision>26</cp:revision>
  <cp:lastPrinted>2020-03-13T18:11:21Z</cp:lastPrinted>
  <dcterms:created xsi:type="dcterms:W3CDTF">2019-11-08T17:29:39Z</dcterms:created>
  <dcterms:modified xsi:type="dcterms:W3CDTF">2023-06-14T20:01:34Z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0x0101006CE5016FD36A304A8E8E4C7B42953390</vt:lpwstr>
  </property>
  <property fmtid="{D5CDD505-2E9C-101B-9397-08002B2CF9AE}" pid="3" name="Order">
    <vt:r8>2089800</vt:r8>
  </property>
  <property fmtid="{D5CDD505-2E9C-101B-9397-08002B2CF9AE}" pid="4" name="MediaServiceImageTags">
    <vt:lpwstr/>
  </property>
</Properties>
</file>