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4"/>
  </p:notesMasterIdLst>
  <p:sldIdLst>
    <p:sldId id="2146846531" r:id="rId6"/>
    <p:sldId id="2146846182" r:id="rId7"/>
    <p:sldId id="2146846532" r:id="rId8"/>
    <p:sldId id="2146846179" r:id="rId9"/>
    <p:sldId id="2146846534" r:id="rId10"/>
    <p:sldId id="2146846535" r:id="rId11"/>
    <p:sldId id="2146846533" r:id="rId12"/>
    <p:sldId id="214684627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464"/>
    <a:srgbClr val="ED3C8D"/>
    <a:srgbClr val="A343FF"/>
    <a:srgbClr val="E2E8F1"/>
    <a:srgbClr val="FFE600"/>
    <a:srgbClr val="00BFF2"/>
    <a:srgbClr val="4EBE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F2BA11-4FF8-49B6-ABCA-2C29EE730367}" v="1310" dt="2025-02-04T15:10:16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94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h Montner Dixon" userId="d5b2ae9e-9213-4442-b7df-4db8cbe51e5d" providerId="ADAL" clId="{25CC3932-83E0-4C26-95AF-17CDA1129678}"/>
    <pc:docChg chg="undo custSel modSld">
      <pc:chgData name="Leah Montner Dixon" userId="d5b2ae9e-9213-4442-b7df-4db8cbe51e5d" providerId="ADAL" clId="{25CC3932-83E0-4C26-95AF-17CDA1129678}" dt="2025-02-03T19:06:28.001" v="203" actId="12788"/>
      <pc:docMkLst>
        <pc:docMk/>
      </pc:docMkLst>
      <pc:sldChg chg="addSp delSp modSp mod">
        <pc:chgData name="Leah Montner Dixon" userId="d5b2ae9e-9213-4442-b7df-4db8cbe51e5d" providerId="ADAL" clId="{25CC3932-83E0-4C26-95AF-17CDA1129678}" dt="2025-02-03T19:06:28.001" v="203" actId="12788"/>
        <pc:sldMkLst>
          <pc:docMk/>
          <pc:sldMk cId="2707201312" sldId="2146846179"/>
        </pc:sldMkLst>
      </pc:sldChg>
      <pc:sldChg chg="modSp mod">
        <pc:chgData name="Leah Montner Dixon" userId="d5b2ae9e-9213-4442-b7df-4db8cbe51e5d" providerId="ADAL" clId="{25CC3932-83E0-4C26-95AF-17CDA1129678}" dt="2025-02-03T19:04:17.262" v="160" actId="115"/>
        <pc:sldMkLst>
          <pc:docMk/>
          <pc:sldMk cId="3334531394" sldId="2146846182"/>
        </pc:sldMkLst>
        <pc:spChg chg="mod">
          <ac:chgData name="Leah Montner Dixon" userId="d5b2ae9e-9213-4442-b7df-4db8cbe51e5d" providerId="ADAL" clId="{25CC3932-83E0-4C26-95AF-17CDA1129678}" dt="2025-02-03T19:03:47.871" v="155" actId="12788"/>
          <ac:spMkLst>
            <pc:docMk/>
            <pc:sldMk cId="3334531394" sldId="2146846182"/>
            <ac:spMk id="15" creationId="{B3E9DE18-9A0F-A9DF-4B1C-7B8242572F13}"/>
          </ac:spMkLst>
        </pc:spChg>
        <pc:spChg chg="mod">
          <ac:chgData name="Leah Montner Dixon" userId="d5b2ae9e-9213-4442-b7df-4db8cbe51e5d" providerId="ADAL" clId="{25CC3932-83E0-4C26-95AF-17CDA1129678}" dt="2025-02-03T19:03:47.871" v="155" actId="12788"/>
          <ac:spMkLst>
            <pc:docMk/>
            <pc:sldMk cId="3334531394" sldId="2146846182"/>
            <ac:spMk id="17" creationId="{95B51D74-08CD-BB57-E30E-B6AA6538556F}"/>
          </ac:spMkLst>
        </pc:spChg>
        <pc:spChg chg="mod">
          <ac:chgData name="Leah Montner Dixon" userId="d5b2ae9e-9213-4442-b7df-4db8cbe51e5d" providerId="ADAL" clId="{25CC3932-83E0-4C26-95AF-17CDA1129678}" dt="2025-02-03T19:03:43.176" v="154" actId="12788"/>
          <ac:spMkLst>
            <pc:docMk/>
            <pc:sldMk cId="3334531394" sldId="2146846182"/>
            <ac:spMk id="20" creationId="{3FD75546-1C4B-CBFC-0888-9565092B2F2B}"/>
          </ac:spMkLst>
        </pc:spChg>
        <pc:spChg chg="mod">
          <ac:chgData name="Leah Montner Dixon" userId="d5b2ae9e-9213-4442-b7df-4db8cbe51e5d" providerId="ADAL" clId="{25CC3932-83E0-4C26-95AF-17CDA1129678}" dt="2025-02-03T19:03:43.176" v="154" actId="12788"/>
          <ac:spMkLst>
            <pc:docMk/>
            <pc:sldMk cId="3334531394" sldId="2146846182"/>
            <ac:spMk id="21" creationId="{046CE334-45F8-F409-0883-C918D7198096}"/>
          </ac:spMkLst>
        </pc:spChg>
        <pc:spChg chg="mod">
          <ac:chgData name="Leah Montner Dixon" userId="d5b2ae9e-9213-4442-b7df-4db8cbe51e5d" providerId="ADAL" clId="{25CC3932-83E0-4C26-95AF-17CDA1129678}" dt="2025-02-03T19:03:52.196" v="156" actId="554"/>
          <ac:spMkLst>
            <pc:docMk/>
            <pc:sldMk cId="3334531394" sldId="2146846182"/>
            <ac:spMk id="22" creationId="{FDBE0CCA-1603-5521-899B-971D3268013E}"/>
          </ac:spMkLst>
        </pc:spChg>
        <pc:spChg chg="mod">
          <ac:chgData name="Leah Montner Dixon" userId="d5b2ae9e-9213-4442-b7df-4db8cbe51e5d" providerId="ADAL" clId="{25CC3932-83E0-4C26-95AF-17CDA1129678}" dt="2025-02-03T19:03:56.554" v="157" actId="554"/>
          <ac:spMkLst>
            <pc:docMk/>
            <pc:sldMk cId="3334531394" sldId="2146846182"/>
            <ac:spMk id="23" creationId="{1AA98BD4-DB37-C002-8BDD-6950B72A49D7}"/>
          </ac:spMkLst>
        </pc:spChg>
        <pc:spChg chg="mod">
          <ac:chgData name="Leah Montner Dixon" userId="d5b2ae9e-9213-4442-b7df-4db8cbe51e5d" providerId="ADAL" clId="{25CC3932-83E0-4C26-95AF-17CDA1129678}" dt="2025-02-03T19:03:29.762" v="150" actId="20577"/>
          <ac:spMkLst>
            <pc:docMk/>
            <pc:sldMk cId="3334531394" sldId="2146846182"/>
            <ac:spMk id="24" creationId="{49CD4714-45C9-BA71-6FA1-93227536BAA7}"/>
          </ac:spMkLst>
        </pc:spChg>
        <pc:spChg chg="mod">
          <ac:chgData name="Leah Montner Dixon" userId="d5b2ae9e-9213-4442-b7df-4db8cbe51e5d" providerId="ADAL" clId="{25CC3932-83E0-4C26-95AF-17CDA1129678}" dt="2025-02-03T19:03:52.196" v="156" actId="554"/>
          <ac:spMkLst>
            <pc:docMk/>
            <pc:sldMk cId="3334531394" sldId="2146846182"/>
            <ac:spMk id="27" creationId="{85F73EAC-EDF0-BFCD-CEE3-927A55E223BB}"/>
          </ac:spMkLst>
        </pc:spChg>
        <pc:spChg chg="mod">
          <ac:chgData name="Leah Montner Dixon" userId="d5b2ae9e-9213-4442-b7df-4db8cbe51e5d" providerId="ADAL" clId="{25CC3932-83E0-4C26-95AF-17CDA1129678}" dt="2025-02-03T19:04:17.262" v="160" actId="115"/>
          <ac:spMkLst>
            <pc:docMk/>
            <pc:sldMk cId="3334531394" sldId="2146846182"/>
            <ac:spMk id="28" creationId="{4D6B5DA3-5B0B-123E-5E72-EA2DF5E455A6}"/>
          </ac:spMkLst>
        </pc:spChg>
        <pc:spChg chg="mod">
          <ac:chgData name="Leah Montner Dixon" userId="d5b2ae9e-9213-4442-b7df-4db8cbe51e5d" providerId="ADAL" clId="{25CC3932-83E0-4C26-95AF-17CDA1129678}" dt="2025-02-03T19:03:59.819" v="158" actId="554"/>
          <ac:spMkLst>
            <pc:docMk/>
            <pc:sldMk cId="3334531394" sldId="2146846182"/>
            <ac:spMk id="29" creationId="{A267F143-0D66-4578-2B93-2BBE11583099}"/>
          </ac:spMkLst>
        </pc:spChg>
        <pc:spChg chg="mod">
          <ac:chgData name="Leah Montner Dixon" userId="d5b2ae9e-9213-4442-b7df-4db8cbe51e5d" providerId="ADAL" clId="{25CC3932-83E0-4C26-95AF-17CDA1129678}" dt="2025-02-03T19:04:03.313" v="159" actId="554"/>
          <ac:spMkLst>
            <pc:docMk/>
            <pc:sldMk cId="3334531394" sldId="2146846182"/>
            <ac:spMk id="30" creationId="{0D6342A9-2083-8AD3-3249-9C10FC58F8B1}"/>
          </ac:spMkLst>
        </pc:spChg>
        <pc:spChg chg="mod">
          <ac:chgData name="Leah Montner Dixon" userId="d5b2ae9e-9213-4442-b7df-4db8cbe51e5d" providerId="ADAL" clId="{25CC3932-83E0-4C26-95AF-17CDA1129678}" dt="2025-02-03T19:03:59.819" v="158" actId="554"/>
          <ac:spMkLst>
            <pc:docMk/>
            <pc:sldMk cId="3334531394" sldId="2146846182"/>
            <ac:spMk id="31" creationId="{7C180EDF-FE50-E027-2207-A91032FCAA44}"/>
          </ac:spMkLst>
        </pc:spChg>
        <pc:spChg chg="mod">
          <ac:chgData name="Leah Montner Dixon" userId="d5b2ae9e-9213-4442-b7df-4db8cbe51e5d" providerId="ADAL" clId="{25CC3932-83E0-4C26-95AF-17CDA1129678}" dt="2025-02-03T19:04:03.313" v="159" actId="554"/>
          <ac:spMkLst>
            <pc:docMk/>
            <pc:sldMk cId="3334531394" sldId="2146846182"/>
            <ac:spMk id="32" creationId="{668FE4CD-75A7-4DB8-7C44-9730F36E6BE9}"/>
          </ac:spMkLst>
        </pc:spChg>
      </pc:sldChg>
    </pc:docChg>
  </pc:docChgLst>
  <pc:docChgLst>
    <pc:chgData name="Kaileen Cain" userId="21167d2d-fdf2-4320-ae3a-272888c89590" providerId="ADAL" clId="{2CF2BA11-4FF8-49B6-ABCA-2C29EE730367}"/>
    <pc:docChg chg="undo redo custSel addSld delSld modSld sldOrd">
      <pc:chgData name="Kaileen Cain" userId="21167d2d-fdf2-4320-ae3a-272888c89590" providerId="ADAL" clId="{2CF2BA11-4FF8-49B6-ABCA-2C29EE730367}" dt="2025-02-05T18:25:06.255" v="12793" actId="20577"/>
      <pc:docMkLst>
        <pc:docMk/>
      </pc:docMkLst>
      <pc:sldChg chg="addSp delSp modSp new del mod modClrScheme chgLayout">
        <pc:chgData name="Kaileen Cain" userId="21167d2d-fdf2-4320-ae3a-272888c89590" providerId="ADAL" clId="{2CF2BA11-4FF8-49B6-ABCA-2C29EE730367}" dt="2025-01-22T22:45:15.444" v="3451" actId="2696"/>
        <pc:sldMkLst>
          <pc:docMk/>
          <pc:sldMk cId="3976115399" sldId="256"/>
        </pc:sldMkLst>
      </pc:sldChg>
      <pc:sldChg chg="addSp delSp modSp add mod modCm">
        <pc:chgData name="Kaileen Cain" userId="21167d2d-fdf2-4320-ae3a-272888c89590" providerId="ADAL" clId="{2CF2BA11-4FF8-49B6-ABCA-2C29EE730367}" dt="2025-02-04T15:18:16.015" v="12772" actId="12788"/>
        <pc:sldMkLst>
          <pc:docMk/>
          <pc:sldMk cId="2707201312" sldId="2146846179"/>
        </pc:sldMkLst>
        <pc:spChg chg="add mod">
          <ac:chgData name="Kaileen Cain" userId="21167d2d-fdf2-4320-ae3a-272888c89590" providerId="ADAL" clId="{2CF2BA11-4FF8-49B6-ABCA-2C29EE730367}" dt="2025-01-31T15:50:45.964" v="11382" actId="20577"/>
          <ac:spMkLst>
            <pc:docMk/>
            <pc:sldMk cId="2707201312" sldId="2146846179"/>
            <ac:spMk id="5" creationId="{E4873A53-71B4-483D-C6B7-2F51ED34FF01}"/>
          </ac:spMkLst>
        </pc:spChg>
        <pc:spChg chg="mod">
          <ac:chgData name="Kaileen Cain" userId="21167d2d-fdf2-4320-ae3a-272888c89590" providerId="ADAL" clId="{2CF2BA11-4FF8-49B6-ABCA-2C29EE730367}" dt="2025-02-03T21:45:10.663" v="12638" actId="114"/>
          <ac:spMkLst>
            <pc:docMk/>
            <pc:sldMk cId="2707201312" sldId="2146846179"/>
            <ac:spMk id="7" creationId="{CFC2AE27-705F-A2E9-94CF-067A29626211}"/>
          </ac:spMkLst>
        </pc:spChg>
        <pc:spChg chg="mod">
          <ac:chgData name="Kaileen Cain" userId="21167d2d-fdf2-4320-ae3a-272888c89590" providerId="ADAL" clId="{2CF2BA11-4FF8-49B6-ABCA-2C29EE730367}" dt="2025-01-30T19:24:08.280" v="10700"/>
          <ac:spMkLst>
            <pc:docMk/>
            <pc:sldMk cId="2707201312" sldId="2146846179"/>
            <ac:spMk id="9" creationId="{A389EC41-F58A-CEEC-AC7C-548AAE3177D0}"/>
          </ac:spMkLst>
        </pc:spChg>
        <pc:spChg chg="add mod">
          <ac:chgData name="Kaileen Cain" userId="21167d2d-fdf2-4320-ae3a-272888c89590" providerId="ADAL" clId="{2CF2BA11-4FF8-49B6-ABCA-2C29EE730367}" dt="2025-01-30T19:24:54.452" v="10778" actId="20577"/>
          <ac:spMkLst>
            <pc:docMk/>
            <pc:sldMk cId="2707201312" sldId="2146846179"/>
            <ac:spMk id="11" creationId="{4BB59AB3-FE97-7585-B3AD-576F5A5E0110}"/>
          </ac:spMkLst>
        </pc:spChg>
        <pc:picChg chg="add mod modCrop">
          <ac:chgData name="Kaileen Cain" userId="21167d2d-fdf2-4320-ae3a-272888c89590" providerId="ADAL" clId="{2CF2BA11-4FF8-49B6-ABCA-2C29EE730367}" dt="2025-02-04T15:18:16.015" v="12772" actId="12788"/>
          <ac:picMkLst>
            <pc:docMk/>
            <pc:sldMk cId="2707201312" sldId="2146846179"/>
            <ac:picMk id="10" creationId="{695DBE9E-E5E3-5A70-46DA-3FCA80941814}"/>
          </ac:picMkLst>
        </pc:picChg>
        <pc:picChg chg="add del mod">
          <ac:chgData name="Kaileen Cain" userId="21167d2d-fdf2-4320-ae3a-272888c89590" providerId="ADAL" clId="{2CF2BA11-4FF8-49B6-ABCA-2C29EE730367}" dt="2025-02-04T14:59:20.020" v="12673" actId="478"/>
          <ac:picMkLst>
            <pc:docMk/>
            <pc:sldMk cId="2707201312" sldId="2146846179"/>
            <ac:picMk id="14" creationId="{951CCB73-23DD-750C-09A6-5D48F66CA415}"/>
          </ac:picMkLst>
        </pc:picChg>
        <pc:picChg chg="add del mod modCrop">
          <ac:chgData name="Kaileen Cain" userId="21167d2d-fdf2-4320-ae3a-272888c89590" providerId="ADAL" clId="{2CF2BA11-4FF8-49B6-ABCA-2C29EE730367}" dt="2025-02-04T15:17:29.803" v="12761" actId="478"/>
          <ac:picMkLst>
            <pc:docMk/>
            <pc:sldMk cId="2707201312" sldId="2146846179"/>
            <ac:picMk id="16" creationId="{7E4B432C-9D6A-6101-0380-C9C4903C6A8C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ileen Cain" userId="21167d2d-fdf2-4320-ae3a-272888c89590" providerId="ADAL" clId="{2CF2BA11-4FF8-49B6-ABCA-2C29EE730367}" dt="2025-01-31T15:50:45.964" v="11382" actId="20577"/>
              <pc2:cmMkLst xmlns:pc2="http://schemas.microsoft.com/office/powerpoint/2019/9/main/command">
                <pc:docMk/>
                <pc:sldMk cId="2707201312" sldId="2146846179"/>
                <pc2:cmMk id="{F74CFBA9-1672-45B0-9E3E-42712093D55E}"/>
              </pc2:cmMkLst>
            </pc226:cmChg>
          </p:ext>
        </pc:extLst>
      </pc:sldChg>
      <pc:sldChg chg="modSp new del mod ord">
        <pc:chgData name="Kaileen Cain" userId="21167d2d-fdf2-4320-ae3a-272888c89590" providerId="ADAL" clId="{2CF2BA11-4FF8-49B6-ABCA-2C29EE730367}" dt="2025-01-30T17:04:54.569" v="9602" actId="2696"/>
        <pc:sldMkLst>
          <pc:docMk/>
          <pc:sldMk cId="1875692766" sldId="2146846180"/>
        </pc:sldMkLst>
      </pc:sldChg>
      <pc:sldChg chg="addSp modSp new del mod">
        <pc:chgData name="Kaileen Cain" userId="21167d2d-fdf2-4320-ae3a-272888c89590" providerId="ADAL" clId="{2CF2BA11-4FF8-49B6-ABCA-2C29EE730367}" dt="2025-01-24T17:35:29.268" v="5556" actId="47"/>
        <pc:sldMkLst>
          <pc:docMk/>
          <pc:sldMk cId="2223800590" sldId="2146846181"/>
        </pc:sldMkLst>
      </pc:sldChg>
      <pc:sldChg chg="addSp delSp modSp add mod ord modCm">
        <pc:chgData name="Kaileen Cain" userId="21167d2d-fdf2-4320-ae3a-272888c89590" providerId="ADAL" clId="{2CF2BA11-4FF8-49B6-ABCA-2C29EE730367}" dt="2025-02-03T21:35:30.429" v="12633" actId="14100"/>
        <pc:sldMkLst>
          <pc:docMk/>
          <pc:sldMk cId="3334531394" sldId="2146846182"/>
        </pc:sldMkLst>
        <pc:spChg chg="mod ord">
          <ac:chgData name="Kaileen Cain" userId="21167d2d-fdf2-4320-ae3a-272888c89590" providerId="ADAL" clId="{2CF2BA11-4FF8-49B6-ABCA-2C29EE730367}" dt="2025-01-24T19:35:37.892" v="6832" actId="207"/>
          <ac:spMkLst>
            <pc:docMk/>
            <pc:sldMk cId="3334531394" sldId="2146846182"/>
            <ac:spMk id="2" creationId="{54265AC4-B008-80C1-BBAA-19E2951720D9}"/>
          </ac:spMkLst>
        </pc:spChg>
        <pc:spChg chg="add mod ord">
          <ac:chgData name="Kaileen Cain" userId="21167d2d-fdf2-4320-ae3a-272888c89590" providerId="ADAL" clId="{2CF2BA11-4FF8-49B6-ABCA-2C29EE730367}" dt="2025-01-24T14:10:19.269" v="4552" actId="14100"/>
          <ac:spMkLst>
            <pc:docMk/>
            <pc:sldMk cId="3334531394" sldId="2146846182"/>
            <ac:spMk id="5" creationId="{53239349-A559-31B2-907C-07C4F6C4EC40}"/>
          </ac:spMkLst>
        </pc:spChg>
        <pc:spChg chg="mod">
          <ac:chgData name="Kaileen Cain" userId="21167d2d-fdf2-4320-ae3a-272888c89590" providerId="ADAL" clId="{2CF2BA11-4FF8-49B6-ABCA-2C29EE730367}" dt="2025-01-24T14:26:33.303" v="4874" actId="20577"/>
          <ac:spMkLst>
            <pc:docMk/>
            <pc:sldMk cId="3334531394" sldId="2146846182"/>
            <ac:spMk id="6" creationId="{7F731346-179B-E1EF-4480-16218B2973CB}"/>
          </ac:spMkLst>
        </pc:spChg>
        <pc:spChg chg="add mod ord">
          <ac:chgData name="Kaileen Cain" userId="21167d2d-fdf2-4320-ae3a-272888c89590" providerId="ADAL" clId="{2CF2BA11-4FF8-49B6-ABCA-2C29EE730367}" dt="2025-01-24T14:15:43.744" v="4698" actId="20577"/>
          <ac:spMkLst>
            <pc:docMk/>
            <pc:sldMk cId="3334531394" sldId="2146846182"/>
            <ac:spMk id="7" creationId="{CE954529-B6C6-BE13-B0CF-1DDC9027AA62}"/>
          </ac:spMkLst>
        </pc:spChg>
        <pc:spChg chg="mod">
          <ac:chgData name="Kaileen Cain" userId="21167d2d-fdf2-4320-ae3a-272888c89590" providerId="ADAL" clId="{2CF2BA11-4FF8-49B6-ABCA-2C29EE730367}" dt="2025-01-30T21:29:21.430" v="11282" actId="20577"/>
          <ac:spMkLst>
            <pc:docMk/>
            <pc:sldMk cId="3334531394" sldId="2146846182"/>
            <ac:spMk id="9" creationId="{C79FE7A0-7D47-4985-7135-E8DE63592887}"/>
          </ac:spMkLst>
        </pc:spChg>
        <pc:spChg chg="add mod">
          <ac:chgData name="Kaileen Cain" userId="21167d2d-fdf2-4320-ae3a-272888c89590" providerId="ADAL" clId="{2CF2BA11-4FF8-49B6-ABCA-2C29EE730367}" dt="2025-01-24T17:33:49.807" v="5495" actId="1036"/>
          <ac:spMkLst>
            <pc:docMk/>
            <pc:sldMk cId="3334531394" sldId="2146846182"/>
            <ac:spMk id="15" creationId="{B3E9DE18-9A0F-A9DF-4B1C-7B8242572F13}"/>
          </ac:spMkLst>
        </pc:spChg>
        <pc:spChg chg="add mod">
          <ac:chgData name="Kaileen Cain" userId="21167d2d-fdf2-4320-ae3a-272888c89590" providerId="ADAL" clId="{2CF2BA11-4FF8-49B6-ABCA-2C29EE730367}" dt="2025-01-24T17:33:49.807" v="5495" actId="1036"/>
          <ac:spMkLst>
            <pc:docMk/>
            <pc:sldMk cId="3334531394" sldId="2146846182"/>
            <ac:spMk id="17" creationId="{95B51D74-08CD-BB57-E30E-B6AA6538556F}"/>
          </ac:spMkLst>
        </pc:spChg>
        <pc:spChg chg="add mod">
          <ac:chgData name="Kaileen Cain" userId="21167d2d-fdf2-4320-ae3a-272888c89590" providerId="ADAL" clId="{2CF2BA11-4FF8-49B6-ABCA-2C29EE730367}" dt="2025-01-24T17:33:49.807" v="5495" actId="1036"/>
          <ac:spMkLst>
            <pc:docMk/>
            <pc:sldMk cId="3334531394" sldId="2146846182"/>
            <ac:spMk id="20" creationId="{3FD75546-1C4B-CBFC-0888-9565092B2F2B}"/>
          </ac:spMkLst>
        </pc:spChg>
        <pc:spChg chg="add mod">
          <ac:chgData name="Kaileen Cain" userId="21167d2d-fdf2-4320-ae3a-272888c89590" providerId="ADAL" clId="{2CF2BA11-4FF8-49B6-ABCA-2C29EE730367}" dt="2025-01-24T17:33:49.807" v="5495" actId="1036"/>
          <ac:spMkLst>
            <pc:docMk/>
            <pc:sldMk cId="3334531394" sldId="2146846182"/>
            <ac:spMk id="21" creationId="{046CE334-45F8-F409-0883-C918D7198096}"/>
          </ac:spMkLst>
        </pc:spChg>
        <pc:spChg chg="add mod">
          <ac:chgData name="Kaileen Cain" userId="21167d2d-fdf2-4320-ae3a-272888c89590" providerId="ADAL" clId="{2CF2BA11-4FF8-49B6-ABCA-2C29EE730367}" dt="2025-02-03T18:11:33.050" v="11659" actId="20577"/>
          <ac:spMkLst>
            <pc:docMk/>
            <pc:sldMk cId="3334531394" sldId="2146846182"/>
            <ac:spMk id="22" creationId="{FDBE0CCA-1603-5521-899B-971D3268013E}"/>
          </ac:spMkLst>
        </pc:spChg>
        <pc:spChg chg="add mod">
          <ac:chgData name="Kaileen Cain" userId="21167d2d-fdf2-4320-ae3a-272888c89590" providerId="ADAL" clId="{2CF2BA11-4FF8-49B6-ABCA-2C29EE730367}" dt="2025-02-03T18:12:56.635" v="11720" actId="113"/>
          <ac:spMkLst>
            <pc:docMk/>
            <pc:sldMk cId="3334531394" sldId="2146846182"/>
            <ac:spMk id="23" creationId="{1AA98BD4-DB37-C002-8BDD-6950B72A49D7}"/>
          </ac:spMkLst>
        </pc:spChg>
        <pc:spChg chg="add mod">
          <ac:chgData name="Kaileen Cain" userId="21167d2d-fdf2-4320-ae3a-272888c89590" providerId="ADAL" clId="{2CF2BA11-4FF8-49B6-ABCA-2C29EE730367}" dt="2025-02-03T21:33:39.573" v="12536" actId="20577"/>
          <ac:spMkLst>
            <pc:docMk/>
            <pc:sldMk cId="3334531394" sldId="2146846182"/>
            <ac:spMk id="24" creationId="{49CD4714-45C9-BA71-6FA1-93227536BAA7}"/>
          </ac:spMkLst>
        </pc:spChg>
        <pc:spChg chg="add mod">
          <ac:chgData name="Kaileen Cain" userId="21167d2d-fdf2-4320-ae3a-272888c89590" providerId="ADAL" clId="{2CF2BA11-4FF8-49B6-ABCA-2C29EE730367}" dt="2025-02-03T16:18:37.487" v="11470"/>
          <ac:spMkLst>
            <pc:docMk/>
            <pc:sldMk cId="3334531394" sldId="2146846182"/>
            <ac:spMk id="27" creationId="{85F73EAC-EDF0-BFCD-CEE3-927A55E223BB}"/>
          </ac:spMkLst>
        </pc:spChg>
        <pc:spChg chg="add mod">
          <ac:chgData name="Kaileen Cain" userId="21167d2d-fdf2-4320-ae3a-272888c89590" providerId="ADAL" clId="{2CF2BA11-4FF8-49B6-ABCA-2C29EE730367}" dt="2025-02-03T18:13:10.127" v="11721" actId="20577"/>
          <ac:spMkLst>
            <pc:docMk/>
            <pc:sldMk cId="3334531394" sldId="2146846182"/>
            <ac:spMk id="28" creationId="{4D6B5DA3-5B0B-123E-5E72-EA2DF5E455A6}"/>
          </ac:spMkLst>
        </pc:spChg>
        <pc:spChg chg="add mod">
          <ac:chgData name="Kaileen Cain" userId="21167d2d-fdf2-4320-ae3a-272888c89590" providerId="ADAL" clId="{2CF2BA11-4FF8-49B6-ABCA-2C29EE730367}" dt="2025-02-03T16:18:29.314" v="11468"/>
          <ac:spMkLst>
            <pc:docMk/>
            <pc:sldMk cId="3334531394" sldId="2146846182"/>
            <ac:spMk id="29" creationId="{A267F143-0D66-4578-2B93-2BBE11583099}"/>
          </ac:spMkLst>
        </pc:spChg>
        <pc:spChg chg="add mod">
          <ac:chgData name="Kaileen Cain" userId="21167d2d-fdf2-4320-ae3a-272888c89590" providerId="ADAL" clId="{2CF2BA11-4FF8-49B6-ABCA-2C29EE730367}" dt="2025-02-03T21:35:30.429" v="12633" actId="14100"/>
          <ac:spMkLst>
            <pc:docMk/>
            <pc:sldMk cId="3334531394" sldId="2146846182"/>
            <ac:spMk id="30" creationId="{0D6342A9-2083-8AD3-3249-9C10FC58F8B1}"/>
          </ac:spMkLst>
        </pc:spChg>
        <pc:spChg chg="add mod">
          <ac:chgData name="Kaileen Cain" userId="21167d2d-fdf2-4320-ae3a-272888c89590" providerId="ADAL" clId="{2CF2BA11-4FF8-49B6-ABCA-2C29EE730367}" dt="2025-02-03T16:18:25.693" v="11467"/>
          <ac:spMkLst>
            <pc:docMk/>
            <pc:sldMk cId="3334531394" sldId="2146846182"/>
            <ac:spMk id="31" creationId="{7C180EDF-FE50-E027-2207-A91032FCAA44}"/>
          </ac:spMkLst>
        </pc:spChg>
        <pc:spChg chg="add mod">
          <ac:chgData name="Kaileen Cain" userId="21167d2d-fdf2-4320-ae3a-272888c89590" providerId="ADAL" clId="{2CF2BA11-4FF8-49B6-ABCA-2C29EE730367}" dt="2025-02-03T18:13:16.143" v="11723" actId="20577"/>
          <ac:spMkLst>
            <pc:docMk/>
            <pc:sldMk cId="3334531394" sldId="2146846182"/>
            <ac:spMk id="32" creationId="{668FE4CD-75A7-4DB8-7C44-9730F36E6BE9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Kaileen Cain" userId="21167d2d-fdf2-4320-ae3a-272888c89590" providerId="ADAL" clId="{2CF2BA11-4FF8-49B6-ABCA-2C29EE730367}" dt="2025-01-30T21:29:01.493" v="11272" actId="20577"/>
              <pc2:cmMkLst xmlns:pc2="http://schemas.microsoft.com/office/powerpoint/2019/9/main/command">
                <pc:docMk/>
                <pc:sldMk cId="3334531394" sldId="2146846182"/>
                <pc2:cmMk id="{44D58C33-E9F2-46DA-8745-BF1651FF45E9}"/>
              </pc2:cmMkLst>
            </pc226:cmChg>
            <pc226:cmChg xmlns:pc226="http://schemas.microsoft.com/office/powerpoint/2022/06/main/command" chg="mod">
              <pc226:chgData name="Kaileen Cain" userId="21167d2d-fdf2-4320-ae3a-272888c89590" providerId="ADAL" clId="{2CF2BA11-4FF8-49B6-ABCA-2C29EE730367}" dt="2025-01-30T21:29:21.430" v="11282" actId="20577"/>
              <pc2:cmMkLst xmlns:pc2="http://schemas.microsoft.com/office/powerpoint/2019/9/main/command">
                <pc:docMk/>
                <pc:sldMk cId="3334531394" sldId="2146846182"/>
                <pc2:cmMk id="{DBF6CCCA-5169-4009-8EA2-45380A9D28D3}"/>
              </pc2:cmMkLst>
            </pc226:cmChg>
          </p:ext>
        </pc:extLst>
      </pc:sldChg>
      <pc:sldChg chg="modSp new del mod">
        <pc:chgData name="Kaileen Cain" userId="21167d2d-fdf2-4320-ae3a-272888c89590" providerId="ADAL" clId="{2CF2BA11-4FF8-49B6-ABCA-2C29EE730367}" dt="2025-01-29T21:29:19.935" v="8200" actId="47"/>
        <pc:sldMkLst>
          <pc:docMk/>
          <pc:sldMk cId="4259513206" sldId="2146846183"/>
        </pc:sldMkLst>
      </pc:sldChg>
      <pc:sldChg chg="addSp modSp new del mod">
        <pc:chgData name="Kaileen Cain" userId="21167d2d-fdf2-4320-ae3a-272888c89590" providerId="ADAL" clId="{2CF2BA11-4FF8-49B6-ABCA-2C29EE730367}" dt="2025-01-24T17:35:29.268" v="5556" actId="47"/>
        <pc:sldMkLst>
          <pc:docMk/>
          <pc:sldMk cId="1635828314" sldId="2146846184"/>
        </pc:sldMkLst>
      </pc:sldChg>
      <pc:sldChg chg="addSp modSp mod">
        <pc:chgData name="Kaileen Cain" userId="21167d2d-fdf2-4320-ae3a-272888c89590" providerId="ADAL" clId="{2CF2BA11-4FF8-49B6-ABCA-2C29EE730367}" dt="2025-01-24T17:18:33.105" v="5463" actId="1076"/>
        <pc:sldMkLst>
          <pc:docMk/>
          <pc:sldMk cId="3300999552" sldId="2146846215"/>
        </pc:sldMkLst>
      </pc:sldChg>
      <pc:sldChg chg="addSp delSp modSp add del mod ord">
        <pc:chgData name="Kaileen Cain" userId="21167d2d-fdf2-4320-ae3a-272888c89590" providerId="ADAL" clId="{2CF2BA11-4FF8-49B6-ABCA-2C29EE730367}" dt="2025-01-30T19:23:15.144" v="10669" actId="47"/>
        <pc:sldMkLst>
          <pc:docMk/>
          <pc:sldMk cId="3021272690" sldId="2146846216"/>
        </pc:sldMkLst>
      </pc:sldChg>
      <pc:sldChg chg="add">
        <pc:chgData name="Kaileen Cain" userId="21167d2d-fdf2-4320-ae3a-272888c89590" providerId="ADAL" clId="{2CF2BA11-4FF8-49B6-ABCA-2C29EE730367}" dt="2025-01-28T20:47:31.986" v="8034"/>
        <pc:sldMkLst>
          <pc:docMk/>
          <pc:sldMk cId="1478597245" sldId="2146846275"/>
        </pc:sldMkLst>
      </pc:sldChg>
      <pc:sldChg chg="modSp add del mod setBg">
        <pc:chgData name="Kaileen Cain" userId="21167d2d-fdf2-4320-ae3a-272888c89590" providerId="ADAL" clId="{2CF2BA11-4FF8-49B6-ABCA-2C29EE730367}" dt="2025-02-03T21:31:55.560" v="12513" actId="20577"/>
        <pc:sldMkLst>
          <pc:docMk/>
          <pc:sldMk cId="3197641557" sldId="2146846531"/>
        </pc:sldMkLst>
        <pc:spChg chg="mod">
          <ac:chgData name="Kaileen Cain" userId="21167d2d-fdf2-4320-ae3a-272888c89590" providerId="ADAL" clId="{2CF2BA11-4FF8-49B6-ABCA-2C29EE730367}" dt="2025-01-24T14:09:04.807" v="4548" actId="20577"/>
          <ac:spMkLst>
            <pc:docMk/>
            <pc:sldMk cId="3197641557" sldId="2146846531"/>
            <ac:spMk id="4" creationId="{74941BC2-D3FE-41AE-21B8-B140DB0CB0A6}"/>
          </ac:spMkLst>
        </pc:spChg>
        <pc:spChg chg="mod">
          <ac:chgData name="Kaileen Cain" userId="21167d2d-fdf2-4320-ae3a-272888c89590" providerId="ADAL" clId="{2CF2BA11-4FF8-49B6-ABCA-2C29EE730367}" dt="2025-02-03T21:31:55.560" v="12513" actId="20577"/>
          <ac:spMkLst>
            <pc:docMk/>
            <pc:sldMk cId="3197641557" sldId="2146846531"/>
            <ac:spMk id="9" creationId="{0329FF23-0C22-D717-E43B-783F5D24885B}"/>
          </ac:spMkLst>
        </pc:spChg>
        <pc:spChg chg="mod">
          <ac:chgData name="Kaileen Cain" userId="21167d2d-fdf2-4320-ae3a-272888c89590" providerId="ADAL" clId="{2CF2BA11-4FF8-49B6-ABCA-2C29EE730367}" dt="2025-02-03T21:31:32.270" v="12506" actId="1037"/>
          <ac:spMkLst>
            <pc:docMk/>
            <pc:sldMk cId="3197641557" sldId="2146846531"/>
            <ac:spMk id="10" creationId="{818E2B86-CD9E-E1FE-A820-26308DE81D59}"/>
          </ac:spMkLst>
        </pc:spChg>
      </pc:sldChg>
      <pc:sldChg chg="addSp delSp modSp add mod">
        <pc:chgData name="Kaileen Cain" userId="21167d2d-fdf2-4320-ae3a-272888c89590" providerId="ADAL" clId="{2CF2BA11-4FF8-49B6-ABCA-2C29EE730367}" dt="2025-01-30T19:50:13.041" v="11264" actId="478"/>
        <pc:sldMkLst>
          <pc:docMk/>
          <pc:sldMk cId="88557206" sldId="2146846532"/>
        </pc:sldMkLst>
        <pc:spChg chg="mod ord">
          <ac:chgData name="Kaileen Cain" userId="21167d2d-fdf2-4320-ae3a-272888c89590" providerId="ADAL" clId="{2CF2BA11-4FF8-49B6-ABCA-2C29EE730367}" dt="2025-01-24T18:35:58.407" v="6157" actId="167"/>
          <ac:spMkLst>
            <pc:docMk/>
            <pc:sldMk cId="88557206" sldId="2146846532"/>
            <ac:spMk id="2" creationId="{68929DFC-D467-AF46-799E-9A70907816F2}"/>
          </ac:spMkLst>
        </pc:spChg>
        <pc:spChg chg="mod">
          <ac:chgData name="Kaileen Cain" userId="21167d2d-fdf2-4320-ae3a-272888c89590" providerId="ADAL" clId="{2CF2BA11-4FF8-49B6-ABCA-2C29EE730367}" dt="2025-01-24T14:31:00.005" v="4973" actId="20577"/>
          <ac:spMkLst>
            <pc:docMk/>
            <pc:sldMk cId="88557206" sldId="2146846532"/>
            <ac:spMk id="9" creationId="{D8EF5841-C3DF-6A8F-704D-22DAADE2D4CD}"/>
          </ac:spMkLst>
        </pc:spChg>
        <pc:spChg chg="add mod ord">
          <ac:chgData name="Kaileen Cain" userId="21167d2d-fdf2-4320-ae3a-272888c89590" providerId="ADAL" clId="{2CF2BA11-4FF8-49B6-ABCA-2C29EE730367}" dt="2025-01-24T17:59:45.037" v="5940" actId="14100"/>
          <ac:spMkLst>
            <pc:docMk/>
            <pc:sldMk cId="88557206" sldId="2146846532"/>
            <ac:spMk id="10" creationId="{9D949E11-C790-D6F8-EAAD-0122AC158EAB}"/>
          </ac:spMkLst>
        </pc:spChg>
        <pc:spChg chg="add mod">
          <ac:chgData name="Kaileen Cain" userId="21167d2d-fdf2-4320-ae3a-272888c89590" providerId="ADAL" clId="{2CF2BA11-4FF8-49B6-ABCA-2C29EE730367}" dt="2025-01-24T18:36:41.559" v="6168" actId="1037"/>
          <ac:spMkLst>
            <pc:docMk/>
            <pc:sldMk cId="88557206" sldId="2146846532"/>
            <ac:spMk id="12" creationId="{82D078FB-9EC0-4B39-4B36-F7BB5F7928E3}"/>
          </ac:spMkLst>
        </pc:spChg>
        <pc:spChg chg="add mod ord">
          <ac:chgData name="Kaileen Cain" userId="21167d2d-fdf2-4320-ae3a-272888c89590" providerId="ADAL" clId="{2CF2BA11-4FF8-49B6-ABCA-2C29EE730367}" dt="2025-01-24T17:59:31.388" v="5936" actId="1036"/>
          <ac:spMkLst>
            <pc:docMk/>
            <pc:sldMk cId="88557206" sldId="2146846532"/>
            <ac:spMk id="14" creationId="{161F3A1B-0328-CC20-16C2-EAB1211AF56A}"/>
          </ac:spMkLst>
        </pc:spChg>
        <pc:spChg chg="add mod ord">
          <ac:chgData name="Kaileen Cain" userId="21167d2d-fdf2-4320-ae3a-272888c89590" providerId="ADAL" clId="{2CF2BA11-4FF8-49B6-ABCA-2C29EE730367}" dt="2025-01-24T19:07:44.703" v="6480" actId="1036"/>
          <ac:spMkLst>
            <pc:docMk/>
            <pc:sldMk cId="88557206" sldId="2146846532"/>
            <ac:spMk id="18" creationId="{2CBB3D21-1D40-D956-909E-6DF7A73B99C0}"/>
          </ac:spMkLst>
        </pc:spChg>
        <pc:spChg chg="add mod">
          <ac:chgData name="Kaileen Cain" userId="21167d2d-fdf2-4320-ae3a-272888c89590" providerId="ADAL" clId="{2CF2BA11-4FF8-49B6-ABCA-2C29EE730367}" dt="2025-01-24T19:08:42.515" v="6491" actId="1036"/>
          <ac:spMkLst>
            <pc:docMk/>
            <pc:sldMk cId="88557206" sldId="2146846532"/>
            <ac:spMk id="25" creationId="{0578BDFC-7A36-3CEB-314F-DE56D131B6E6}"/>
          </ac:spMkLst>
        </pc:spChg>
        <pc:spChg chg="add mod">
          <ac:chgData name="Kaileen Cain" userId="21167d2d-fdf2-4320-ae3a-272888c89590" providerId="ADAL" clId="{2CF2BA11-4FF8-49B6-ABCA-2C29EE730367}" dt="2025-01-24T18:01:21.452" v="5982" actId="14100"/>
          <ac:spMkLst>
            <pc:docMk/>
            <pc:sldMk cId="88557206" sldId="2146846532"/>
            <ac:spMk id="27" creationId="{83A9B2AE-F01E-B5B8-0383-18234A4F9C03}"/>
          </ac:spMkLst>
        </pc:spChg>
        <pc:spChg chg="add mod">
          <ac:chgData name="Kaileen Cain" userId="21167d2d-fdf2-4320-ae3a-272888c89590" providerId="ADAL" clId="{2CF2BA11-4FF8-49B6-ABCA-2C29EE730367}" dt="2025-01-24T19:08:06.543" v="6481" actId="1076"/>
          <ac:spMkLst>
            <pc:docMk/>
            <pc:sldMk cId="88557206" sldId="2146846532"/>
            <ac:spMk id="29" creationId="{E00C3E10-F76A-8687-5ED0-EBAB3D20189D}"/>
          </ac:spMkLst>
        </pc:spChg>
        <pc:spChg chg="add mod ord">
          <ac:chgData name="Kaileen Cain" userId="21167d2d-fdf2-4320-ae3a-272888c89590" providerId="ADAL" clId="{2CF2BA11-4FF8-49B6-ABCA-2C29EE730367}" dt="2025-01-24T18:21:13.955" v="6089" actId="14100"/>
          <ac:spMkLst>
            <pc:docMk/>
            <pc:sldMk cId="88557206" sldId="2146846532"/>
            <ac:spMk id="31" creationId="{E78A9641-06CD-C7C2-8149-46E6B493DD29}"/>
          </ac:spMkLst>
        </pc:spChg>
        <pc:spChg chg="add mod ord">
          <ac:chgData name="Kaileen Cain" userId="21167d2d-fdf2-4320-ae3a-272888c89590" providerId="ADAL" clId="{2CF2BA11-4FF8-49B6-ABCA-2C29EE730367}" dt="2025-01-28T18:14:59.191" v="7025"/>
          <ac:spMkLst>
            <pc:docMk/>
            <pc:sldMk cId="88557206" sldId="2146846532"/>
            <ac:spMk id="33" creationId="{959F8D5C-7325-CEA0-9C89-586A41191147}"/>
          </ac:spMkLst>
        </pc:spChg>
        <pc:spChg chg="add mod ord">
          <ac:chgData name="Kaileen Cain" userId="21167d2d-fdf2-4320-ae3a-272888c89590" providerId="ADAL" clId="{2CF2BA11-4FF8-49B6-ABCA-2C29EE730367}" dt="2025-01-24T18:22:02.277" v="6144" actId="1035"/>
          <ac:spMkLst>
            <pc:docMk/>
            <pc:sldMk cId="88557206" sldId="2146846532"/>
            <ac:spMk id="35" creationId="{552104AD-EBBC-0067-7AB1-233A6AFA1289}"/>
          </ac:spMkLst>
        </pc:spChg>
        <pc:spChg chg="add mod ord">
          <ac:chgData name="Kaileen Cain" userId="21167d2d-fdf2-4320-ae3a-272888c89590" providerId="ADAL" clId="{2CF2BA11-4FF8-49B6-ABCA-2C29EE730367}" dt="2025-01-24T18:22:25.094" v="6149" actId="14100"/>
          <ac:spMkLst>
            <pc:docMk/>
            <pc:sldMk cId="88557206" sldId="2146846532"/>
            <ac:spMk id="37" creationId="{14A588E8-8984-1C80-9BAC-F70117E16F38}"/>
          </ac:spMkLst>
        </pc:spChg>
        <pc:spChg chg="add mod ord">
          <ac:chgData name="Kaileen Cain" userId="21167d2d-fdf2-4320-ae3a-272888c89590" providerId="ADAL" clId="{2CF2BA11-4FF8-49B6-ABCA-2C29EE730367}" dt="2025-01-24T18:20:27.930" v="6043" actId="1036"/>
          <ac:spMkLst>
            <pc:docMk/>
            <pc:sldMk cId="88557206" sldId="2146846532"/>
            <ac:spMk id="40" creationId="{1CCFA95A-CA20-DFB4-980B-42FAEDDD896B}"/>
          </ac:spMkLst>
        </pc:spChg>
        <pc:spChg chg="add mod ord">
          <ac:chgData name="Kaileen Cain" userId="21167d2d-fdf2-4320-ae3a-272888c89590" providerId="ADAL" clId="{2CF2BA11-4FF8-49B6-ABCA-2C29EE730367}" dt="2025-01-24T18:01:27.730" v="5983" actId="14100"/>
          <ac:spMkLst>
            <pc:docMk/>
            <pc:sldMk cId="88557206" sldId="2146846532"/>
            <ac:spMk id="41" creationId="{77450195-8719-8EDE-233A-767AD92AE5FF}"/>
          </ac:spMkLst>
        </pc:spChg>
        <pc:spChg chg="add mod">
          <ac:chgData name="Kaileen Cain" userId="21167d2d-fdf2-4320-ae3a-272888c89590" providerId="ADAL" clId="{2CF2BA11-4FF8-49B6-ABCA-2C29EE730367}" dt="2025-01-24T18:21:10.810" v="6088" actId="14100"/>
          <ac:spMkLst>
            <pc:docMk/>
            <pc:sldMk cId="88557206" sldId="2146846532"/>
            <ac:spMk id="42" creationId="{7577FF8E-CE47-9B8A-81B8-306356D208CF}"/>
          </ac:spMkLst>
        </pc:spChg>
        <pc:spChg chg="add mod">
          <ac:chgData name="Kaileen Cain" userId="21167d2d-fdf2-4320-ae3a-272888c89590" providerId="ADAL" clId="{2CF2BA11-4FF8-49B6-ABCA-2C29EE730367}" dt="2025-01-24T18:20:23.874" v="6042" actId="14100"/>
          <ac:spMkLst>
            <pc:docMk/>
            <pc:sldMk cId="88557206" sldId="2146846532"/>
            <ac:spMk id="43" creationId="{8C7480D0-7D16-0D90-3E80-90407B0F8A85}"/>
          </ac:spMkLst>
        </pc:spChg>
        <pc:spChg chg="add mod">
          <ac:chgData name="Kaileen Cain" userId="21167d2d-fdf2-4320-ae3a-272888c89590" providerId="ADAL" clId="{2CF2BA11-4FF8-49B6-ABCA-2C29EE730367}" dt="2025-01-24T18:20:07.569" v="6039" actId="1036"/>
          <ac:spMkLst>
            <pc:docMk/>
            <pc:sldMk cId="88557206" sldId="2146846532"/>
            <ac:spMk id="44" creationId="{7DD25488-CC64-F205-84F1-A31692D41C94}"/>
          </ac:spMkLst>
        </pc:spChg>
        <pc:spChg chg="add mod">
          <ac:chgData name="Kaileen Cain" userId="21167d2d-fdf2-4320-ae3a-272888c89590" providerId="ADAL" clId="{2CF2BA11-4FF8-49B6-ABCA-2C29EE730367}" dt="2025-01-24T17:59:34.538" v="5937" actId="14100"/>
          <ac:spMkLst>
            <pc:docMk/>
            <pc:sldMk cId="88557206" sldId="2146846532"/>
            <ac:spMk id="45" creationId="{7D914B33-C89A-D323-54C3-339C3D0BA976}"/>
          </ac:spMkLst>
        </pc:spChg>
        <pc:spChg chg="add mod">
          <ac:chgData name="Kaileen Cain" userId="21167d2d-fdf2-4320-ae3a-272888c89590" providerId="ADAL" clId="{2CF2BA11-4FF8-49B6-ABCA-2C29EE730367}" dt="2025-01-24T17:59:41.518" v="5939" actId="14100"/>
          <ac:spMkLst>
            <pc:docMk/>
            <pc:sldMk cId="88557206" sldId="2146846532"/>
            <ac:spMk id="46" creationId="{BC63E9B8-E1A8-AE6B-3DED-7E5C6EB501E7}"/>
          </ac:spMkLst>
        </pc:spChg>
        <pc:spChg chg="add mod">
          <ac:chgData name="Kaileen Cain" userId="21167d2d-fdf2-4320-ae3a-272888c89590" providerId="ADAL" clId="{2CF2BA11-4FF8-49B6-ABCA-2C29EE730367}" dt="2025-01-24T18:22:20.843" v="6148" actId="14100"/>
          <ac:spMkLst>
            <pc:docMk/>
            <pc:sldMk cId="88557206" sldId="2146846532"/>
            <ac:spMk id="47" creationId="{086B5EF9-2792-7EF7-122F-5865127B3A91}"/>
          </ac:spMkLst>
        </pc:spChg>
        <pc:spChg chg="add mod ord">
          <ac:chgData name="Kaileen Cain" userId="21167d2d-fdf2-4320-ae3a-272888c89590" providerId="ADAL" clId="{2CF2BA11-4FF8-49B6-ABCA-2C29EE730367}" dt="2025-01-24T19:08:06.543" v="6481" actId="1076"/>
          <ac:spMkLst>
            <pc:docMk/>
            <pc:sldMk cId="88557206" sldId="2146846532"/>
            <ac:spMk id="48" creationId="{CB3B0273-32BB-22A7-D4C1-107E4BDE35EA}"/>
          </ac:spMkLst>
        </pc:spChg>
        <pc:spChg chg="add mod ord">
          <ac:chgData name="Kaileen Cain" userId="21167d2d-fdf2-4320-ae3a-272888c89590" providerId="ADAL" clId="{2CF2BA11-4FF8-49B6-ABCA-2C29EE730367}" dt="2025-01-24T17:58:00.476" v="5864" actId="1035"/>
          <ac:spMkLst>
            <pc:docMk/>
            <pc:sldMk cId="88557206" sldId="2146846532"/>
            <ac:spMk id="49" creationId="{69D8FF9B-6F2A-CC23-9A8E-BAA652D39FDC}"/>
          </ac:spMkLst>
        </pc:spChg>
        <pc:spChg chg="add mod">
          <ac:chgData name="Kaileen Cain" userId="21167d2d-fdf2-4320-ae3a-272888c89590" providerId="ADAL" clId="{2CF2BA11-4FF8-49B6-ABCA-2C29EE730367}" dt="2025-01-24T18:22:05.531" v="6145" actId="14100"/>
          <ac:spMkLst>
            <pc:docMk/>
            <pc:sldMk cId="88557206" sldId="2146846532"/>
            <ac:spMk id="50" creationId="{B5E7882B-F86C-AAE8-5A94-6DF54A94F6F4}"/>
          </ac:spMkLst>
        </pc:spChg>
        <pc:spChg chg="add mod">
          <ac:chgData name="Kaileen Cain" userId="21167d2d-fdf2-4320-ae3a-272888c89590" providerId="ADAL" clId="{2CF2BA11-4FF8-49B6-ABCA-2C29EE730367}" dt="2025-01-24T19:07:44.703" v="6480" actId="1036"/>
          <ac:spMkLst>
            <pc:docMk/>
            <pc:sldMk cId="88557206" sldId="2146846532"/>
            <ac:spMk id="51" creationId="{EA9AC4D5-E1D8-CBDC-81AB-7CA4620E29AF}"/>
          </ac:spMkLst>
        </pc:spChg>
        <pc:spChg chg="add mod ord">
          <ac:chgData name="Kaileen Cain" userId="21167d2d-fdf2-4320-ae3a-272888c89590" providerId="ADAL" clId="{2CF2BA11-4FF8-49B6-ABCA-2C29EE730367}" dt="2025-01-24T18:35:56.051" v="6156" actId="167"/>
          <ac:spMkLst>
            <pc:docMk/>
            <pc:sldMk cId="88557206" sldId="2146846532"/>
            <ac:spMk id="52" creationId="{BE745DD8-8586-B051-5662-59ADC42BB8EB}"/>
          </ac:spMkLst>
        </pc:spChg>
        <pc:spChg chg="add mod">
          <ac:chgData name="Kaileen Cain" userId="21167d2d-fdf2-4320-ae3a-272888c89590" providerId="ADAL" clId="{2CF2BA11-4FF8-49B6-ABCA-2C29EE730367}" dt="2025-01-24T18:58:35.114" v="6357" actId="14100"/>
          <ac:spMkLst>
            <pc:docMk/>
            <pc:sldMk cId="88557206" sldId="2146846532"/>
            <ac:spMk id="53" creationId="{B1782476-9650-7DA6-EBB8-D78311B52FD9}"/>
          </ac:spMkLst>
        </pc:spChg>
        <pc:spChg chg="add mod">
          <ac:chgData name="Kaileen Cain" userId="21167d2d-fdf2-4320-ae3a-272888c89590" providerId="ADAL" clId="{2CF2BA11-4FF8-49B6-ABCA-2C29EE730367}" dt="2025-01-24T18:47:50.031" v="6356" actId="20577"/>
          <ac:spMkLst>
            <pc:docMk/>
            <pc:sldMk cId="88557206" sldId="2146846532"/>
            <ac:spMk id="54" creationId="{5D77F778-FCCF-5A41-03AD-BE7A3990451C}"/>
          </ac:spMkLst>
        </pc:spChg>
        <pc:spChg chg="add mod">
          <ac:chgData name="Kaileen Cain" userId="21167d2d-fdf2-4320-ae3a-272888c89590" providerId="ADAL" clId="{2CF2BA11-4FF8-49B6-ABCA-2C29EE730367}" dt="2025-01-24T18:59:14.321" v="6371" actId="20577"/>
          <ac:spMkLst>
            <pc:docMk/>
            <pc:sldMk cId="88557206" sldId="2146846532"/>
            <ac:spMk id="55" creationId="{2AA680AB-033E-76E6-766B-CF4FCFAD3604}"/>
          </ac:spMkLst>
        </pc:spChg>
        <pc:spChg chg="add mod">
          <ac:chgData name="Kaileen Cain" userId="21167d2d-fdf2-4320-ae3a-272888c89590" providerId="ADAL" clId="{2CF2BA11-4FF8-49B6-ABCA-2C29EE730367}" dt="2025-01-28T18:15:09.426" v="7033" actId="20577"/>
          <ac:spMkLst>
            <pc:docMk/>
            <pc:sldMk cId="88557206" sldId="2146846532"/>
            <ac:spMk id="56" creationId="{A96591F7-6FDE-5609-F13F-7B3AF5A40B2C}"/>
          </ac:spMkLst>
        </pc:spChg>
        <pc:spChg chg="add mod">
          <ac:chgData name="Kaileen Cain" userId="21167d2d-fdf2-4320-ae3a-272888c89590" providerId="ADAL" clId="{2CF2BA11-4FF8-49B6-ABCA-2C29EE730367}" dt="2025-01-24T19:02:49.858" v="6401" actId="20577"/>
          <ac:spMkLst>
            <pc:docMk/>
            <pc:sldMk cId="88557206" sldId="2146846532"/>
            <ac:spMk id="57" creationId="{A46C5E74-2AA1-89D1-6A58-CFECBDD22219}"/>
          </ac:spMkLst>
        </pc:spChg>
        <pc:spChg chg="add mod">
          <ac:chgData name="Kaileen Cain" userId="21167d2d-fdf2-4320-ae3a-272888c89590" providerId="ADAL" clId="{2CF2BA11-4FF8-49B6-ABCA-2C29EE730367}" dt="2025-01-24T19:06:17.877" v="6415" actId="20577"/>
          <ac:spMkLst>
            <pc:docMk/>
            <pc:sldMk cId="88557206" sldId="2146846532"/>
            <ac:spMk id="58" creationId="{065AAC22-293B-5270-E233-D37957356B80}"/>
          </ac:spMkLst>
        </pc:spChg>
        <pc:spChg chg="add mod">
          <ac:chgData name="Kaileen Cain" userId="21167d2d-fdf2-4320-ae3a-272888c89590" providerId="ADAL" clId="{2CF2BA11-4FF8-49B6-ABCA-2C29EE730367}" dt="2025-01-24T19:07:44.703" v="6480" actId="1036"/>
          <ac:spMkLst>
            <pc:docMk/>
            <pc:sldMk cId="88557206" sldId="2146846532"/>
            <ac:spMk id="59" creationId="{A0200022-AF82-ADBB-4B4E-6BD28C406DB0}"/>
          </ac:spMkLst>
        </pc:spChg>
        <pc:spChg chg="add mod">
          <ac:chgData name="Kaileen Cain" userId="21167d2d-fdf2-4320-ae3a-272888c89590" providerId="ADAL" clId="{2CF2BA11-4FF8-49B6-ABCA-2C29EE730367}" dt="2025-01-24T19:08:06.543" v="6481" actId="1076"/>
          <ac:spMkLst>
            <pc:docMk/>
            <pc:sldMk cId="88557206" sldId="2146846532"/>
            <ac:spMk id="60" creationId="{8C9C1AFD-5E90-8711-DF77-360A08DE925E}"/>
          </ac:spMkLst>
        </pc:spChg>
        <pc:spChg chg="add mod">
          <ac:chgData name="Kaileen Cain" userId="21167d2d-fdf2-4320-ae3a-272888c89590" providerId="ADAL" clId="{2CF2BA11-4FF8-49B6-ABCA-2C29EE730367}" dt="2025-01-24T19:12:10.597" v="6548" actId="20577"/>
          <ac:spMkLst>
            <pc:docMk/>
            <pc:sldMk cId="88557206" sldId="2146846532"/>
            <ac:spMk id="61" creationId="{C2829ADD-E561-A207-2E4F-30796966C000}"/>
          </ac:spMkLst>
        </pc:spChg>
        <pc:spChg chg="add mod">
          <ac:chgData name="Kaileen Cain" userId="21167d2d-fdf2-4320-ae3a-272888c89590" providerId="ADAL" clId="{2CF2BA11-4FF8-49B6-ABCA-2C29EE730367}" dt="2025-01-24T19:11:56.542" v="6539" actId="20577"/>
          <ac:spMkLst>
            <pc:docMk/>
            <pc:sldMk cId="88557206" sldId="2146846532"/>
            <ac:spMk id="62" creationId="{21CFC174-1CC5-BB05-EB8A-6C5AC5740A6C}"/>
          </ac:spMkLst>
        </pc:spChg>
        <pc:spChg chg="add mod">
          <ac:chgData name="Kaileen Cain" userId="21167d2d-fdf2-4320-ae3a-272888c89590" providerId="ADAL" clId="{2CF2BA11-4FF8-49B6-ABCA-2C29EE730367}" dt="2025-01-24T19:09:53.205" v="6527" actId="20577"/>
          <ac:spMkLst>
            <pc:docMk/>
            <pc:sldMk cId="88557206" sldId="2146846532"/>
            <ac:spMk id="63" creationId="{57F48A3E-1570-FE02-D538-DE42240E94FF}"/>
          </ac:spMkLst>
        </pc:spChg>
        <pc:spChg chg="add mod">
          <ac:chgData name="Kaileen Cain" userId="21167d2d-fdf2-4320-ae3a-272888c89590" providerId="ADAL" clId="{2CF2BA11-4FF8-49B6-ABCA-2C29EE730367}" dt="2025-01-24T19:08:57.794" v="6499" actId="20577"/>
          <ac:spMkLst>
            <pc:docMk/>
            <pc:sldMk cId="88557206" sldId="2146846532"/>
            <ac:spMk id="1024" creationId="{A12BAEB8-1D3A-16F3-1539-D5147DEA339B}"/>
          </ac:spMkLst>
        </pc:spChg>
        <pc:picChg chg="add mod">
          <ac:chgData name="Kaileen Cain" userId="21167d2d-fdf2-4320-ae3a-272888c89590" providerId="ADAL" clId="{2CF2BA11-4FF8-49B6-ABCA-2C29EE730367}" dt="2025-01-28T18:15:42.990" v="7038" actId="1076"/>
          <ac:picMkLst>
            <pc:docMk/>
            <pc:sldMk cId="88557206" sldId="2146846532"/>
            <ac:picMk id="5" creationId="{3F2FBCAC-4764-287A-DFCA-2C884198A2F3}"/>
          </ac:picMkLst>
        </pc:picChg>
        <pc:picChg chg="add mod">
          <ac:chgData name="Kaileen Cain" userId="21167d2d-fdf2-4320-ae3a-272888c89590" providerId="ADAL" clId="{2CF2BA11-4FF8-49B6-ABCA-2C29EE730367}" dt="2025-01-24T18:59:03.792" v="6362" actId="1076"/>
          <ac:picMkLst>
            <pc:docMk/>
            <pc:sldMk cId="88557206" sldId="2146846532"/>
            <ac:picMk id="1027" creationId="{0223BE8F-56B6-0F1F-B0E4-0DF1D3E10093}"/>
          </ac:picMkLst>
        </pc:picChg>
        <pc:picChg chg="add mod">
          <ac:chgData name="Kaileen Cain" userId="21167d2d-fdf2-4320-ae3a-272888c89590" providerId="ADAL" clId="{2CF2BA11-4FF8-49B6-ABCA-2C29EE730367}" dt="2025-01-24T18:43:47.544" v="6176" actId="1076"/>
          <ac:picMkLst>
            <pc:docMk/>
            <pc:sldMk cId="88557206" sldId="2146846532"/>
            <ac:picMk id="1028" creationId="{6352B4D1-D30A-5852-1D06-F40FE7F18C42}"/>
          </ac:picMkLst>
        </pc:picChg>
        <pc:picChg chg="add mod">
          <ac:chgData name="Kaileen Cain" userId="21167d2d-fdf2-4320-ae3a-272888c89590" providerId="ADAL" clId="{2CF2BA11-4FF8-49B6-ABCA-2C29EE730367}" dt="2025-01-24T19:07:44.703" v="6480" actId="1036"/>
          <ac:picMkLst>
            <pc:docMk/>
            <pc:sldMk cId="88557206" sldId="2146846532"/>
            <ac:picMk id="1029" creationId="{1C7C23C0-D69D-73B4-64B2-916E788DD07B}"/>
          </ac:picMkLst>
        </pc:picChg>
        <pc:picChg chg="add mod">
          <ac:chgData name="Kaileen Cain" userId="21167d2d-fdf2-4320-ae3a-272888c89590" providerId="ADAL" clId="{2CF2BA11-4FF8-49B6-ABCA-2C29EE730367}" dt="2025-01-24T18:47:35.571" v="6346" actId="1076"/>
          <ac:picMkLst>
            <pc:docMk/>
            <pc:sldMk cId="88557206" sldId="2146846532"/>
            <ac:picMk id="1030" creationId="{B5FB7DBE-8814-3324-6900-B0F3A93CB226}"/>
          </ac:picMkLst>
        </pc:picChg>
        <pc:picChg chg="add mod">
          <ac:chgData name="Kaileen Cain" userId="21167d2d-fdf2-4320-ae3a-272888c89590" providerId="ADAL" clId="{2CF2BA11-4FF8-49B6-ABCA-2C29EE730367}" dt="2025-01-24T19:08:06.543" v="6481" actId="1076"/>
          <ac:picMkLst>
            <pc:docMk/>
            <pc:sldMk cId="88557206" sldId="2146846532"/>
            <ac:picMk id="1031" creationId="{2AE6B514-24EE-6730-3067-62B77A83B59D}"/>
          </ac:picMkLst>
        </pc:picChg>
        <pc:picChg chg="add mod">
          <ac:chgData name="Kaileen Cain" userId="21167d2d-fdf2-4320-ae3a-272888c89590" providerId="ADAL" clId="{2CF2BA11-4FF8-49B6-ABCA-2C29EE730367}" dt="2025-01-24T19:12:18.740" v="6550" actId="1076"/>
          <ac:picMkLst>
            <pc:docMk/>
            <pc:sldMk cId="88557206" sldId="2146846532"/>
            <ac:picMk id="1032" creationId="{BC1F7426-A195-3137-A4E1-3D9FA5F0FA9C}"/>
          </ac:picMkLst>
        </pc:picChg>
        <pc:picChg chg="add mod">
          <ac:chgData name="Kaileen Cain" userId="21167d2d-fdf2-4320-ae3a-272888c89590" providerId="ADAL" clId="{2CF2BA11-4FF8-49B6-ABCA-2C29EE730367}" dt="2025-01-24T19:06:03.074" v="6406" actId="1076"/>
          <ac:picMkLst>
            <pc:docMk/>
            <pc:sldMk cId="88557206" sldId="2146846532"/>
            <ac:picMk id="1038" creationId="{CE8DDF9D-9356-D9A3-694B-6A2CCB296979}"/>
          </ac:picMkLst>
        </pc:picChg>
        <pc:picChg chg="add mod">
          <ac:chgData name="Kaileen Cain" userId="21167d2d-fdf2-4320-ae3a-272888c89590" providerId="ADAL" clId="{2CF2BA11-4FF8-49B6-ABCA-2C29EE730367}" dt="2025-01-24T19:08:38.577" v="6486" actId="1076"/>
          <ac:picMkLst>
            <pc:docMk/>
            <pc:sldMk cId="88557206" sldId="2146846532"/>
            <ac:picMk id="1040" creationId="{2138DB65-7A8F-CDA5-3774-BF78C0BD7058}"/>
          </ac:picMkLst>
        </pc:picChg>
        <pc:picChg chg="add mod">
          <ac:chgData name="Kaileen Cain" userId="21167d2d-fdf2-4320-ae3a-272888c89590" providerId="ADAL" clId="{2CF2BA11-4FF8-49B6-ABCA-2C29EE730367}" dt="2025-01-24T19:09:38.683" v="6517" actId="1035"/>
          <ac:picMkLst>
            <pc:docMk/>
            <pc:sldMk cId="88557206" sldId="2146846532"/>
            <ac:picMk id="1042" creationId="{A55F52A5-6C0A-E755-E009-332B1026F81E}"/>
          </ac:picMkLst>
        </pc:picChg>
        <pc:picChg chg="add mod">
          <ac:chgData name="Kaileen Cain" userId="21167d2d-fdf2-4320-ae3a-272888c89590" providerId="ADAL" clId="{2CF2BA11-4FF8-49B6-ABCA-2C29EE730367}" dt="2025-01-24T19:11:28.537" v="6531" actId="1035"/>
          <ac:picMkLst>
            <pc:docMk/>
            <pc:sldMk cId="88557206" sldId="2146846532"/>
            <ac:picMk id="1044" creationId="{EDE19957-64E4-983B-6888-9180DC8D2E4E}"/>
          </ac:picMkLst>
        </pc:picChg>
      </pc:sldChg>
      <pc:sldChg chg="addSp delSp modSp add mod ord">
        <pc:chgData name="Kaileen Cain" userId="21167d2d-fdf2-4320-ae3a-272888c89590" providerId="ADAL" clId="{2CF2BA11-4FF8-49B6-ABCA-2C29EE730367}" dt="2025-02-05T18:25:06.255" v="12793" actId="20577"/>
        <pc:sldMkLst>
          <pc:docMk/>
          <pc:sldMk cId="2208501486" sldId="2146846533"/>
        </pc:sldMkLst>
        <pc:spChg chg="ord">
          <ac:chgData name="Kaileen Cain" userId="21167d2d-fdf2-4320-ae3a-272888c89590" providerId="ADAL" clId="{2CF2BA11-4FF8-49B6-ABCA-2C29EE730367}" dt="2025-02-03T16:19:44.330" v="11483" actId="167"/>
          <ac:spMkLst>
            <pc:docMk/>
            <pc:sldMk cId="2208501486" sldId="2146846533"/>
            <ac:spMk id="2" creationId="{DDCF47DF-DA59-F25F-79B3-38524D62D171}"/>
          </ac:spMkLst>
        </pc:spChg>
        <pc:spChg chg="add mod topLvl">
          <ac:chgData name="Kaileen Cain" userId="21167d2d-fdf2-4320-ae3a-272888c89590" providerId="ADAL" clId="{2CF2BA11-4FF8-49B6-ABCA-2C29EE730367}" dt="2025-02-03T16:19:53.164" v="11485" actId="165"/>
          <ac:spMkLst>
            <pc:docMk/>
            <pc:sldMk cId="2208501486" sldId="2146846533"/>
            <ac:spMk id="5" creationId="{F6E3DA50-6653-0675-9D22-8BE535982675}"/>
          </ac:spMkLst>
        </pc:spChg>
        <pc:spChg chg="add mod topLvl">
          <ac:chgData name="Kaileen Cain" userId="21167d2d-fdf2-4320-ae3a-272888c89590" providerId="ADAL" clId="{2CF2BA11-4FF8-49B6-ABCA-2C29EE730367}" dt="2025-02-05T18:25:06.255" v="12793" actId="20577"/>
          <ac:spMkLst>
            <pc:docMk/>
            <pc:sldMk cId="2208501486" sldId="2146846533"/>
            <ac:spMk id="7" creationId="{7C52DB17-B871-7DCA-8B03-DB0E9BDD7864}"/>
          </ac:spMkLst>
        </pc:spChg>
        <pc:spChg chg="mod topLvl">
          <ac:chgData name="Kaileen Cain" userId="21167d2d-fdf2-4320-ae3a-272888c89590" providerId="ADAL" clId="{2CF2BA11-4FF8-49B6-ABCA-2C29EE730367}" dt="2025-02-03T16:19:50.794" v="11484" actId="165"/>
          <ac:spMkLst>
            <pc:docMk/>
            <pc:sldMk cId="2208501486" sldId="2146846533"/>
            <ac:spMk id="8" creationId="{79E2CC3C-F8B6-D0D0-243C-F49CBD3A4270}"/>
          </ac:spMkLst>
        </pc:spChg>
        <pc:spChg chg="mod">
          <ac:chgData name="Kaileen Cain" userId="21167d2d-fdf2-4320-ae3a-272888c89590" providerId="ADAL" clId="{2CF2BA11-4FF8-49B6-ABCA-2C29EE730367}" dt="2025-02-03T21:48:20.124" v="12655" actId="20577"/>
          <ac:spMkLst>
            <pc:docMk/>
            <pc:sldMk cId="2208501486" sldId="2146846533"/>
            <ac:spMk id="9" creationId="{C569DF85-7F77-CDC0-8970-877FADFC09F4}"/>
          </ac:spMkLst>
        </pc:spChg>
        <pc:spChg chg="add mod topLvl">
          <ac:chgData name="Kaileen Cain" userId="21167d2d-fdf2-4320-ae3a-272888c89590" providerId="ADAL" clId="{2CF2BA11-4FF8-49B6-ABCA-2C29EE730367}" dt="2025-02-03T16:19:53.164" v="11485" actId="165"/>
          <ac:spMkLst>
            <pc:docMk/>
            <pc:sldMk cId="2208501486" sldId="2146846533"/>
            <ac:spMk id="23" creationId="{E19DE432-E8CC-2B72-8084-6B35A120B09C}"/>
          </ac:spMkLst>
        </pc:spChg>
        <pc:spChg chg="add mod topLvl">
          <ac:chgData name="Kaileen Cain" userId="21167d2d-fdf2-4320-ae3a-272888c89590" providerId="ADAL" clId="{2CF2BA11-4FF8-49B6-ABCA-2C29EE730367}" dt="2025-02-03T18:59:09.223" v="12417"/>
          <ac:spMkLst>
            <pc:docMk/>
            <pc:sldMk cId="2208501486" sldId="2146846533"/>
            <ac:spMk id="26" creationId="{1DF98195-06FB-7AED-4420-54C65347E59A}"/>
          </ac:spMkLst>
        </pc:spChg>
        <pc:spChg chg="add mod topLvl">
          <ac:chgData name="Kaileen Cain" userId="21167d2d-fdf2-4320-ae3a-272888c89590" providerId="ADAL" clId="{2CF2BA11-4FF8-49B6-ABCA-2C29EE730367}" dt="2025-02-03T16:19:53.164" v="11485" actId="165"/>
          <ac:spMkLst>
            <pc:docMk/>
            <pc:sldMk cId="2208501486" sldId="2146846533"/>
            <ac:spMk id="28" creationId="{12B8C85E-7871-6CDB-9FDA-BD391378EF9C}"/>
          </ac:spMkLst>
        </pc:spChg>
        <pc:spChg chg="add mod topLvl">
          <ac:chgData name="Kaileen Cain" userId="21167d2d-fdf2-4320-ae3a-272888c89590" providerId="ADAL" clId="{2CF2BA11-4FF8-49B6-ABCA-2C29EE730367}" dt="2025-02-03T16:19:53.164" v="11485" actId="165"/>
          <ac:spMkLst>
            <pc:docMk/>
            <pc:sldMk cId="2208501486" sldId="2146846533"/>
            <ac:spMk id="30" creationId="{B65F6DBB-DEE5-2D2D-89AC-C32ABECA8ECA}"/>
          </ac:spMkLst>
        </pc:spChg>
        <pc:picChg chg="add mod">
          <ac:chgData name="Kaileen Cain" userId="21167d2d-fdf2-4320-ae3a-272888c89590" providerId="ADAL" clId="{2CF2BA11-4FF8-49B6-ABCA-2C29EE730367}" dt="2025-02-03T16:27:06.123" v="11635" actId="408"/>
          <ac:picMkLst>
            <pc:docMk/>
            <pc:sldMk cId="2208501486" sldId="2146846533"/>
            <ac:picMk id="12" creationId="{43B7945A-B912-F90F-A983-EEE95FB13F6C}"/>
          </ac:picMkLst>
        </pc:picChg>
        <pc:picChg chg="add mod">
          <ac:chgData name="Kaileen Cain" userId="21167d2d-fdf2-4320-ae3a-272888c89590" providerId="ADAL" clId="{2CF2BA11-4FF8-49B6-ABCA-2C29EE730367}" dt="2025-02-03T18:34:27.473" v="12412" actId="1036"/>
          <ac:picMkLst>
            <pc:docMk/>
            <pc:sldMk cId="2208501486" sldId="2146846533"/>
            <ac:picMk id="13" creationId="{092702D7-6046-E044-F79F-1F8058C4242A}"/>
          </ac:picMkLst>
        </pc:picChg>
        <pc:picChg chg="add mod">
          <ac:chgData name="Kaileen Cain" userId="21167d2d-fdf2-4320-ae3a-272888c89590" providerId="ADAL" clId="{2CF2BA11-4FF8-49B6-ABCA-2C29EE730367}" dt="2025-02-03T18:34:40.982" v="12413"/>
          <ac:picMkLst>
            <pc:docMk/>
            <pc:sldMk cId="2208501486" sldId="2146846533"/>
            <ac:picMk id="14" creationId="{39E042CA-BD49-5E35-02D1-A041DD6574CB}"/>
          </ac:picMkLst>
        </pc:picChg>
        <pc:picChg chg="add mod topLvl">
          <ac:chgData name="Kaileen Cain" userId="21167d2d-fdf2-4320-ae3a-272888c89590" providerId="ADAL" clId="{2CF2BA11-4FF8-49B6-ABCA-2C29EE730367}" dt="2025-02-03T16:19:53.164" v="11485" actId="165"/>
          <ac:picMkLst>
            <pc:docMk/>
            <pc:sldMk cId="2208501486" sldId="2146846533"/>
            <ac:picMk id="22" creationId="{058711F1-C6BD-18B3-3CBB-C5F72D8C6DFB}"/>
          </ac:picMkLst>
        </pc:picChg>
        <pc:picChg chg="add mod topLvl">
          <ac:chgData name="Kaileen Cain" userId="21167d2d-fdf2-4320-ae3a-272888c89590" providerId="ADAL" clId="{2CF2BA11-4FF8-49B6-ABCA-2C29EE730367}" dt="2025-02-03T18:59:04.762" v="12416"/>
          <ac:picMkLst>
            <pc:docMk/>
            <pc:sldMk cId="2208501486" sldId="2146846533"/>
            <ac:picMk id="25" creationId="{D17C2210-A3FD-04DF-E787-F53656B92E26}"/>
          </ac:picMkLst>
        </pc:picChg>
        <pc:picChg chg="add mod topLvl">
          <ac:chgData name="Kaileen Cain" userId="21167d2d-fdf2-4320-ae3a-272888c89590" providerId="ADAL" clId="{2CF2BA11-4FF8-49B6-ABCA-2C29EE730367}" dt="2025-02-03T18:34:14.161" v="12371" actId="1076"/>
          <ac:picMkLst>
            <pc:docMk/>
            <pc:sldMk cId="2208501486" sldId="2146846533"/>
            <ac:picMk id="27" creationId="{85A30D5F-2D34-3ED1-D3A8-C35854F957D2}"/>
          </ac:picMkLst>
        </pc:picChg>
        <pc:picChg chg="add mod topLvl">
          <ac:chgData name="Kaileen Cain" userId="21167d2d-fdf2-4320-ae3a-272888c89590" providerId="ADAL" clId="{2CF2BA11-4FF8-49B6-ABCA-2C29EE730367}" dt="2025-02-03T16:19:53.164" v="11485" actId="165"/>
          <ac:picMkLst>
            <pc:docMk/>
            <pc:sldMk cId="2208501486" sldId="2146846533"/>
            <ac:picMk id="29" creationId="{81B02E37-110F-46B0-140A-BDF32D5C25A8}"/>
          </ac:picMkLst>
        </pc:picChg>
        <pc:picChg chg="add mod topLvl">
          <ac:chgData name="Kaileen Cain" userId="21167d2d-fdf2-4320-ae3a-272888c89590" providerId="ADAL" clId="{2CF2BA11-4FF8-49B6-ABCA-2C29EE730367}" dt="2025-02-03T18:34:19.491" v="12391" actId="1036"/>
          <ac:picMkLst>
            <pc:docMk/>
            <pc:sldMk cId="2208501486" sldId="2146846533"/>
            <ac:picMk id="33" creationId="{2F9FCC98-5109-F86E-D71F-1A634694456A}"/>
          </ac:picMkLst>
        </pc:picChg>
        <pc:picChg chg="add mod topLvl">
          <ac:chgData name="Kaileen Cain" userId="21167d2d-fdf2-4320-ae3a-272888c89590" providerId="ADAL" clId="{2CF2BA11-4FF8-49B6-ABCA-2C29EE730367}" dt="2025-02-03T20:32:53.370" v="12419" actId="1037"/>
          <ac:picMkLst>
            <pc:docMk/>
            <pc:sldMk cId="2208501486" sldId="2146846533"/>
            <ac:picMk id="34" creationId="{8E509F01-E042-01A7-E2B5-A2AB7229E6FE}"/>
          </ac:picMkLst>
        </pc:picChg>
        <pc:picChg chg="add mod topLvl">
          <ac:chgData name="Kaileen Cain" userId="21167d2d-fdf2-4320-ae3a-272888c89590" providerId="ADAL" clId="{2CF2BA11-4FF8-49B6-ABCA-2C29EE730367}" dt="2025-02-03T16:27:06.123" v="11635" actId="408"/>
          <ac:picMkLst>
            <pc:docMk/>
            <pc:sldMk cId="2208501486" sldId="2146846533"/>
            <ac:picMk id="35" creationId="{03C74C23-FC6C-EB51-2469-2862CDEF223E}"/>
          </ac:picMkLst>
        </pc:picChg>
        <pc:picChg chg="add mod topLvl">
          <ac:chgData name="Kaileen Cain" userId="21167d2d-fdf2-4320-ae3a-272888c89590" providerId="ADAL" clId="{2CF2BA11-4FF8-49B6-ABCA-2C29EE730367}" dt="2025-02-03T20:32:53.370" v="12419" actId="1037"/>
          <ac:picMkLst>
            <pc:docMk/>
            <pc:sldMk cId="2208501486" sldId="2146846533"/>
            <ac:picMk id="36" creationId="{90AE6C82-E578-C712-B422-262D3DA312AA}"/>
          </ac:picMkLst>
        </pc:picChg>
        <pc:picChg chg="add mod">
          <ac:chgData name="Kaileen Cain" userId="21167d2d-fdf2-4320-ae3a-272888c89590" providerId="ADAL" clId="{2CF2BA11-4FF8-49B6-ABCA-2C29EE730367}" dt="2025-02-03T20:32:53.370" v="12419" actId="1037"/>
          <ac:picMkLst>
            <pc:docMk/>
            <pc:sldMk cId="2208501486" sldId="2146846533"/>
            <ac:picMk id="38" creationId="{8B518D0A-1EA6-F70A-3DED-F83263C603B9}"/>
          </ac:picMkLst>
        </pc:picChg>
        <pc:picChg chg="add mod topLvl">
          <ac:chgData name="Kaileen Cain" userId="21167d2d-fdf2-4320-ae3a-272888c89590" providerId="ADAL" clId="{2CF2BA11-4FF8-49B6-ABCA-2C29EE730367}" dt="2025-02-03T18:34:27.473" v="12412" actId="1036"/>
          <ac:picMkLst>
            <pc:docMk/>
            <pc:sldMk cId="2208501486" sldId="2146846533"/>
            <ac:picMk id="40" creationId="{06EB282B-6168-640C-4F93-F25B7A6FE0C2}"/>
          </ac:picMkLst>
        </pc:picChg>
        <pc:picChg chg="add mod">
          <ac:chgData name="Kaileen Cain" userId="21167d2d-fdf2-4320-ae3a-272888c89590" providerId="ADAL" clId="{2CF2BA11-4FF8-49B6-ABCA-2C29EE730367}" dt="2025-02-03T16:27:06.123" v="11635" actId="408"/>
          <ac:picMkLst>
            <pc:docMk/>
            <pc:sldMk cId="2208501486" sldId="2146846533"/>
            <ac:picMk id="1026" creationId="{5F6E5BEA-F64F-F3C7-2652-857688981951}"/>
          </ac:picMkLst>
        </pc:picChg>
        <pc:picChg chg="add mod topLvl">
          <ac:chgData name="Kaileen Cain" userId="21167d2d-fdf2-4320-ae3a-272888c89590" providerId="ADAL" clId="{2CF2BA11-4FF8-49B6-ABCA-2C29EE730367}" dt="2025-02-03T18:34:24.135" v="12407" actId="1036"/>
          <ac:picMkLst>
            <pc:docMk/>
            <pc:sldMk cId="2208501486" sldId="2146846533"/>
            <ac:picMk id="1032" creationId="{DA22EDFF-AC2A-4B32-F035-6F49DC2657B6}"/>
          </ac:picMkLst>
        </pc:picChg>
        <pc:picChg chg="add mod">
          <ac:chgData name="Kaileen Cain" userId="21167d2d-fdf2-4320-ae3a-272888c89590" providerId="ADAL" clId="{2CF2BA11-4FF8-49B6-ABCA-2C29EE730367}" dt="2025-02-03T16:27:06.123" v="11635" actId="408"/>
          <ac:picMkLst>
            <pc:docMk/>
            <pc:sldMk cId="2208501486" sldId="2146846533"/>
            <ac:picMk id="1038" creationId="{011B6066-7AF0-CFDD-AD8B-500AA48404F3}"/>
          </ac:picMkLst>
        </pc:picChg>
        <pc:picChg chg="add mod topLvl">
          <ac:chgData name="Kaileen Cain" userId="21167d2d-fdf2-4320-ae3a-272888c89590" providerId="ADAL" clId="{2CF2BA11-4FF8-49B6-ABCA-2C29EE730367}" dt="2025-02-03T18:34:24.135" v="12407" actId="1036"/>
          <ac:picMkLst>
            <pc:docMk/>
            <pc:sldMk cId="2208501486" sldId="2146846533"/>
            <ac:picMk id="1042" creationId="{E002F005-5324-D725-16D5-F359F26BECD3}"/>
          </ac:picMkLst>
        </pc:picChg>
        <pc:cxnChg chg="add mod">
          <ac:chgData name="Kaileen Cain" userId="21167d2d-fdf2-4320-ae3a-272888c89590" providerId="ADAL" clId="{2CF2BA11-4FF8-49B6-ABCA-2C29EE730367}" dt="2025-01-28T20:46:02.188" v="7979" actId="693"/>
          <ac:cxnSpMkLst>
            <pc:docMk/>
            <pc:sldMk cId="2208501486" sldId="2146846533"/>
            <ac:cxnSpMk id="19" creationId="{460CE477-010A-94FB-6176-94035BB3C868}"/>
          </ac:cxnSpMkLst>
        </pc:cxnChg>
      </pc:sldChg>
      <pc:sldChg chg="addSp delSp modSp add mod">
        <pc:chgData name="Kaileen Cain" userId="21167d2d-fdf2-4320-ae3a-272888c89590" providerId="ADAL" clId="{2CF2BA11-4FF8-49B6-ABCA-2C29EE730367}" dt="2025-02-04T15:05:24.188" v="12693" actId="478"/>
        <pc:sldMkLst>
          <pc:docMk/>
          <pc:sldMk cId="4277874531" sldId="2146846534"/>
        </pc:sldMkLst>
        <pc:spChg chg="add del mod">
          <ac:chgData name="Kaileen Cain" userId="21167d2d-fdf2-4320-ae3a-272888c89590" providerId="ADAL" clId="{2CF2BA11-4FF8-49B6-ABCA-2C29EE730367}" dt="2025-02-04T15:05:24.188" v="12693" actId="478"/>
          <ac:spMkLst>
            <pc:docMk/>
            <pc:sldMk cId="4277874531" sldId="2146846534"/>
            <ac:spMk id="2" creationId="{BCAC51B1-01E4-008F-588A-7C531116D76E}"/>
          </ac:spMkLst>
        </pc:spChg>
        <pc:spChg chg="mod topLvl">
          <ac:chgData name="Kaileen Cain" userId="21167d2d-fdf2-4320-ae3a-272888c89590" providerId="ADAL" clId="{2CF2BA11-4FF8-49B6-ABCA-2C29EE730367}" dt="2025-01-31T20:32:32.936" v="11426" actId="403"/>
          <ac:spMkLst>
            <pc:docMk/>
            <pc:sldMk cId="4277874531" sldId="2146846534"/>
            <ac:spMk id="5" creationId="{599E1D27-5811-5722-3253-637BDF0A103B}"/>
          </ac:spMkLst>
        </pc:spChg>
        <pc:spChg chg="mod">
          <ac:chgData name="Kaileen Cain" userId="21167d2d-fdf2-4320-ae3a-272888c89590" providerId="ADAL" clId="{2CF2BA11-4FF8-49B6-ABCA-2C29EE730367}" dt="2025-02-03T21:45:32.586" v="12639" actId="20577"/>
          <ac:spMkLst>
            <pc:docMk/>
            <pc:sldMk cId="4277874531" sldId="2146846534"/>
            <ac:spMk id="7" creationId="{324C5DFD-BAF1-0C6C-E845-7C5D3C8243B8}"/>
          </ac:spMkLst>
        </pc:spChg>
        <pc:spChg chg="mod topLvl">
          <ac:chgData name="Kaileen Cain" userId="21167d2d-fdf2-4320-ae3a-272888c89590" providerId="ADAL" clId="{2CF2BA11-4FF8-49B6-ABCA-2C29EE730367}" dt="2025-01-31T20:32:35.878" v="11428" actId="403"/>
          <ac:spMkLst>
            <pc:docMk/>
            <pc:sldMk cId="4277874531" sldId="2146846534"/>
            <ac:spMk id="8" creationId="{2EAB0571-2AE0-9A9E-B912-835FA2F0A091}"/>
          </ac:spMkLst>
        </pc:spChg>
        <pc:spChg chg="mod topLvl">
          <ac:chgData name="Kaileen Cain" userId="21167d2d-fdf2-4320-ae3a-272888c89590" providerId="ADAL" clId="{2CF2BA11-4FF8-49B6-ABCA-2C29EE730367}" dt="2025-01-31T20:32:24.644" v="11421" actId="403"/>
          <ac:spMkLst>
            <pc:docMk/>
            <pc:sldMk cId="4277874531" sldId="2146846534"/>
            <ac:spMk id="14" creationId="{D32FF8F5-D413-8D6B-97BA-70BF97A1998C}"/>
          </ac:spMkLst>
        </pc:spChg>
        <pc:spChg chg="mod topLvl">
          <ac:chgData name="Kaileen Cain" userId="21167d2d-fdf2-4320-ae3a-272888c89590" providerId="ADAL" clId="{2CF2BA11-4FF8-49B6-ABCA-2C29EE730367}" dt="2025-01-31T20:32:41.364" v="11432" actId="403"/>
          <ac:spMkLst>
            <pc:docMk/>
            <pc:sldMk cId="4277874531" sldId="2146846534"/>
            <ac:spMk id="16" creationId="{6FF3B57D-A18B-D803-E3BF-04FADAF73C79}"/>
          </ac:spMkLst>
        </pc:spChg>
        <pc:spChg chg="mod topLvl">
          <ac:chgData name="Kaileen Cain" userId="21167d2d-fdf2-4320-ae3a-272888c89590" providerId="ADAL" clId="{2CF2BA11-4FF8-49B6-ABCA-2C29EE730367}" dt="2025-01-31T20:33:06.059" v="11438" actId="207"/>
          <ac:spMkLst>
            <pc:docMk/>
            <pc:sldMk cId="4277874531" sldId="2146846534"/>
            <ac:spMk id="23" creationId="{82B33FDF-CEC7-FBBE-0503-79EB365DD78F}"/>
          </ac:spMkLst>
        </pc:spChg>
        <pc:spChg chg="mod topLvl">
          <ac:chgData name="Kaileen Cain" userId="21167d2d-fdf2-4320-ae3a-272888c89590" providerId="ADAL" clId="{2CF2BA11-4FF8-49B6-ABCA-2C29EE730367}" dt="2025-01-31T20:33:02.775" v="11437" actId="207"/>
          <ac:spMkLst>
            <pc:docMk/>
            <pc:sldMk cId="4277874531" sldId="2146846534"/>
            <ac:spMk id="24" creationId="{6D32E129-FB2F-86EE-3111-87FE49F05E43}"/>
          </ac:spMkLst>
        </pc:spChg>
        <pc:spChg chg="add mod">
          <ac:chgData name="Kaileen Cain" userId="21167d2d-fdf2-4320-ae3a-272888c89590" providerId="ADAL" clId="{2CF2BA11-4FF8-49B6-ABCA-2C29EE730367}" dt="2025-01-31T20:32:28.801" v="11424" actId="1036"/>
          <ac:spMkLst>
            <pc:docMk/>
            <pc:sldMk cId="4277874531" sldId="2146846534"/>
            <ac:spMk id="25" creationId="{47E5CA56-632C-206F-A79C-2A99F68B0805}"/>
          </ac:spMkLst>
        </pc:spChg>
        <pc:spChg chg="add mod">
          <ac:chgData name="Kaileen Cain" userId="21167d2d-fdf2-4320-ae3a-272888c89590" providerId="ADAL" clId="{2CF2BA11-4FF8-49B6-ABCA-2C29EE730367}" dt="2025-01-31T20:30:34.933" v="11396" actId="207"/>
          <ac:spMkLst>
            <pc:docMk/>
            <pc:sldMk cId="4277874531" sldId="2146846534"/>
            <ac:spMk id="26" creationId="{761C0157-2DB9-E2AB-BC42-61B50F657F5B}"/>
          </ac:spMkLst>
        </pc:spChg>
        <pc:spChg chg="add mod">
          <ac:chgData name="Kaileen Cain" userId="21167d2d-fdf2-4320-ae3a-272888c89590" providerId="ADAL" clId="{2CF2BA11-4FF8-49B6-ABCA-2C29EE730367}" dt="2025-01-31T20:31:09.050" v="11403" actId="207"/>
          <ac:spMkLst>
            <pc:docMk/>
            <pc:sldMk cId="4277874531" sldId="2146846534"/>
            <ac:spMk id="27" creationId="{81095198-4B4D-C745-EE1C-59F02FF4AEC8}"/>
          </ac:spMkLst>
        </pc:spChg>
        <pc:spChg chg="add mod">
          <ac:chgData name="Kaileen Cain" userId="21167d2d-fdf2-4320-ae3a-272888c89590" providerId="ADAL" clId="{2CF2BA11-4FF8-49B6-ABCA-2C29EE730367}" dt="2025-02-04T15:05:14.072" v="12691" actId="207"/>
          <ac:spMkLst>
            <pc:docMk/>
            <pc:sldMk cId="4277874531" sldId="2146846534"/>
            <ac:spMk id="28" creationId="{D054A560-0CD2-3597-E3BF-8DF2D735E72D}"/>
          </ac:spMkLst>
        </pc:spChg>
        <pc:spChg chg="add mod">
          <ac:chgData name="Kaileen Cain" userId="21167d2d-fdf2-4320-ae3a-272888c89590" providerId="ADAL" clId="{2CF2BA11-4FF8-49B6-ABCA-2C29EE730367}" dt="2025-01-31T20:31:33.276" v="11408" actId="207"/>
          <ac:spMkLst>
            <pc:docMk/>
            <pc:sldMk cId="4277874531" sldId="2146846534"/>
            <ac:spMk id="29" creationId="{21983154-E59D-7C0D-0CD3-3F973EC35FF3}"/>
          </ac:spMkLst>
        </pc:spChg>
        <pc:spChg chg="add mod">
          <ac:chgData name="Kaileen Cain" userId="21167d2d-fdf2-4320-ae3a-272888c89590" providerId="ADAL" clId="{2CF2BA11-4FF8-49B6-ABCA-2C29EE730367}" dt="2025-01-30T19:27:38.462" v="10787" actId="1035"/>
          <ac:spMkLst>
            <pc:docMk/>
            <pc:sldMk cId="4277874531" sldId="2146846534"/>
            <ac:spMk id="30" creationId="{C401784E-5BA8-F8FB-C87A-8BF90CCC108E}"/>
          </ac:spMkLst>
        </pc:spChg>
        <pc:spChg chg="add mod">
          <ac:chgData name="Kaileen Cain" userId="21167d2d-fdf2-4320-ae3a-272888c89590" providerId="ADAL" clId="{2CF2BA11-4FF8-49B6-ABCA-2C29EE730367}" dt="2025-01-30T19:29:32.125" v="11020" actId="20577"/>
          <ac:spMkLst>
            <pc:docMk/>
            <pc:sldMk cId="4277874531" sldId="2146846534"/>
            <ac:spMk id="31" creationId="{9DDCA74B-6AE9-8910-4963-2920B0740C2B}"/>
          </ac:spMkLst>
        </pc:spChg>
      </pc:sldChg>
      <pc:sldChg chg="addSp delSp modSp add mod ord">
        <pc:chgData name="Kaileen Cain" userId="21167d2d-fdf2-4320-ae3a-272888c89590" providerId="ADAL" clId="{2CF2BA11-4FF8-49B6-ABCA-2C29EE730367}" dt="2025-02-04T15:14:15.336" v="12760" actId="113"/>
        <pc:sldMkLst>
          <pc:docMk/>
          <pc:sldMk cId="3647432364" sldId="2146846535"/>
        </pc:sldMkLst>
        <pc:spChg chg="add">
          <ac:chgData name="Kaileen Cain" userId="21167d2d-fdf2-4320-ae3a-272888c89590" providerId="ADAL" clId="{2CF2BA11-4FF8-49B6-ABCA-2C29EE730367}" dt="2025-02-04T15:10:12.097" v="12702"/>
          <ac:spMkLst>
            <pc:docMk/>
            <pc:sldMk cId="3647432364" sldId="2146846535"/>
            <ac:spMk id="2" creationId="{618696F9-1F38-AF23-3810-0A9353800481}"/>
          </ac:spMkLst>
        </pc:spChg>
        <pc:spChg chg="add mod">
          <ac:chgData name="Kaileen Cain" userId="21167d2d-fdf2-4320-ae3a-272888c89590" providerId="ADAL" clId="{2CF2BA11-4FF8-49B6-ABCA-2C29EE730367}" dt="2025-01-30T19:13:50.687" v="10636" actId="1035"/>
          <ac:spMkLst>
            <pc:docMk/>
            <pc:sldMk cId="3647432364" sldId="2146846535"/>
            <ac:spMk id="10" creationId="{FCBC7644-F754-6433-131D-21C8F86A853A}"/>
          </ac:spMkLst>
        </pc:spChg>
        <pc:spChg chg="add mod">
          <ac:chgData name="Kaileen Cain" userId="21167d2d-fdf2-4320-ae3a-272888c89590" providerId="ADAL" clId="{2CF2BA11-4FF8-49B6-ABCA-2C29EE730367}" dt="2025-01-31T21:10:41.784" v="11449" actId="207"/>
          <ac:spMkLst>
            <pc:docMk/>
            <pc:sldMk cId="3647432364" sldId="2146846535"/>
            <ac:spMk id="12" creationId="{65129544-3A4B-A40B-92E7-2904302DFFEA}"/>
          </ac:spMkLst>
        </pc:spChg>
        <pc:spChg chg="add mod">
          <ac:chgData name="Kaileen Cain" userId="21167d2d-fdf2-4320-ae3a-272888c89590" providerId="ADAL" clId="{2CF2BA11-4FF8-49B6-ABCA-2C29EE730367}" dt="2025-01-30T19:13:50.687" v="10636" actId="1035"/>
          <ac:spMkLst>
            <pc:docMk/>
            <pc:sldMk cId="3647432364" sldId="2146846535"/>
            <ac:spMk id="13" creationId="{400B1BFB-350E-536C-854A-A8CC8A53E180}"/>
          </ac:spMkLst>
        </pc:spChg>
        <pc:spChg chg="add mod">
          <ac:chgData name="Kaileen Cain" userId="21167d2d-fdf2-4320-ae3a-272888c89590" providerId="ADAL" clId="{2CF2BA11-4FF8-49B6-ABCA-2C29EE730367}" dt="2025-02-04T15:10:20.449" v="12705" actId="113"/>
          <ac:spMkLst>
            <pc:docMk/>
            <pc:sldMk cId="3647432364" sldId="2146846535"/>
            <ac:spMk id="17" creationId="{ECA68F16-C91D-A579-E885-09544514EEF1}"/>
          </ac:spMkLst>
        </pc:spChg>
        <pc:spChg chg="add mod">
          <ac:chgData name="Kaileen Cain" userId="21167d2d-fdf2-4320-ae3a-272888c89590" providerId="ADAL" clId="{2CF2BA11-4FF8-49B6-ABCA-2C29EE730367}" dt="2025-01-30T19:31:28.928" v="11029" actId="1035"/>
          <ac:spMkLst>
            <pc:docMk/>
            <pc:sldMk cId="3647432364" sldId="2146846535"/>
            <ac:spMk id="18" creationId="{618530A7-6E66-360C-4243-6A3FA4D9B9B0}"/>
          </ac:spMkLst>
        </pc:spChg>
        <pc:spChg chg="add mod">
          <ac:chgData name="Kaileen Cain" userId="21167d2d-fdf2-4320-ae3a-272888c89590" providerId="ADAL" clId="{2CF2BA11-4FF8-49B6-ABCA-2C29EE730367}" dt="2025-02-04T15:14:15.336" v="12760" actId="113"/>
          <ac:spMkLst>
            <pc:docMk/>
            <pc:sldMk cId="3647432364" sldId="2146846535"/>
            <ac:spMk id="19" creationId="{20DABC93-4F34-EC6A-3400-93D1C4F1464F}"/>
          </ac:spMkLst>
        </pc:spChg>
        <pc:spChg chg="add mod">
          <ac:chgData name="Kaileen Cain" userId="21167d2d-fdf2-4320-ae3a-272888c89590" providerId="ADAL" clId="{2CF2BA11-4FF8-49B6-ABCA-2C29EE730367}" dt="2025-01-30T19:30:01.214" v="11021"/>
          <ac:spMkLst>
            <pc:docMk/>
            <pc:sldMk cId="3647432364" sldId="2146846535"/>
            <ac:spMk id="22" creationId="{9120A51E-ABE5-5F05-C054-E494F4B514E7}"/>
          </ac:spMkLst>
        </pc:spChg>
        <pc:spChg chg="add mod ord">
          <ac:chgData name="Kaileen Cain" userId="21167d2d-fdf2-4320-ae3a-272888c89590" providerId="ADAL" clId="{2CF2BA11-4FF8-49B6-ABCA-2C29EE730367}" dt="2025-01-31T21:10:26.288" v="11446" actId="207"/>
          <ac:spMkLst>
            <pc:docMk/>
            <pc:sldMk cId="3647432364" sldId="2146846535"/>
            <ac:spMk id="25" creationId="{382518EE-E0BA-AA75-190A-74961C34DD89}"/>
          </ac:spMkLst>
        </pc:spChg>
        <pc:spChg chg="add mod ord">
          <ac:chgData name="Kaileen Cain" userId="21167d2d-fdf2-4320-ae3a-272888c89590" providerId="ADAL" clId="{2CF2BA11-4FF8-49B6-ABCA-2C29EE730367}" dt="2025-01-31T21:36:16.760" v="11459" actId="208"/>
          <ac:spMkLst>
            <pc:docMk/>
            <pc:sldMk cId="3647432364" sldId="2146846535"/>
            <ac:spMk id="26" creationId="{62A93DAE-1DDC-429A-456F-F7EB10810E21}"/>
          </ac:spMkLst>
        </pc:spChg>
        <pc:spChg chg="add mod ord">
          <ac:chgData name="Kaileen Cain" userId="21167d2d-fdf2-4320-ae3a-272888c89590" providerId="ADAL" clId="{2CF2BA11-4FF8-49B6-ABCA-2C29EE730367}" dt="2025-01-31T21:36:16.760" v="11459" actId="208"/>
          <ac:spMkLst>
            <pc:docMk/>
            <pc:sldMk cId="3647432364" sldId="2146846535"/>
            <ac:spMk id="27" creationId="{A730FF29-9D86-88DE-1024-80DADAA16F61}"/>
          </ac:spMkLst>
        </pc:spChg>
        <pc:spChg chg="add mod ord">
          <ac:chgData name="Kaileen Cain" userId="21167d2d-fdf2-4320-ae3a-272888c89590" providerId="ADAL" clId="{2CF2BA11-4FF8-49B6-ABCA-2C29EE730367}" dt="2025-01-31T21:36:16.760" v="11459" actId="208"/>
          <ac:spMkLst>
            <pc:docMk/>
            <pc:sldMk cId="3647432364" sldId="2146846535"/>
            <ac:spMk id="28" creationId="{244AA9E1-40EF-6327-5E79-FBE5F35D3975}"/>
          </ac:spMkLst>
        </pc:spChg>
        <pc:spChg chg="add mod ord">
          <ac:chgData name="Kaileen Cain" userId="21167d2d-fdf2-4320-ae3a-272888c89590" providerId="ADAL" clId="{2CF2BA11-4FF8-49B6-ABCA-2C29EE730367}" dt="2025-01-31T21:10:30.053" v="11447" actId="207"/>
          <ac:spMkLst>
            <pc:docMk/>
            <pc:sldMk cId="3647432364" sldId="2146846535"/>
            <ac:spMk id="29" creationId="{34587B29-DDFC-F1CE-87B6-D51E3EB6E187}"/>
          </ac:spMkLst>
        </pc:spChg>
        <pc:spChg chg="add mod ord">
          <ac:chgData name="Kaileen Cain" userId="21167d2d-fdf2-4320-ae3a-272888c89590" providerId="ADAL" clId="{2CF2BA11-4FF8-49B6-ABCA-2C29EE730367}" dt="2025-01-31T21:10:23.282" v="11445" actId="207"/>
          <ac:spMkLst>
            <pc:docMk/>
            <pc:sldMk cId="3647432364" sldId="2146846535"/>
            <ac:spMk id="30" creationId="{36F54803-6F1A-3067-06A2-E19F58050F35}"/>
          </ac:spMkLst>
        </pc:spChg>
      </pc:sldChg>
      <pc:sldChg chg="modSp del mod">
        <pc:chgData name="Kaileen Cain" userId="21167d2d-fdf2-4320-ae3a-272888c89590" providerId="ADAL" clId="{2CF2BA11-4FF8-49B6-ABCA-2C29EE730367}" dt="2025-01-31T20:33:29.277" v="11441" actId="47"/>
        <pc:sldMkLst>
          <pc:docMk/>
          <pc:sldMk cId="3924385499" sldId="2146846536"/>
        </pc:sldMkLst>
      </pc:sldChg>
    </pc:docChg>
  </pc:docChgLst>
  <pc:docChgLst>
    <pc:chgData name="Karolina Guillen" userId="c1c08796-a0be-47c6-af52-5d31fd96ec50" providerId="ADAL" clId="{D069C534-0881-4FE1-B455-1462CBDE3663}"/>
    <pc:docChg chg="custSel addSld delSld modSld">
      <pc:chgData name="Karolina Guillen" userId="c1c08796-a0be-47c6-af52-5d31fd96ec50" providerId="ADAL" clId="{D069C534-0881-4FE1-B455-1462CBDE3663}" dt="2025-01-31T14:47:53.783" v="564" actId="47"/>
      <pc:docMkLst>
        <pc:docMk/>
      </pc:docMkLst>
      <pc:sldChg chg="modSp mod">
        <pc:chgData name="Karolina Guillen" userId="c1c08796-a0be-47c6-af52-5d31fd96ec50" providerId="ADAL" clId="{D069C534-0881-4FE1-B455-1462CBDE3663}" dt="2025-01-31T14:28:00.412" v="484" actId="554"/>
        <pc:sldMkLst>
          <pc:docMk/>
          <pc:sldMk cId="3334531394" sldId="2146846182"/>
        </pc:sldMkLst>
        <pc:spChg chg="mod">
          <ac:chgData name="Karolina Guillen" userId="c1c08796-a0be-47c6-af52-5d31fd96ec50" providerId="ADAL" clId="{D069C534-0881-4FE1-B455-1462CBDE3663}" dt="2025-01-24T19:43:24.650" v="71" actId="20577"/>
          <ac:spMkLst>
            <pc:docMk/>
            <pc:sldMk cId="3334531394" sldId="2146846182"/>
            <ac:spMk id="9" creationId="{C79FE7A0-7D47-4985-7135-E8DE63592887}"/>
          </ac:spMkLst>
        </pc:spChg>
        <pc:spChg chg="mod">
          <ac:chgData name="Karolina Guillen" userId="c1c08796-a0be-47c6-af52-5d31fd96ec50" providerId="ADAL" clId="{D069C534-0881-4FE1-B455-1462CBDE3663}" dt="2025-01-31T14:27:51.507" v="483" actId="554"/>
          <ac:spMkLst>
            <pc:docMk/>
            <pc:sldMk cId="3334531394" sldId="2146846182"/>
            <ac:spMk id="22" creationId="{FDBE0CCA-1603-5521-899B-971D3268013E}"/>
          </ac:spMkLst>
        </pc:spChg>
        <pc:spChg chg="mod">
          <ac:chgData name="Karolina Guillen" userId="c1c08796-a0be-47c6-af52-5d31fd96ec50" providerId="ADAL" clId="{D069C534-0881-4FE1-B455-1462CBDE3663}" dt="2025-01-31T14:27:51.507" v="483" actId="554"/>
          <ac:spMkLst>
            <pc:docMk/>
            <pc:sldMk cId="3334531394" sldId="2146846182"/>
            <ac:spMk id="27" creationId="{85F73EAC-EDF0-BFCD-CEE3-927A55E223BB}"/>
          </ac:spMkLst>
        </pc:spChg>
        <pc:spChg chg="mod">
          <ac:chgData name="Karolina Guillen" userId="c1c08796-a0be-47c6-af52-5d31fd96ec50" providerId="ADAL" clId="{D069C534-0881-4FE1-B455-1462CBDE3663}" dt="2025-01-31T14:28:00.412" v="484" actId="554"/>
          <ac:spMkLst>
            <pc:docMk/>
            <pc:sldMk cId="3334531394" sldId="2146846182"/>
            <ac:spMk id="29" creationId="{A267F143-0D66-4578-2B93-2BBE11583099}"/>
          </ac:spMkLst>
        </pc:spChg>
        <pc:spChg chg="mod">
          <ac:chgData name="Karolina Guillen" userId="c1c08796-a0be-47c6-af52-5d31fd96ec50" providerId="ADAL" clId="{D069C534-0881-4FE1-B455-1462CBDE3663}" dt="2025-01-24T19:40:20.745" v="2" actId="20577"/>
          <ac:spMkLst>
            <pc:docMk/>
            <pc:sldMk cId="3334531394" sldId="2146846182"/>
            <ac:spMk id="30" creationId="{0D6342A9-2083-8AD3-3249-9C10FC58F8B1}"/>
          </ac:spMkLst>
        </pc:spChg>
        <pc:spChg chg="mod">
          <ac:chgData name="Karolina Guillen" userId="c1c08796-a0be-47c6-af52-5d31fd96ec50" providerId="ADAL" clId="{D069C534-0881-4FE1-B455-1462CBDE3663}" dt="2025-01-31T14:28:00.412" v="484" actId="554"/>
          <ac:spMkLst>
            <pc:docMk/>
            <pc:sldMk cId="3334531394" sldId="2146846182"/>
            <ac:spMk id="31" creationId="{7C180EDF-FE50-E027-2207-A91032FCAA44}"/>
          </ac:spMkLst>
        </pc:spChg>
      </pc:sldChg>
      <pc:sldChg chg="add del">
        <pc:chgData name="Karolina Guillen" userId="c1c08796-a0be-47c6-af52-5d31fd96ec50" providerId="ADAL" clId="{D069C534-0881-4FE1-B455-1462CBDE3663}" dt="2025-01-31T14:47:53.783" v="564" actId="47"/>
        <pc:sldMkLst>
          <pc:docMk/>
          <pc:sldMk cId="3300999552" sldId="2146846215"/>
        </pc:sldMkLst>
      </pc:sldChg>
      <pc:sldChg chg="addSp delSp modSp mod">
        <pc:chgData name="Karolina Guillen" userId="c1c08796-a0be-47c6-af52-5d31fd96ec50" providerId="ADAL" clId="{D069C534-0881-4FE1-B455-1462CBDE3663}" dt="2025-01-31T14:36:23.688" v="490" actId="1076"/>
        <pc:sldMkLst>
          <pc:docMk/>
          <pc:sldMk cId="88557206" sldId="2146846532"/>
        </pc:sldMkLst>
        <pc:spChg chg="mod">
          <ac:chgData name="Karolina Guillen" userId="c1c08796-a0be-47c6-af52-5d31fd96ec50" providerId="ADAL" clId="{D069C534-0881-4FE1-B455-1462CBDE3663}" dt="2025-01-24T19:48:00.116" v="482" actId="20577"/>
          <ac:spMkLst>
            <pc:docMk/>
            <pc:sldMk cId="88557206" sldId="2146846532"/>
            <ac:spMk id="9" creationId="{D8EF5841-C3DF-6A8F-704D-22DAADE2D4CD}"/>
          </ac:spMkLst>
        </pc:spChg>
        <pc:picChg chg="add mod">
          <ac:chgData name="Karolina Guillen" userId="c1c08796-a0be-47c6-af52-5d31fd96ec50" providerId="ADAL" clId="{D069C534-0881-4FE1-B455-1462CBDE3663}" dt="2025-01-31T14:36:23.688" v="490" actId="1076"/>
          <ac:picMkLst>
            <pc:docMk/>
            <pc:sldMk cId="88557206" sldId="2146846532"/>
            <ac:picMk id="1026" creationId="{755B016B-8910-1353-BAC4-888DD69113AF}"/>
          </ac:picMkLst>
        </pc:picChg>
        <pc:picChg chg="mod">
          <ac:chgData name="Karolina Guillen" userId="c1c08796-a0be-47c6-af52-5d31fd96ec50" providerId="ADAL" clId="{D069C534-0881-4FE1-B455-1462CBDE3663}" dt="2025-01-31T14:35:36.295" v="486" actId="14100"/>
          <ac:picMkLst>
            <pc:docMk/>
            <pc:sldMk cId="88557206" sldId="2146846532"/>
            <ac:picMk id="1044" creationId="{EDE19957-64E4-983B-6888-9180DC8D2E4E}"/>
          </ac:picMkLst>
        </pc:picChg>
      </pc:sldChg>
      <pc:sldChg chg="addSp modSp mod">
        <pc:chgData name="Karolina Guillen" userId="c1c08796-a0be-47c6-af52-5d31fd96ec50" providerId="ADAL" clId="{D069C534-0881-4FE1-B455-1462CBDE3663}" dt="2025-01-31T14:44:43.170" v="563"/>
        <pc:sldMkLst>
          <pc:docMk/>
          <pc:sldMk cId="2208501486" sldId="2146846533"/>
        </pc:sldMkLst>
        <pc:picChg chg="mod">
          <ac:chgData name="Karolina Guillen" userId="c1c08796-a0be-47c6-af52-5d31fd96ec50" providerId="ADAL" clId="{D069C534-0881-4FE1-B455-1462CBDE3663}" dt="2025-01-31T14:42:18.126" v="562" actId="1035"/>
          <ac:picMkLst>
            <pc:docMk/>
            <pc:sldMk cId="2208501486" sldId="2146846533"/>
            <ac:picMk id="40" creationId="{06EB282B-6168-640C-4F93-F25B7A6FE0C2}"/>
          </ac:picMkLst>
        </pc:picChg>
      </pc:sldChg>
      <pc:sldChg chg="modSp mod">
        <pc:chgData name="Karolina Guillen" userId="c1c08796-a0be-47c6-af52-5d31fd96ec50" providerId="ADAL" clId="{D069C534-0881-4FE1-B455-1462CBDE3663}" dt="2025-01-31T14:40:06.663" v="536" actId="1038"/>
        <pc:sldMkLst>
          <pc:docMk/>
          <pc:sldMk cId="4277874531" sldId="2146846534"/>
        </pc:sldMkLst>
        <pc:spChg chg="mod">
          <ac:chgData name="Karolina Guillen" userId="c1c08796-a0be-47c6-af52-5d31fd96ec50" providerId="ADAL" clId="{D069C534-0881-4FE1-B455-1462CBDE3663}" dt="2025-01-31T14:40:06.663" v="536" actId="1038"/>
          <ac:spMkLst>
            <pc:docMk/>
            <pc:sldMk cId="4277874531" sldId="2146846534"/>
            <ac:spMk id="25" creationId="{47E5CA56-632C-206F-A79C-2A99F68B0805}"/>
          </ac:spMkLst>
        </pc:spChg>
        <pc:spChg chg="mod">
          <ac:chgData name="Karolina Guillen" userId="c1c08796-a0be-47c6-af52-5d31fd96ec50" providerId="ADAL" clId="{D069C534-0881-4FE1-B455-1462CBDE3663}" dt="2025-01-31T14:39:52.190" v="531" actId="1038"/>
          <ac:spMkLst>
            <pc:docMk/>
            <pc:sldMk cId="4277874531" sldId="2146846534"/>
            <ac:spMk id="26" creationId="{761C0157-2DB9-E2AB-BC42-61B50F657F5B}"/>
          </ac:spMkLst>
        </pc:spChg>
        <pc:spChg chg="mod">
          <ac:chgData name="Karolina Guillen" userId="c1c08796-a0be-47c6-af52-5d31fd96ec50" providerId="ADAL" clId="{D069C534-0881-4FE1-B455-1462CBDE3663}" dt="2025-01-31T14:39:39.588" v="523" actId="553"/>
          <ac:spMkLst>
            <pc:docMk/>
            <pc:sldMk cId="4277874531" sldId="2146846534"/>
            <ac:spMk id="27" creationId="{81095198-4B4D-C745-EE1C-59F02FF4AEC8}"/>
          </ac:spMkLst>
        </pc:spChg>
        <pc:spChg chg="mod">
          <ac:chgData name="Karolina Guillen" userId="c1c08796-a0be-47c6-af52-5d31fd96ec50" providerId="ADAL" clId="{D069C534-0881-4FE1-B455-1462CBDE3663}" dt="2025-01-31T14:40:06.663" v="536" actId="1038"/>
          <ac:spMkLst>
            <pc:docMk/>
            <pc:sldMk cId="4277874531" sldId="2146846534"/>
            <ac:spMk id="28" creationId="{D054A560-0CD2-3597-E3BF-8DF2D735E72D}"/>
          </ac:spMkLst>
        </pc:spChg>
        <pc:spChg chg="mod">
          <ac:chgData name="Karolina Guillen" userId="c1c08796-a0be-47c6-af52-5d31fd96ec50" providerId="ADAL" clId="{D069C534-0881-4FE1-B455-1462CBDE3663}" dt="2025-01-31T14:39:52.190" v="531" actId="1038"/>
          <ac:spMkLst>
            <pc:docMk/>
            <pc:sldMk cId="4277874531" sldId="2146846534"/>
            <ac:spMk id="29" creationId="{21983154-E59D-7C0D-0CD3-3F973EC35FF3}"/>
          </ac:spMkLst>
        </pc:spChg>
        <pc:spChg chg="mod">
          <ac:chgData name="Karolina Guillen" userId="c1c08796-a0be-47c6-af52-5d31fd96ec50" providerId="ADAL" clId="{D069C534-0881-4FE1-B455-1462CBDE3663}" dt="2025-01-31T14:39:39.588" v="523" actId="553"/>
          <ac:spMkLst>
            <pc:docMk/>
            <pc:sldMk cId="4277874531" sldId="2146846534"/>
            <ac:spMk id="30" creationId="{C401784E-5BA8-F8FB-C87A-8BF90CCC108E}"/>
          </ac:spMkLst>
        </pc:spChg>
      </pc:sldChg>
    </pc:docChg>
  </pc:docChgLst>
  <pc:docChgLst>
    <pc:chgData name="Leah Montner Dixon" userId="d5b2ae9e-9213-4442-b7df-4db8cbe51e5d" providerId="ADAL" clId="{4D76236F-92BA-4A1A-8802-DF60929E2255}"/>
    <pc:docChg chg="undo custSel addSld modSld">
      <pc:chgData name="Leah Montner Dixon" userId="d5b2ae9e-9213-4442-b7df-4db8cbe51e5d" providerId="ADAL" clId="{4D76236F-92BA-4A1A-8802-DF60929E2255}" dt="2025-01-30T21:47:01.082" v="189" actId="207"/>
      <pc:docMkLst>
        <pc:docMk/>
      </pc:docMkLst>
      <pc:sldChg chg="addSp delSp modSp mod">
        <pc:chgData name="Leah Montner Dixon" userId="d5b2ae9e-9213-4442-b7df-4db8cbe51e5d" providerId="ADAL" clId="{4D76236F-92BA-4A1A-8802-DF60929E2255}" dt="2025-01-30T21:42:53.573" v="84" actId="208"/>
        <pc:sldMkLst>
          <pc:docMk/>
          <pc:sldMk cId="2707201312" sldId="2146846179"/>
        </pc:sldMkLst>
        <pc:spChg chg="mod">
          <ac:chgData name="Leah Montner Dixon" userId="d5b2ae9e-9213-4442-b7df-4db8cbe51e5d" providerId="ADAL" clId="{4D76236F-92BA-4A1A-8802-DF60929E2255}" dt="2025-01-30T21:34:48.110" v="55" actId="20577"/>
          <ac:spMkLst>
            <pc:docMk/>
            <pc:sldMk cId="2707201312" sldId="2146846179"/>
            <ac:spMk id="11" creationId="{4BB59AB3-FE97-7585-B3AD-576F5A5E0110}"/>
          </ac:spMkLst>
        </pc:spChg>
      </pc:sldChg>
      <pc:sldChg chg="modSp mod">
        <pc:chgData name="Leah Montner Dixon" userId="d5b2ae9e-9213-4442-b7df-4db8cbe51e5d" providerId="ADAL" clId="{4D76236F-92BA-4A1A-8802-DF60929E2255}" dt="2025-01-30T21:34:00.432" v="32" actId="14100"/>
        <pc:sldMkLst>
          <pc:docMk/>
          <pc:sldMk cId="3334531394" sldId="2146846182"/>
        </pc:sldMkLst>
        <pc:spChg chg="mod">
          <ac:chgData name="Leah Montner Dixon" userId="d5b2ae9e-9213-4442-b7df-4db8cbe51e5d" providerId="ADAL" clId="{4D76236F-92BA-4A1A-8802-DF60929E2255}" dt="2025-01-30T21:28:47.950" v="17" actId="114"/>
          <ac:spMkLst>
            <pc:docMk/>
            <pc:sldMk cId="3334531394" sldId="2146846182"/>
            <ac:spMk id="7" creationId="{CE954529-B6C6-BE13-B0CF-1DDC9027AA62}"/>
          </ac:spMkLst>
        </pc:spChg>
        <pc:spChg chg="mod">
          <ac:chgData name="Leah Montner Dixon" userId="d5b2ae9e-9213-4442-b7df-4db8cbe51e5d" providerId="ADAL" clId="{4D76236F-92BA-4A1A-8802-DF60929E2255}" dt="2025-01-30T21:33:42.756" v="24" actId="14100"/>
          <ac:spMkLst>
            <pc:docMk/>
            <pc:sldMk cId="3334531394" sldId="2146846182"/>
            <ac:spMk id="15" creationId="{B3E9DE18-9A0F-A9DF-4B1C-7B8242572F13}"/>
          </ac:spMkLst>
        </pc:spChg>
        <pc:spChg chg="mod">
          <ac:chgData name="Leah Montner Dixon" userId="d5b2ae9e-9213-4442-b7df-4db8cbe51e5d" providerId="ADAL" clId="{4D76236F-92BA-4A1A-8802-DF60929E2255}" dt="2025-01-30T21:33:42.756" v="24" actId="14100"/>
          <ac:spMkLst>
            <pc:docMk/>
            <pc:sldMk cId="3334531394" sldId="2146846182"/>
            <ac:spMk id="17" creationId="{95B51D74-08CD-BB57-E30E-B6AA6538556F}"/>
          </ac:spMkLst>
        </pc:spChg>
        <pc:spChg chg="mod">
          <ac:chgData name="Leah Montner Dixon" userId="d5b2ae9e-9213-4442-b7df-4db8cbe51e5d" providerId="ADAL" clId="{4D76236F-92BA-4A1A-8802-DF60929E2255}" dt="2025-01-30T21:33:42.756" v="24" actId="14100"/>
          <ac:spMkLst>
            <pc:docMk/>
            <pc:sldMk cId="3334531394" sldId="2146846182"/>
            <ac:spMk id="20" creationId="{3FD75546-1C4B-CBFC-0888-9565092B2F2B}"/>
          </ac:spMkLst>
        </pc:spChg>
        <pc:spChg chg="mod">
          <ac:chgData name="Leah Montner Dixon" userId="d5b2ae9e-9213-4442-b7df-4db8cbe51e5d" providerId="ADAL" clId="{4D76236F-92BA-4A1A-8802-DF60929E2255}" dt="2025-01-30T21:33:42.756" v="24" actId="14100"/>
          <ac:spMkLst>
            <pc:docMk/>
            <pc:sldMk cId="3334531394" sldId="2146846182"/>
            <ac:spMk id="21" creationId="{046CE334-45F8-F409-0883-C918D7198096}"/>
          </ac:spMkLst>
        </pc:spChg>
        <pc:spChg chg="mod">
          <ac:chgData name="Leah Montner Dixon" userId="d5b2ae9e-9213-4442-b7df-4db8cbe51e5d" providerId="ADAL" clId="{4D76236F-92BA-4A1A-8802-DF60929E2255}" dt="2025-01-30T21:33:29.643" v="20" actId="113"/>
          <ac:spMkLst>
            <pc:docMk/>
            <pc:sldMk cId="3334531394" sldId="2146846182"/>
            <ac:spMk id="23" creationId="{1AA98BD4-DB37-C002-8BDD-6950B72A49D7}"/>
          </ac:spMkLst>
        </pc:spChg>
        <pc:spChg chg="mod">
          <ac:chgData name="Leah Montner Dixon" userId="d5b2ae9e-9213-4442-b7df-4db8cbe51e5d" providerId="ADAL" clId="{4D76236F-92BA-4A1A-8802-DF60929E2255}" dt="2025-01-30T21:28:19.455" v="16" actId="20577"/>
          <ac:spMkLst>
            <pc:docMk/>
            <pc:sldMk cId="3334531394" sldId="2146846182"/>
            <ac:spMk id="24" creationId="{49CD4714-45C9-BA71-6FA1-93227536BAA7}"/>
          </ac:spMkLst>
        </pc:spChg>
        <pc:spChg chg="mod">
          <ac:chgData name="Leah Montner Dixon" userId="d5b2ae9e-9213-4442-b7df-4db8cbe51e5d" providerId="ADAL" clId="{4D76236F-92BA-4A1A-8802-DF60929E2255}" dt="2025-01-30T21:33:32.814" v="21" actId="113"/>
          <ac:spMkLst>
            <pc:docMk/>
            <pc:sldMk cId="3334531394" sldId="2146846182"/>
            <ac:spMk id="28" creationId="{4D6B5DA3-5B0B-123E-5E72-EA2DF5E455A6}"/>
          </ac:spMkLst>
        </pc:spChg>
        <pc:spChg chg="mod">
          <ac:chgData name="Leah Montner Dixon" userId="d5b2ae9e-9213-4442-b7df-4db8cbe51e5d" providerId="ADAL" clId="{4D76236F-92BA-4A1A-8802-DF60929E2255}" dt="2025-01-30T21:33:50.139" v="25" actId="113"/>
          <ac:spMkLst>
            <pc:docMk/>
            <pc:sldMk cId="3334531394" sldId="2146846182"/>
            <ac:spMk id="30" creationId="{0D6342A9-2083-8AD3-3249-9C10FC58F8B1}"/>
          </ac:spMkLst>
        </pc:spChg>
        <pc:spChg chg="mod">
          <ac:chgData name="Leah Montner Dixon" userId="d5b2ae9e-9213-4442-b7df-4db8cbe51e5d" providerId="ADAL" clId="{4D76236F-92BA-4A1A-8802-DF60929E2255}" dt="2025-01-30T21:34:00.432" v="32" actId="14100"/>
          <ac:spMkLst>
            <pc:docMk/>
            <pc:sldMk cId="3334531394" sldId="2146846182"/>
            <ac:spMk id="32" creationId="{668FE4CD-75A7-4DB8-7C44-9730F36E6BE9}"/>
          </ac:spMkLst>
        </pc:spChg>
      </pc:sldChg>
      <pc:sldChg chg="addSp delSp modSp mod">
        <pc:chgData name="Leah Montner Dixon" userId="d5b2ae9e-9213-4442-b7df-4db8cbe51e5d" providerId="ADAL" clId="{4D76236F-92BA-4A1A-8802-DF60929E2255}" dt="2025-01-30T21:46:23.148" v="186" actId="165"/>
        <pc:sldMkLst>
          <pc:docMk/>
          <pc:sldMk cId="2208501486" sldId="2146846533"/>
        </pc:sldMkLst>
        <pc:spChg chg="mod">
          <ac:chgData name="Leah Montner Dixon" userId="d5b2ae9e-9213-4442-b7df-4db8cbe51e5d" providerId="ADAL" clId="{4D76236F-92BA-4A1A-8802-DF60929E2255}" dt="2025-01-30T21:46:20.474" v="185" actId="465"/>
          <ac:spMkLst>
            <pc:docMk/>
            <pc:sldMk cId="2208501486" sldId="2146846533"/>
            <ac:spMk id="7" creationId="{7C52DB17-B871-7DCA-8B03-DB0E9BDD7864}"/>
          </ac:spMkLst>
        </pc:spChg>
        <pc:spChg chg="add mod">
          <ac:chgData name="Leah Montner Dixon" userId="d5b2ae9e-9213-4442-b7df-4db8cbe51e5d" providerId="ADAL" clId="{4D76236F-92BA-4A1A-8802-DF60929E2255}" dt="2025-01-30T21:46:20.474" v="185" actId="465"/>
          <ac:spMkLst>
            <pc:docMk/>
            <pc:sldMk cId="2208501486" sldId="2146846533"/>
            <ac:spMk id="8" creationId="{79E2CC3C-F8B6-D0D0-243C-F49CBD3A4270}"/>
          </ac:spMkLst>
        </pc:spChg>
        <pc:spChg chg="mod">
          <ac:chgData name="Leah Montner Dixon" userId="d5b2ae9e-9213-4442-b7df-4db8cbe51e5d" providerId="ADAL" clId="{4D76236F-92BA-4A1A-8802-DF60929E2255}" dt="2025-01-30T21:43:55.753" v="86"/>
          <ac:spMkLst>
            <pc:docMk/>
            <pc:sldMk cId="2208501486" sldId="2146846533"/>
            <ac:spMk id="23" creationId="{E19DE432-E8CC-2B72-8084-6B35A120B09C}"/>
          </ac:spMkLst>
        </pc:spChg>
        <pc:spChg chg="mod">
          <ac:chgData name="Leah Montner Dixon" userId="d5b2ae9e-9213-4442-b7df-4db8cbe51e5d" providerId="ADAL" clId="{4D76236F-92BA-4A1A-8802-DF60929E2255}" dt="2025-01-30T21:44:54.610" v="91" actId="3626"/>
          <ac:spMkLst>
            <pc:docMk/>
            <pc:sldMk cId="2208501486" sldId="2146846533"/>
            <ac:spMk id="26" creationId="{1DF98195-06FB-7AED-4420-54C65347E59A}"/>
          </ac:spMkLst>
        </pc:spChg>
        <pc:spChg chg="mod">
          <ac:chgData name="Leah Montner Dixon" userId="d5b2ae9e-9213-4442-b7df-4db8cbe51e5d" providerId="ADAL" clId="{4D76236F-92BA-4A1A-8802-DF60929E2255}" dt="2025-01-30T21:44:40.235" v="88"/>
          <ac:spMkLst>
            <pc:docMk/>
            <pc:sldMk cId="2208501486" sldId="2146846533"/>
            <ac:spMk id="28" creationId="{12B8C85E-7871-6CDB-9FDA-BD391378EF9C}"/>
          </ac:spMkLst>
        </pc:spChg>
        <pc:spChg chg="mod">
          <ac:chgData name="Leah Montner Dixon" userId="d5b2ae9e-9213-4442-b7df-4db8cbe51e5d" providerId="ADAL" clId="{4D76236F-92BA-4A1A-8802-DF60929E2255}" dt="2025-01-30T21:44:50.580" v="90"/>
          <ac:spMkLst>
            <pc:docMk/>
            <pc:sldMk cId="2208501486" sldId="2146846533"/>
            <ac:spMk id="30" creationId="{B65F6DBB-DEE5-2D2D-89AC-C32ABECA8ECA}"/>
          </ac:spMkLst>
        </pc:spChg>
        <pc:picChg chg="mod">
          <ac:chgData name="Leah Montner Dixon" userId="d5b2ae9e-9213-4442-b7df-4db8cbe51e5d" providerId="ADAL" clId="{4D76236F-92BA-4A1A-8802-DF60929E2255}" dt="2025-01-30T21:43:51.749" v="85"/>
          <ac:picMkLst>
            <pc:docMk/>
            <pc:sldMk cId="2208501486" sldId="2146846533"/>
            <ac:picMk id="22" creationId="{058711F1-C6BD-18B3-3CBB-C5F72D8C6DFB}"/>
          </ac:picMkLst>
        </pc:picChg>
        <pc:picChg chg="mod">
          <ac:chgData name="Leah Montner Dixon" userId="d5b2ae9e-9213-4442-b7df-4db8cbe51e5d" providerId="ADAL" clId="{4D76236F-92BA-4A1A-8802-DF60929E2255}" dt="2025-01-30T21:44:35.431" v="87"/>
          <ac:picMkLst>
            <pc:docMk/>
            <pc:sldMk cId="2208501486" sldId="2146846533"/>
            <ac:picMk id="27" creationId="{85A30D5F-2D34-3ED1-D3A8-C35854F957D2}"/>
          </ac:picMkLst>
        </pc:picChg>
        <pc:picChg chg="mod">
          <ac:chgData name="Leah Montner Dixon" userId="d5b2ae9e-9213-4442-b7df-4db8cbe51e5d" providerId="ADAL" clId="{4D76236F-92BA-4A1A-8802-DF60929E2255}" dt="2025-01-30T21:44:45.714" v="89"/>
          <ac:picMkLst>
            <pc:docMk/>
            <pc:sldMk cId="2208501486" sldId="2146846533"/>
            <ac:picMk id="29" creationId="{81B02E37-110F-46B0-140A-BDF32D5C25A8}"/>
          </ac:picMkLst>
        </pc:picChg>
        <pc:picChg chg="mod">
          <ac:chgData name="Leah Montner Dixon" userId="d5b2ae9e-9213-4442-b7df-4db8cbe51e5d" providerId="ADAL" clId="{4D76236F-92BA-4A1A-8802-DF60929E2255}" dt="2025-01-30T21:46:12.991" v="184" actId="164"/>
          <ac:picMkLst>
            <pc:docMk/>
            <pc:sldMk cId="2208501486" sldId="2146846533"/>
            <ac:picMk id="33" creationId="{2F9FCC98-5109-F86E-D71F-1A634694456A}"/>
          </ac:picMkLst>
        </pc:picChg>
        <pc:picChg chg="mod topLvl">
          <ac:chgData name="Leah Montner Dixon" userId="d5b2ae9e-9213-4442-b7df-4db8cbe51e5d" providerId="ADAL" clId="{4D76236F-92BA-4A1A-8802-DF60929E2255}" dt="2025-01-30T21:46:23.148" v="186" actId="165"/>
          <ac:picMkLst>
            <pc:docMk/>
            <pc:sldMk cId="2208501486" sldId="2146846533"/>
            <ac:picMk id="34" creationId="{8E509F01-E042-01A7-E2B5-A2AB7229E6FE}"/>
          </ac:picMkLst>
        </pc:picChg>
        <pc:picChg chg="mod topLvl">
          <ac:chgData name="Leah Montner Dixon" userId="d5b2ae9e-9213-4442-b7df-4db8cbe51e5d" providerId="ADAL" clId="{4D76236F-92BA-4A1A-8802-DF60929E2255}" dt="2025-01-30T21:46:23.148" v="186" actId="165"/>
          <ac:picMkLst>
            <pc:docMk/>
            <pc:sldMk cId="2208501486" sldId="2146846533"/>
            <ac:picMk id="35" creationId="{03C74C23-FC6C-EB51-2469-2862CDEF223E}"/>
          </ac:picMkLst>
        </pc:picChg>
        <pc:picChg chg="mod topLvl">
          <ac:chgData name="Leah Montner Dixon" userId="d5b2ae9e-9213-4442-b7df-4db8cbe51e5d" providerId="ADAL" clId="{4D76236F-92BA-4A1A-8802-DF60929E2255}" dt="2025-01-30T21:46:23.148" v="186" actId="165"/>
          <ac:picMkLst>
            <pc:docMk/>
            <pc:sldMk cId="2208501486" sldId="2146846533"/>
            <ac:picMk id="36" creationId="{90AE6C82-E578-C712-B422-262D3DA312AA}"/>
          </ac:picMkLst>
        </pc:picChg>
        <pc:picChg chg="mod">
          <ac:chgData name="Leah Montner Dixon" userId="d5b2ae9e-9213-4442-b7df-4db8cbe51e5d" providerId="ADAL" clId="{4D76236F-92BA-4A1A-8802-DF60929E2255}" dt="2025-01-30T21:46:04.154" v="181" actId="164"/>
          <ac:picMkLst>
            <pc:docMk/>
            <pc:sldMk cId="2208501486" sldId="2146846533"/>
            <ac:picMk id="38" creationId="{8B518D0A-1EA6-F70A-3DED-F83263C603B9}"/>
          </ac:picMkLst>
        </pc:picChg>
        <pc:picChg chg="mod topLvl">
          <ac:chgData name="Leah Montner Dixon" userId="d5b2ae9e-9213-4442-b7df-4db8cbe51e5d" providerId="ADAL" clId="{4D76236F-92BA-4A1A-8802-DF60929E2255}" dt="2025-01-30T21:46:23.148" v="186" actId="165"/>
          <ac:picMkLst>
            <pc:docMk/>
            <pc:sldMk cId="2208501486" sldId="2146846533"/>
            <ac:picMk id="40" creationId="{06EB282B-6168-640C-4F93-F25B7A6FE0C2}"/>
          </ac:picMkLst>
        </pc:picChg>
        <pc:picChg chg="mod topLvl">
          <ac:chgData name="Leah Montner Dixon" userId="d5b2ae9e-9213-4442-b7df-4db8cbe51e5d" providerId="ADAL" clId="{4D76236F-92BA-4A1A-8802-DF60929E2255}" dt="2025-01-30T21:46:23.148" v="186" actId="165"/>
          <ac:picMkLst>
            <pc:docMk/>
            <pc:sldMk cId="2208501486" sldId="2146846533"/>
            <ac:picMk id="1026" creationId="{5F6E5BEA-F64F-F3C7-2652-857688981951}"/>
          </ac:picMkLst>
        </pc:picChg>
        <pc:picChg chg="mod topLvl">
          <ac:chgData name="Leah Montner Dixon" userId="d5b2ae9e-9213-4442-b7df-4db8cbe51e5d" providerId="ADAL" clId="{4D76236F-92BA-4A1A-8802-DF60929E2255}" dt="2025-01-30T21:46:23.148" v="186" actId="165"/>
          <ac:picMkLst>
            <pc:docMk/>
            <pc:sldMk cId="2208501486" sldId="2146846533"/>
            <ac:picMk id="1032" creationId="{DA22EDFF-AC2A-4B32-F035-6F49DC2657B6}"/>
          </ac:picMkLst>
        </pc:picChg>
        <pc:picChg chg="mod topLvl">
          <ac:chgData name="Leah Montner Dixon" userId="d5b2ae9e-9213-4442-b7df-4db8cbe51e5d" providerId="ADAL" clId="{4D76236F-92BA-4A1A-8802-DF60929E2255}" dt="2025-01-30T21:46:23.148" v="186" actId="165"/>
          <ac:picMkLst>
            <pc:docMk/>
            <pc:sldMk cId="2208501486" sldId="2146846533"/>
            <ac:picMk id="1038" creationId="{011B6066-7AF0-CFDD-AD8B-500AA48404F3}"/>
          </ac:picMkLst>
        </pc:picChg>
        <pc:picChg chg="mod topLvl">
          <ac:chgData name="Leah Montner Dixon" userId="d5b2ae9e-9213-4442-b7df-4db8cbe51e5d" providerId="ADAL" clId="{4D76236F-92BA-4A1A-8802-DF60929E2255}" dt="2025-01-30T21:46:23.148" v="186" actId="165"/>
          <ac:picMkLst>
            <pc:docMk/>
            <pc:sldMk cId="2208501486" sldId="2146846533"/>
            <ac:picMk id="1042" creationId="{E002F005-5324-D725-16D5-F359F26BECD3}"/>
          </ac:picMkLst>
        </pc:picChg>
      </pc:sldChg>
      <pc:sldChg chg="modSp add mod">
        <pc:chgData name="Leah Montner Dixon" userId="d5b2ae9e-9213-4442-b7df-4db8cbe51e5d" providerId="ADAL" clId="{4D76236F-92BA-4A1A-8802-DF60929E2255}" dt="2025-01-30T21:47:01.082" v="189" actId="207"/>
        <pc:sldMkLst>
          <pc:docMk/>
          <pc:sldMk cId="3924385499" sldId="2146846536"/>
        </pc:sldMkLst>
      </pc:sldChg>
    </pc:docChg>
  </pc:docChgLst>
  <pc:docChgLst>
    <pc:chgData name="Jason Wiese" userId="4bff8d5b-7de6-4655-b397-69b0afc81113" providerId="ADAL" clId="{50FECEC2-3C9E-4A4C-BFEB-56066E6EBA7A}"/>
    <pc:docChg chg="undo custSel modSld">
      <pc:chgData name="Jason Wiese" userId="4bff8d5b-7de6-4655-b397-69b0afc81113" providerId="ADAL" clId="{50FECEC2-3C9E-4A4C-BFEB-56066E6EBA7A}" dt="2025-02-04T18:02:23.767" v="771" actId="208"/>
      <pc:docMkLst>
        <pc:docMk/>
      </pc:docMkLst>
      <pc:sldChg chg="delSp modSp mod">
        <pc:chgData name="Jason Wiese" userId="4bff8d5b-7de6-4655-b397-69b0afc81113" providerId="ADAL" clId="{50FECEC2-3C9E-4A4C-BFEB-56066E6EBA7A}" dt="2025-02-04T18:02:23.767" v="771" actId="208"/>
        <pc:sldMkLst>
          <pc:docMk/>
          <pc:sldMk cId="2707201312" sldId="2146846179"/>
        </pc:sldMkLst>
        <pc:spChg chg="mod">
          <ac:chgData name="Jason Wiese" userId="4bff8d5b-7de6-4655-b397-69b0afc81113" providerId="ADAL" clId="{50FECEC2-3C9E-4A4C-BFEB-56066E6EBA7A}" dt="2025-02-04T04:57:07.873" v="205" actId="20577"/>
          <ac:spMkLst>
            <pc:docMk/>
            <pc:sldMk cId="2707201312" sldId="2146846179"/>
            <ac:spMk id="5" creationId="{E4873A53-71B4-483D-C6B7-2F51ED34FF01}"/>
          </ac:spMkLst>
        </pc:spChg>
        <pc:spChg chg="mod">
          <ac:chgData name="Jason Wiese" userId="4bff8d5b-7de6-4655-b397-69b0afc81113" providerId="ADAL" clId="{50FECEC2-3C9E-4A4C-BFEB-56066E6EBA7A}" dt="2025-02-04T04:54:59.781" v="94" actId="6549"/>
          <ac:spMkLst>
            <pc:docMk/>
            <pc:sldMk cId="2707201312" sldId="2146846179"/>
            <ac:spMk id="7" creationId="{CFC2AE27-705F-A2E9-94CF-067A29626211}"/>
          </ac:spMkLst>
        </pc:spChg>
        <pc:spChg chg="mod">
          <ac:chgData name="Jason Wiese" userId="4bff8d5b-7de6-4655-b397-69b0afc81113" providerId="ADAL" clId="{50FECEC2-3C9E-4A4C-BFEB-56066E6EBA7A}" dt="2025-02-04T04:56:54.059" v="195" actId="6549"/>
          <ac:spMkLst>
            <pc:docMk/>
            <pc:sldMk cId="2707201312" sldId="2146846179"/>
            <ac:spMk id="9" creationId="{A389EC41-F58A-CEEC-AC7C-548AAE3177D0}"/>
          </ac:spMkLst>
        </pc:spChg>
        <pc:spChg chg="mod">
          <ac:chgData name="Jason Wiese" userId="4bff8d5b-7de6-4655-b397-69b0afc81113" providerId="ADAL" clId="{50FECEC2-3C9E-4A4C-BFEB-56066E6EBA7A}" dt="2025-02-04T04:54:37.101" v="60" actId="20577"/>
          <ac:spMkLst>
            <pc:docMk/>
            <pc:sldMk cId="2707201312" sldId="2146846179"/>
            <ac:spMk id="11" creationId="{4BB59AB3-FE97-7585-B3AD-576F5A5E0110}"/>
          </ac:spMkLst>
        </pc:spChg>
        <pc:picChg chg="mod">
          <ac:chgData name="Jason Wiese" userId="4bff8d5b-7de6-4655-b397-69b0afc81113" providerId="ADAL" clId="{50FECEC2-3C9E-4A4C-BFEB-56066E6EBA7A}" dt="2025-02-04T18:02:23.767" v="771" actId="208"/>
          <ac:picMkLst>
            <pc:docMk/>
            <pc:sldMk cId="2707201312" sldId="2146846179"/>
            <ac:picMk id="8" creationId="{E2B559CF-138A-A921-36A3-7D373E407602}"/>
          </ac:picMkLst>
        </pc:picChg>
        <pc:picChg chg="del">
          <ac:chgData name="Jason Wiese" userId="4bff8d5b-7de6-4655-b397-69b0afc81113" providerId="ADAL" clId="{50FECEC2-3C9E-4A4C-BFEB-56066E6EBA7A}" dt="2025-02-04T18:02:11.970" v="768" actId="478"/>
          <ac:picMkLst>
            <pc:docMk/>
            <pc:sldMk cId="2707201312" sldId="2146846179"/>
            <ac:picMk id="10" creationId="{695DBE9E-E5E3-5A70-46DA-3FCA80941814}"/>
          </ac:picMkLst>
        </pc:picChg>
        <pc:picChg chg="mod">
          <ac:chgData name="Jason Wiese" userId="4bff8d5b-7de6-4655-b397-69b0afc81113" providerId="ADAL" clId="{50FECEC2-3C9E-4A4C-BFEB-56066E6EBA7A}" dt="2025-02-04T04:52:41.019" v="18" actId="208"/>
          <ac:picMkLst>
            <pc:docMk/>
            <pc:sldMk cId="2707201312" sldId="2146846179"/>
            <ac:picMk id="14" creationId="{951CCB73-23DD-750C-09A6-5D48F66CA415}"/>
          </ac:picMkLst>
        </pc:picChg>
      </pc:sldChg>
      <pc:sldChg chg="modSp mod">
        <pc:chgData name="Jason Wiese" userId="4bff8d5b-7de6-4655-b397-69b0afc81113" providerId="ADAL" clId="{50FECEC2-3C9E-4A4C-BFEB-56066E6EBA7A}" dt="2025-02-04T04:49:03.740" v="8" actId="20577"/>
        <pc:sldMkLst>
          <pc:docMk/>
          <pc:sldMk cId="3334531394" sldId="2146846182"/>
        </pc:sldMkLst>
        <pc:spChg chg="mod">
          <ac:chgData name="Jason Wiese" userId="4bff8d5b-7de6-4655-b397-69b0afc81113" providerId="ADAL" clId="{50FECEC2-3C9E-4A4C-BFEB-56066E6EBA7A}" dt="2025-02-04T04:49:03.740" v="8" actId="20577"/>
          <ac:spMkLst>
            <pc:docMk/>
            <pc:sldMk cId="3334531394" sldId="2146846182"/>
            <ac:spMk id="9" creationId="{C79FE7A0-7D47-4985-7135-E8DE63592887}"/>
          </ac:spMkLst>
        </pc:spChg>
      </pc:sldChg>
      <pc:sldChg chg="modSp mod">
        <pc:chgData name="Jason Wiese" userId="4bff8d5b-7de6-4655-b397-69b0afc81113" providerId="ADAL" clId="{50FECEC2-3C9E-4A4C-BFEB-56066E6EBA7A}" dt="2025-02-04T05:11:03.407" v="763" actId="20577"/>
        <pc:sldMkLst>
          <pc:docMk/>
          <pc:sldMk cId="88557206" sldId="2146846532"/>
        </pc:sldMkLst>
        <pc:spChg chg="mod">
          <ac:chgData name="Jason Wiese" userId="4bff8d5b-7de6-4655-b397-69b0afc81113" providerId="ADAL" clId="{50FECEC2-3C9E-4A4C-BFEB-56066E6EBA7A}" dt="2025-02-04T05:11:03.407" v="763" actId="20577"/>
          <ac:spMkLst>
            <pc:docMk/>
            <pc:sldMk cId="88557206" sldId="2146846532"/>
            <ac:spMk id="9" creationId="{D8EF5841-C3DF-6A8F-704D-22DAADE2D4CD}"/>
          </ac:spMkLst>
        </pc:spChg>
      </pc:sldChg>
      <pc:sldChg chg="addSp delSp modSp mod">
        <pc:chgData name="Jason Wiese" userId="4bff8d5b-7de6-4655-b397-69b0afc81113" providerId="ADAL" clId="{50FECEC2-3C9E-4A4C-BFEB-56066E6EBA7A}" dt="2025-02-04T05:06:41.884" v="654" actId="14100"/>
        <pc:sldMkLst>
          <pc:docMk/>
          <pc:sldMk cId="2208501486" sldId="2146846533"/>
        </pc:sldMkLst>
        <pc:spChg chg="mod ord">
          <ac:chgData name="Jason Wiese" userId="4bff8d5b-7de6-4655-b397-69b0afc81113" providerId="ADAL" clId="{50FECEC2-3C9E-4A4C-BFEB-56066E6EBA7A}" dt="2025-02-04T05:06:24.875" v="651" actId="14100"/>
          <ac:spMkLst>
            <pc:docMk/>
            <pc:sldMk cId="2208501486" sldId="2146846533"/>
            <ac:spMk id="2" creationId="{DDCF47DF-DA59-F25F-79B3-38524D62D171}"/>
          </ac:spMkLst>
        </pc:spChg>
        <pc:spChg chg="mod">
          <ac:chgData name="Jason Wiese" userId="4bff8d5b-7de6-4655-b397-69b0afc81113" providerId="ADAL" clId="{50FECEC2-3C9E-4A4C-BFEB-56066E6EBA7A}" dt="2025-02-04T05:00:14.085" v="366" actId="20577"/>
          <ac:spMkLst>
            <pc:docMk/>
            <pc:sldMk cId="2208501486" sldId="2146846533"/>
            <ac:spMk id="9" creationId="{C569DF85-7F77-CDC0-8970-877FADFC09F4}"/>
          </ac:spMkLst>
        </pc:spChg>
        <pc:spChg chg="add del mod ord">
          <ac:chgData name="Jason Wiese" userId="4bff8d5b-7de6-4655-b397-69b0afc81113" providerId="ADAL" clId="{50FECEC2-3C9E-4A4C-BFEB-56066E6EBA7A}" dt="2025-02-04T05:01:33.516" v="393" actId="478"/>
          <ac:spMkLst>
            <pc:docMk/>
            <pc:sldMk cId="2208501486" sldId="2146846533"/>
            <ac:spMk id="10" creationId="{A7B36609-7361-C496-CB09-C7DD95F9E362}"/>
          </ac:spMkLst>
        </pc:spChg>
        <pc:spChg chg="mod">
          <ac:chgData name="Jason Wiese" userId="4bff8d5b-7de6-4655-b397-69b0afc81113" providerId="ADAL" clId="{50FECEC2-3C9E-4A4C-BFEB-56066E6EBA7A}" dt="2025-02-04T05:02:38.193" v="508" actId="554"/>
          <ac:spMkLst>
            <pc:docMk/>
            <pc:sldMk cId="2208501486" sldId="2146846533"/>
            <ac:spMk id="23" creationId="{E19DE432-E8CC-2B72-8084-6B35A120B09C}"/>
          </ac:spMkLst>
        </pc:spChg>
        <pc:spChg chg="mod">
          <ac:chgData name="Jason Wiese" userId="4bff8d5b-7de6-4655-b397-69b0afc81113" providerId="ADAL" clId="{50FECEC2-3C9E-4A4C-BFEB-56066E6EBA7A}" dt="2025-02-04T05:03:00.054" v="588" actId="1076"/>
          <ac:spMkLst>
            <pc:docMk/>
            <pc:sldMk cId="2208501486" sldId="2146846533"/>
            <ac:spMk id="26" creationId="{1DF98195-06FB-7AED-4420-54C65347E59A}"/>
          </ac:spMkLst>
        </pc:spChg>
        <pc:spChg chg="mod">
          <ac:chgData name="Jason Wiese" userId="4bff8d5b-7de6-4655-b397-69b0afc81113" providerId="ADAL" clId="{50FECEC2-3C9E-4A4C-BFEB-56066E6EBA7A}" dt="2025-02-04T05:03:14.372" v="596" actId="1037"/>
          <ac:spMkLst>
            <pc:docMk/>
            <pc:sldMk cId="2208501486" sldId="2146846533"/>
            <ac:spMk id="28" creationId="{12B8C85E-7871-6CDB-9FDA-BD391378EF9C}"/>
          </ac:spMkLst>
        </pc:spChg>
        <pc:spChg chg="mod">
          <ac:chgData name="Jason Wiese" userId="4bff8d5b-7de6-4655-b397-69b0afc81113" providerId="ADAL" clId="{50FECEC2-3C9E-4A4C-BFEB-56066E6EBA7A}" dt="2025-02-04T05:02:38.193" v="508" actId="554"/>
          <ac:spMkLst>
            <pc:docMk/>
            <pc:sldMk cId="2208501486" sldId="2146846533"/>
            <ac:spMk id="30" creationId="{B65F6DBB-DEE5-2D2D-89AC-C32ABECA8ECA}"/>
          </ac:spMkLst>
        </pc:spChg>
        <pc:picChg chg="mod">
          <ac:chgData name="Jason Wiese" userId="4bff8d5b-7de6-4655-b397-69b0afc81113" providerId="ADAL" clId="{50FECEC2-3C9E-4A4C-BFEB-56066E6EBA7A}" dt="2025-02-04T05:01:25.340" v="389" actId="1076"/>
          <ac:picMkLst>
            <pc:docMk/>
            <pc:sldMk cId="2208501486" sldId="2146846533"/>
            <ac:picMk id="12" creationId="{43B7945A-B912-F90F-A983-EEE95FB13F6C}"/>
          </ac:picMkLst>
        </pc:picChg>
        <pc:picChg chg="mod">
          <ac:chgData name="Jason Wiese" userId="4bff8d5b-7de6-4655-b397-69b0afc81113" providerId="ADAL" clId="{50FECEC2-3C9E-4A4C-BFEB-56066E6EBA7A}" dt="2025-02-04T05:01:19.098" v="386" actId="1076"/>
          <ac:picMkLst>
            <pc:docMk/>
            <pc:sldMk cId="2208501486" sldId="2146846533"/>
            <ac:picMk id="13" creationId="{092702D7-6046-E044-F79F-1F8058C4242A}"/>
          </ac:picMkLst>
        </pc:picChg>
        <pc:picChg chg="mod">
          <ac:chgData name="Jason Wiese" userId="4bff8d5b-7de6-4655-b397-69b0afc81113" providerId="ADAL" clId="{50FECEC2-3C9E-4A4C-BFEB-56066E6EBA7A}" dt="2025-02-04T05:03:10.157" v="589" actId="14100"/>
          <ac:picMkLst>
            <pc:docMk/>
            <pc:sldMk cId="2208501486" sldId="2146846533"/>
            <ac:picMk id="25" creationId="{D17C2210-A3FD-04DF-E787-F53656B92E26}"/>
          </ac:picMkLst>
        </pc:picChg>
        <pc:picChg chg="mod">
          <ac:chgData name="Jason Wiese" userId="4bff8d5b-7de6-4655-b397-69b0afc81113" providerId="ADAL" clId="{50FECEC2-3C9E-4A4C-BFEB-56066E6EBA7A}" dt="2025-02-04T05:03:14.372" v="596" actId="1037"/>
          <ac:picMkLst>
            <pc:docMk/>
            <pc:sldMk cId="2208501486" sldId="2146846533"/>
            <ac:picMk id="27" creationId="{85A30D5F-2D34-3ED1-D3A8-C35854F957D2}"/>
          </ac:picMkLst>
        </pc:picChg>
        <pc:picChg chg="mod">
          <ac:chgData name="Jason Wiese" userId="4bff8d5b-7de6-4655-b397-69b0afc81113" providerId="ADAL" clId="{50FECEC2-3C9E-4A4C-BFEB-56066E6EBA7A}" dt="2025-02-04T05:02:07.079" v="505" actId="1035"/>
          <ac:picMkLst>
            <pc:docMk/>
            <pc:sldMk cId="2208501486" sldId="2146846533"/>
            <ac:picMk id="29" creationId="{81B02E37-110F-46B0-140A-BDF32D5C25A8}"/>
          </ac:picMkLst>
        </pc:picChg>
        <pc:picChg chg="mod">
          <ac:chgData name="Jason Wiese" userId="4bff8d5b-7de6-4655-b397-69b0afc81113" providerId="ADAL" clId="{50FECEC2-3C9E-4A4C-BFEB-56066E6EBA7A}" dt="2025-02-04T05:01:23.008" v="388" actId="1076"/>
          <ac:picMkLst>
            <pc:docMk/>
            <pc:sldMk cId="2208501486" sldId="2146846533"/>
            <ac:picMk id="34" creationId="{8E509F01-E042-01A7-E2B5-A2AB7229E6FE}"/>
          </ac:picMkLst>
        </pc:picChg>
        <pc:picChg chg="mod">
          <ac:chgData name="Jason Wiese" userId="4bff8d5b-7de6-4655-b397-69b0afc81113" providerId="ADAL" clId="{50FECEC2-3C9E-4A4C-BFEB-56066E6EBA7A}" dt="2025-02-04T05:01:27.034" v="390" actId="1076"/>
          <ac:picMkLst>
            <pc:docMk/>
            <pc:sldMk cId="2208501486" sldId="2146846533"/>
            <ac:picMk id="35" creationId="{03C74C23-FC6C-EB51-2469-2862CDEF223E}"/>
          </ac:picMkLst>
        </pc:picChg>
        <pc:picChg chg="mod">
          <ac:chgData name="Jason Wiese" userId="4bff8d5b-7de6-4655-b397-69b0afc81113" providerId="ADAL" clId="{50FECEC2-3C9E-4A4C-BFEB-56066E6EBA7A}" dt="2025-02-04T05:01:17.810" v="385" actId="1076"/>
          <ac:picMkLst>
            <pc:docMk/>
            <pc:sldMk cId="2208501486" sldId="2146846533"/>
            <ac:picMk id="38" creationId="{8B518D0A-1EA6-F70A-3DED-F83263C603B9}"/>
          </ac:picMkLst>
        </pc:picChg>
        <pc:picChg chg="mod">
          <ac:chgData name="Jason Wiese" userId="4bff8d5b-7de6-4655-b397-69b0afc81113" providerId="ADAL" clId="{50FECEC2-3C9E-4A4C-BFEB-56066E6EBA7A}" dt="2025-02-04T05:01:20.503" v="387" actId="1076"/>
          <ac:picMkLst>
            <pc:docMk/>
            <pc:sldMk cId="2208501486" sldId="2146846533"/>
            <ac:picMk id="40" creationId="{06EB282B-6168-640C-4F93-F25B7A6FE0C2}"/>
          </ac:picMkLst>
        </pc:picChg>
        <pc:picChg chg="mod">
          <ac:chgData name="Jason Wiese" userId="4bff8d5b-7de6-4655-b397-69b0afc81113" providerId="ADAL" clId="{50FECEC2-3C9E-4A4C-BFEB-56066E6EBA7A}" dt="2025-02-04T05:01:28.924" v="391" actId="1076"/>
          <ac:picMkLst>
            <pc:docMk/>
            <pc:sldMk cId="2208501486" sldId="2146846533"/>
            <ac:picMk id="1026" creationId="{5F6E5BEA-F64F-F3C7-2652-857688981951}"/>
          </ac:picMkLst>
        </pc:picChg>
        <pc:picChg chg="mod">
          <ac:chgData name="Jason Wiese" userId="4bff8d5b-7de6-4655-b397-69b0afc81113" providerId="ADAL" clId="{50FECEC2-3C9E-4A4C-BFEB-56066E6EBA7A}" dt="2025-02-04T05:01:08.202" v="380" actId="1076"/>
          <ac:picMkLst>
            <pc:docMk/>
            <pc:sldMk cId="2208501486" sldId="2146846533"/>
            <ac:picMk id="1032" creationId="{DA22EDFF-AC2A-4B32-F035-6F49DC2657B6}"/>
          </ac:picMkLst>
        </pc:picChg>
        <pc:picChg chg="mod">
          <ac:chgData name="Jason Wiese" userId="4bff8d5b-7de6-4655-b397-69b0afc81113" providerId="ADAL" clId="{50FECEC2-3C9E-4A4C-BFEB-56066E6EBA7A}" dt="2025-02-04T05:01:30.537" v="392" actId="1076"/>
          <ac:picMkLst>
            <pc:docMk/>
            <pc:sldMk cId="2208501486" sldId="2146846533"/>
            <ac:picMk id="1038" creationId="{011B6066-7AF0-CFDD-AD8B-500AA48404F3}"/>
          </ac:picMkLst>
        </pc:picChg>
        <pc:picChg chg="mod">
          <ac:chgData name="Jason Wiese" userId="4bff8d5b-7de6-4655-b397-69b0afc81113" providerId="ADAL" clId="{50FECEC2-3C9E-4A4C-BFEB-56066E6EBA7A}" dt="2025-02-04T05:01:04.249" v="378" actId="1076"/>
          <ac:picMkLst>
            <pc:docMk/>
            <pc:sldMk cId="2208501486" sldId="2146846533"/>
            <ac:picMk id="1042" creationId="{E002F005-5324-D725-16D5-F359F26BECD3}"/>
          </ac:picMkLst>
        </pc:picChg>
        <pc:cxnChg chg="add del mod">
          <ac:chgData name="Jason Wiese" userId="4bff8d5b-7de6-4655-b397-69b0afc81113" providerId="ADAL" clId="{50FECEC2-3C9E-4A4C-BFEB-56066E6EBA7A}" dt="2025-02-04T05:06:41.884" v="654" actId="14100"/>
          <ac:cxnSpMkLst>
            <pc:docMk/>
            <pc:sldMk cId="2208501486" sldId="2146846533"/>
            <ac:cxnSpMk id="19" creationId="{460CE477-010A-94FB-6176-94035BB3C868}"/>
          </ac:cxnSpMkLst>
        </pc:cxnChg>
      </pc:sldChg>
      <pc:sldChg chg="modSp mod">
        <pc:chgData name="Jason Wiese" userId="4bff8d5b-7de6-4655-b397-69b0afc81113" providerId="ADAL" clId="{50FECEC2-3C9E-4A4C-BFEB-56066E6EBA7A}" dt="2025-02-04T05:04:15.075" v="619" actId="6549"/>
        <pc:sldMkLst>
          <pc:docMk/>
          <pc:sldMk cId="4277874531" sldId="2146846534"/>
        </pc:sldMkLst>
        <pc:spChg chg="mod">
          <ac:chgData name="Jason Wiese" userId="4bff8d5b-7de6-4655-b397-69b0afc81113" providerId="ADAL" clId="{50FECEC2-3C9E-4A4C-BFEB-56066E6EBA7A}" dt="2025-02-04T05:04:15.075" v="619" actId="6549"/>
          <ac:spMkLst>
            <pc:docMk/>
            <pc:sldMk cId="4277874531" sldId="2146846534"/>
            <ac:spMk id="9" creationId="{3CBB0D39-48D1-3BE7-4574-2FA95C2B5E67}"/>
          </ac:spMkLst>
        </pc:spChg>
      </pc:sldChg>
      <pc:sldChg chg="addSp delSp modSp mod">
        <pc:chgData name="Jason Wiese" userId="4bff8d5b-7de6-4655-b397-69b0afc81113" providerId="ADAL" clId="{50FECEC2-3C9E-4A4C-BFEB-56066E6EBA7A}" dt="2025-02-04T05:05:29.130" v="645" actId="1035"/>
        <pc:sldMkLst>
          <pc:docMk/>
          <pc:sldMk cId="3647432364" sldId="2146846535"/>
        </pc:sldMkLst>
        <pc:spChg chg="add del mod">
          <ac:chgData name="Jason Wiese" userId="4bff8d5b-7de6-4655-b397-69b0afc81113" providerId="ADAL" clId="{50FECEC2-3C9E-4A4C-BFEB-56066E6EBA7A}" dt="2025-02-04T05:03:52.062" v="612" actId="478"/>
          <ac:spMkLst>
            <pc:docMk/>
            <pc:sldMk cId="3647432364" sldId="2146846535"/>
            <ac:spMk id="2" creationId="{812B6AB3-6835-B112-B67A-0CBBC07701C3}"/>
          </ac:spMkLst>
        </pc:spChg>
        <pc:spChg chg="add mod">
          <ac:chgData name="Jason Wiese" userId="4bff8d5b-7de6-4655-b397-69b0afc81113" providerId="ADAL" clId="{50FECEC2-3C9E-4A4C-BFEB-56066E6EBA7A}" dt="2025-02-04T05:04:12.109" v="618" actId="20577"/>
          <ac:spMkLst>
            <pc:docMk/>
            <pc:sldMk cId="3647432364" sldId="2146846535"/>
            <ac:spMk id="5" creationId="{9804519D-3D7D-0134-C5A0-1A3D1696FE89}"/>
          </ac:spMkLst>
        </pc:spChg>
        <pc:spChg chg="mod">
          <ac:chgData name="Jason Wiese" userId="4bff8d5b-7de6-4655-b397-69b0afc81113" providerId="ADAL" clId="{50FECEC2-3C9E-4A4C-BFEB-56066E6EBA7A}" dt="2025-02-04T04:58:46.512" v="267" actId="20577"/>
          <ac:spMkLst>
            <pc:docMk/>
            <pc:sldMk cId="3647432364" sldId="2146846535"/>
            <ac:spMk id="7" creationId="{21EB10CE-2635-4068-B258-F48E1310DE26}"/>
          </ac:spMkLst>
        </pc:spChg>
        <pc:spChg chg="del">
          <ac:chgData name="Jason Wiese" userId="4bff8d5b-7de6-4655-b397-69b0afc81113" providerId="ADAL" clId="{50FECEC2-3C9E-4A4C-BFEB-56066E6EBA7A}" dt="2025-02-04T04:58:34.337" v="265" actId="478"/>
          <ac:spMkLst>
            <pc:docMk/>
            <pc:sldMk cId="3647432364" sldId="2146846535"/>
            <ac:spMk id="9" creationId="{6140E2D1-BE91-8AD5-19D8-B873E8AE7EB2}"/>
          </ac:spMkLst>
        </pc:spChg>
        <pc:spChg chg="mod">
          <ac:chgData name="Jason Wiese" userId="4bff8d5b-7de6-4655-b397-69b0afc81113" providerId="ADAL" clId="{50FECEC2-3C9E-4A4C-BFEB-56066E6EBA7A}" dt="2025-02-04T05:05:02.011" v="634" actId="1076"/>
          <ac:spMkLst>
            <pc:docMk/>
            <pc:sldMk cId="3647432364" sldId="2146846535"/>
            <ac:spMk id="10" creationId="{FCBC7644-F754-6433-131D-21C8F86A853A}"/>
          </ac:spMkLst>
        </pc:spChg>
        <pc:spChg chg="mod">
          <ac:chgData name="Jason Wiese" userId="4bff8d5b-7de6-4655-b397-69b0afc81113" providerId="ADAL" clId="{50FECEC2-3C9E-4A4C-BFEB-56066E6EBA7A}" dt="2025-02-04T05:05:02.011" v="634" actId="1076"/>
          <ac:spMkLst>
            <pc:docMk/>
            <pc:sldMk cId="3647432364" sldId="2146846535"/>
            <ac:spMk id="12" creationId="{65129544-3A4B-A40B-92E7-2904302DFFEA}"/>
          </ac:spMkLst>
        </pc:spChg>
        <pc:spChg chg="mod">
          <ac:chgData name="Jason Wiese" userId="4bff8d5b-7de6-4655-b397-69b0afc81113" providerId="ADAL" clId="{50FECEC2-3C9E-4A4C-BFEB-56066E6EBA7A}" dt="2025-02-04T05:05:02.011" v="634" actId="1076"/>
          <ac:spMkLst>
            <pc:docMk/>
            <pc:sldMk cId="3647432364" sldId="2146846535"/>
            <ac:spMk id="13" creationId="{400B1BFB-350E-536C-854A-A8CC8A53E180}"/>
          </ac:spMkLst>
        </pc:spChg>
        <pc:spChg chg="mod">
          <ac:chgData name="Jason Wiese" userId="4bff8d5b-7de6-4655-b397-69b0afc81113" providerId="ADAL" clId="{50FECEC2-3C9E-4A4C-BFEB-56066E6EBA7A}" dt="2025-02-04T05:05:29.130" v="645" actId="1035"/>
          <ac:spMkLst>
            <pc:docMk/>
            <pc:sldMk cId="3647432364" sldId="2146846535"/>
            <ac:spMk id="17" creationId="{ECA68F16-C91D-A579-E885-09544514EEF1}"/>
          </ac:spMkLst>
        </pc:spChg>
        <pc:spChg chg="mod">
          <ac:chgData name="Jason Wiese" userId="4bff8d5b-7de6-4655-b397-69b0afc81113" providerId="ADAL" clId="{50FECEC2-3C9E-4A4C-BFEB-56066E6EBA7A}" dt="2025-02-04T05:05:29.130" v="645" actId="1035"/>
          <ac:spMkLst>
            <pc:docMk/>
            <pc:sldMk cId="3647432364" sldId="2146846535"/>
            <ac:spMk id="18" creationId="{618530A7-6E66-360C-4243-6A3FA4D9B9B0}"/>
          </ac:spMkLst>
        </pc:spChg>
        <pc:spChg chg="mod">
          <ac:chgData name="Jason Wiese" userId="4bff8d5b-7de6-4655-b397-69b0afc81113" providerId="ADAL" clId="{50FECEC2-3C9E-4A4C-BFEB-56066E6EBA7A}" dt="2025-02-04T05:05:29.130" v="645" actId="1035"/>
          <ac:spMkLst>
            <pc:docMk/>
            <pc:sldMk cId="3647432364" sldId="2146846535"/>
            <ac:spMk id="19" creationId="{20DABC93-4F34-EC6A-3400-93D1C4F1464F}"/>
          </ac:spMkLst>
        </pc:spChg>
        <pc:spChg chg="mod">
          <ac:chgData name="Jason Wiese" userId="4bff8d5b-7de6-4655-b397-69b0afc81113" providerId="ADAL" clId="{50FECEC2-3C9E-4A4C-BFEB-56066E6EBA7A}" dt="2025-02-04T05:04:34.828" v="631" actId="404"/>
          <ac:spMkLst>
            <pc:docMk/>
            <pc:sldMk cId="3647432364" sldId="2146846535"/>
            <ac:spMk id="25" creationId="{382518EE-E0BA-AA75-190A-74961C34DD89}"/>
          </ac:spMkLst>
        </pc:spChg>
        <pc:spChg chg="mod">
          <ac:chgData name="Jason Wiese" userId="4bff8d5b-7de6-4655-b397-69b0afc81113" providerId="ADAL" clId="{50FECEC2-3C9E-4A4C-BFEB-56066E6EBA7A}" dt="2025-02-04T05:04:42.014" v="633" actId="403"/>
          <ac:spMkLst>
            <pc:docMk/>
            <pc:sldMk cId="3647432364" sldId="2146846535"/>
            <ac:spMk id="26" creationId="{62A93DAE-1DDC-429A-456F-F7EB10810E21}"/>
          </ac:spMkLst>
        </pc:spChg>
        <pc:spChg chg="mod">
          <ac:chgData name="Jason Wiese" userId="4bff8d5b-7de6-4655-b397-69b0afc81113" providerId="ADAL" clId="{50FECEC2-3C9E-4A4C-BFEB-56066E6EBA7A}" dt="2025-02-04T05:04:28.010" v="621" actId="403"/>
          <ac:spMkLst>
            <pc:docMk/>
            <pc:sldMk cId="3647432364" sldId="2146846535"/>
            <ac:spMk id="27" creationId="{A730FF29-9D86-88DE-1024-80DADAA16F61}"/>
          </ac:spMkLst>
        </pc:spChg>
        <pc:spChg chg="mod">
          <ac:chgData name="Jason Wiese" userId="4bff8d5b-7de6-4655-b397-69b0afc81113" providerId="ADAL" clId="{50FECEC2-3C9E-4A4C-BFEB-56066E6EBA7A}" dt="2025-02-04T05:05:10.321" v="638" actId="403"/>
          <ac:spMkLst>
            <pc:docMk/>
            <pc:sldMk cId="3647432364" sldId="2146846535"/>
            <ac:spMk id="28" creationId="{244AA9E1-40EF-6327-5E79-FBE5F35D3975}"/>
          </ac:spMkLst>
        </pc:spChg>
        <pc:spChg chg="mod">
          <ac:chgData name="Jason Wiese" userId="4bff8d5b-7de6-4655-b397-69b0afc81113" providerId="ADAL" clId="{50FECEC2-3C9E-4A4C-BFEB-56066E6EBA7A}" dt="2025-02-04T05:05:14.476" v="640" actId="403"/>
          <ac:spMkLst>
            <pc:docMk/>
            <pc:sldMk cId="3647432364" sldId="2146846535"/>
            <ac:spMk id="29" creationId="{34587B29-DDFC-F1CE-87B6-D51E3EB6E187}"/>
          </ac:spMkLst>
        </pc:spChg>
        <pc:spChg chg="mod">
          <ac:chgData name="Jason Wiese" userId="4bff8d5b-7de6-4655-b397-69b0afc81113" providerId="ADAL" clId="{50FECEC2-3C9E-4A4C-BFEB-56066E6EBA7A}" dt="2025-02-04T05:05:19.900" v="642" actId="1076"/>
          <ac:spMkLst>
            <pc:docMk/>
            <pc:sldMk cId="3647432364" sldId="2146846535"/>
            <ac:spMk id="30" creationId="{36F54803-6F1A-3067-06A2-E19F58050F3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9DCEBA-EFDD-4540-B78D-61B40BC0EA46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D538C-EC6A-4FC5-B91E-E9549671C6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764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7AADBD-70E4-4513-A844-E5DF5EA68C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8998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9FED5-D196-B3A7-E4EF-92F7062A7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D1C3EE-D31D-8F2D-CBEF-4092E9E1A5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5A0996F-C1BF-12E4-2EE2-2B4D13763B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90E551-11BA-7FFE-7492-FA4C384D86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5BE72-27F0-4E4A-8EE9-540DE2BC18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06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11BC4-FF56-7684-9242-1C3C77137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BAC45F-E0EC-8AEC-9A90-CD0D9234D5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E0F70F-F767-B9A5-8CBE-72FF58DDEF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2B9D0-42B4-32A6-E30C-D2810B9A80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5BE72-27F0-4E4A-8EE9-540DE2BC18C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0462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5BE72-27F0-4E4A-8EE9-540DE2BC18C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24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DD21E-180B-3EFE-CE3C-92854B1987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A3C90D-24E9-94D6-21B7-97931717F7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0CBA93-1512-A4E7-5338-56955B1570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DFF546-169E-2213-62DD-CF79956F29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5BE72-27F0-4E4A-8EE9-540DE2BC18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497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6A3CA4-21BD-6B5D-3613-250BB8FD4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66F52D5-9569-DDC4-76AB-010D658E31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7D0754-77AF-3A06-431A-8640EA363E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4A71BF-E081-59C0-5030-790CC7ED35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5BE72-27F0-4E4A-8EE9-540DE2BC18C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93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52898-34CB-C7EE-3299-BAFF15C229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87A3FF-84AC-26D0-29C5-A155F17B62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77564FA-B4CD-D976-07E2-F830A55E6C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875C6A-CCC8-0B06-7243-521F5AC140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05BE72-27F0-4E4A-8EE9-540DE2BC18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180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E02E7-FCC1-97AA-D917-0BD2D65C4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159750-1DB3-2DFF-B5D2-81B70F955C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C8A8C-8E4E-8306-9187-960587FA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7AF90-785C-20FE-DE34-FB6C67579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1E0035-8980-4982-8F32-DD5107127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43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31985-7DA5-AA8E-4167-BD56A5EAC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FF0791-7FAC-9143-F305-A614A7D947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4032B-8C53-A891-CF40-C5BBB063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5C3ED-7CA8-C939-9280-48245DEFC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EB348-4E35-D86F-5128-FD44B39D2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45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7A19D2-FDED-3302-3608-0DE3A12BA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1DE74-724F-E090-62FE-102070C30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6FC4B-C67C-5F67-4EFD-F8B513A5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60EFB-6FE2-B2FB-D2CD-1603D69C4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660280-5620-C73A-341E-67768C07B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482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394"/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2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27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1pPr>
            <a:lvl2pPr marL="456057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7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90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2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2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367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4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5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8694F-6627-D471-7D89-34263C2FC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FB929-B869-2813-B7EA-74DDD052E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EA110-F739-2441-596A-B01B460EE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1EAAC-ABC3-99BF-C67F-B4D3D5C1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FFE48-20C4-9E69-CE90-941C57A2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649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192"/>
            </a:lvl1pPr>
            <a:lvl2pPr marL="456057" indent="0">
              <a:buNone/>
              <a:defRPr sz="2793"/>
            </a:lvl2pPr>
            <a:lvl3pPr marL="912114" indent="0">
              <a:buNone/>
              <a:defRPr sz="2394"/>
            </a:lvl3pPr>
            <a:lvl4pPr marL="1368171" indent="0">
              <a:buNone/>
              <a:defRPr sz="1995"/>
            </a:lvl4pPr>
            <a:lvl5pPr marL="1824228" indent="0">
              <a:buNone/>
              <a:defRPr sz="1995"/>
            </a:lvl5pPr>
            <a:lvl6pPr marL="2280285" indent="0">
              <a:buNone/>
              <a:defRPr sz="1995"/>
            </a:lvl6pPr>
            <a:lvl7pPr marL="2736342" indent="0">
              <a:buNone/>
              <a:defRPr sz="1995"/>
            </a:lvl7pPr>
            <a:lvl8pPr marL="3192399" indent="0">
              <a:buNone/>
              <a:defRPr sz="1995"/>
            </a:lvl8pPr>
            <a:lvl9pPr marL="3648456" indent="0">
              <a:buNone/>
              <a:defRPr sz="1995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4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30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75F10-90BA-9A4B-97C5-0F6D45F15F4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3CAC0-E093-5148-AE6B-19334CEADB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0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688DF-72EB-0F09-454C-F0DA3461D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548C0-FD91-6EC2-D45D-27AA07830B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81B89-E8FE-B6D6-5E5A-3E4CCA7FA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C0927-1887-7FDE-017B-09A62DF3D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4408C-1967-EAD5-D770-499ADFFBD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902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ABC35-D3DA-9CA9-3FA3-636CE69BD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46E23-B150-688E-D36B-0C1817FD1E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05AB3-82C4-7268-AC2C-482226FD5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0976EC-CD97-CB4F-8DC9-7DBC29ED7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94A4B4-80A3-3042-4439-7DE92BFC0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EC8AB-8F60-CC5F-BA2E-B2F7C30B6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1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57EA9-9C9D-50F7-9994-A0B176906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4C38E-3A3C-30CE-0132-1E7E4D0BE2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64243-3921-1FE1-58E2-DB6698F8C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879C6E-6052-2C10-F05E-1C4DAA7436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39E299-9487-9270-C899-D1EC668499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B55B5B-7C2D-0AF8-D566-CE484913B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11B494-E6ED-09BA-FD5D-67518EDFF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3BF132-CC17-4E72-CEBC-F1D7723AB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761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6EE5-F609-D9EC-3516-EA92CCABA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9D2AD9-935F-3B60-6CFD-ADADCCC79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EBC2B4-419B-1B9F-E3B8-4179CB954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0349C3-D17B-940C-0518-2B5E4CD0F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52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14080E-F580-347F-182C-92382471D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507DCA-9086-7500-47DC-54EEF19E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045124-CDF5-F73C-C0C3-648701E16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759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7A72D-174A-5DA6-931D-87B0E1E3B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9EC27-A514-20A0-E980-AF326D172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37FF02-DE0D-090D-385A-079B850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74F20-0EC7-04F9-B7D3-4E07363E2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B2C837-8A74-4CF5-0CBC-687E61EE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369B6B-9C03-E08E-A7C6-7B77A07A6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8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38BC4-A5AC-B673-D377-881DB6698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F8BAE2-6A30-ADE7-7C48-B6406A9C7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EC221-D229-496C-2B57-FDC5ABF2B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C2E9B-2355-25D9-8835-04D69C8DC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1B01A-7D09-4FF3-0ECC-F724AA562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8AE5DC-D770-B097-2F4E-4E020A2FF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267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BF392C-7A41-5889-768F-073A3BE21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2EBB68-875D-F9A7-10CE-B3CAF28DA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63BC3-0628-A054-19EB-B89E5C3C09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B8BBCF-CFF3-4032-90A3-928442E84C23}" type="datetimeFigureOut">
              <a:rPr lang="en-US" smtClean="0"/>
              <a:t>2/5/2025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9C4A29-AE22-1604-0BE1-652CD5E528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DC6BCE-5499-DEBE-05D3-9F9498A58D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0918F7-2610-40DB-8D40-E5E88269BD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88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A766-55E6-489B-9F87-9CA196D9A6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7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l" defTabSz="912114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29" indent="-228029" algn="l" defTabSz="91211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86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40143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6200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2257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314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371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428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485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spn.com/soccer/story/_/id/42633495/nwsl-sets-new-attendance-record-2024" TargetMode="External"/><Relationship Id="rId13" Type="http://schemas.openxmlformats.org/officeDocument/2006/relationships/hyperlink" Target="https://sportsin.biz/womens-rugby-world-cup-2025-breaks-ticket-sales-records-and-promises-to-be-historic/" TargetMode="External"/><Relationship Id="rId18" Type="http://schemas.openxmlformats.org/officeDocument/2006/relationships/image" Target="../media/image6.png"/><Relationship Id="rId3" Type="http://schemas.openxmlformats.org/officeDocument/2006/relationships/image" Target="../media/image3.png"/><Relationship Id="rId21" Type="http://schemas.openxmlformats.org/officeDocument/2006/relationships/image" Target="../media/image9.png"/><Relationship Id="rId7" Type="http://schemas.openxmlformats.org/officeDocument/2006/relationships/hyperlink" Target="https://espnpressroom.com/us/press-releases/2024/10/the-2024-wnba-season-delivers-record-viewership-across-espn-platforms/#:~:text=WNBA%20on%20ESPN%20Viewership%20Milestones,more%20than%201%20million%20viewers." TargetMode="External"/><Relationship Id="rId12" Type="http://schemas.openxmlformats.org/officeDocument/2006/relationships/hyperlink" Target="https://www.nielsen.com/news-center/2024/womens-college-basketball-championship-draws-record-breaking-18-9-million-viewers/" TargetMode="External"/><Relationship Id="rId1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4.pn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reuters.com/sports/soccer/fans-spending-more-time-than-ever-watching-wsl-matches-says-womens-sport-trust-2024-06-26/" TargetMode="External"/><Relationship Id="rId11" Type="http://schemas.openxmlformats.org/officeDocument/2006/relationships/hyperlink" Target="https://www.reuters.com/sports/sport-womens-sport-rides-popularity-wave-growth-2025-2024-12-02/" TargetMode="External"/><Relationship Id="rId24" Type="http://schemas.openxmlformats.org/officeDocument/2006/relationships/image" Target="../media/image12.png"/><Relationship Id="rId5" Type="http://schemas.openxmlformats.org/officeDocument/2006/relationships/hyperlink" Target="https://www.sportspro.com/news/women-sport-market-growth-revenue-pwc-survey-2024/" TargetMode="External"/><Relationship Id="rId15" Type="http://schemas.openxmlformats.org/officeDocument/2006/relationships/hyperlink" Target="https://www.forbes.com/sites/priyaoberoi/2024/06/21/investors-have-their-eyes-on-womens-sports-as-profitability-soars/" TargetMode="External"/><Relationship Id="rId23" Type="http://schemas.openxmlformats.org/officeDocument/2006/relationships/image" Target="../media/image11.jpeg"/><Relationship Id="rId10" Type="http://schemas.openxmlformats.org/officeDocument/2006/relationships/hyperlink" Target="https://apnews.com/article/ncaa-espn-womens-basketball-3a749734984eabde52ea5ec8a7dfe34e" TargetMode="External"/><Relationship Id="rId19" Type="http://schemas.openxmlformats.org/officeDocument/2006/relationships/image" Target="../media/image7.png"/><Relationship Id="rId4" Type="http://schemas.openxmlformats.org/officeDocument/2006/relationships/hyperlink" Target="https://www.forbes.com/sites/deloitte/2025/01/22/3-reasons-why-businesses-should-invest-in-womens-sports-now/" TargetMode="External"/><Relationship Id="rId9" Type="http://schemas.openxmlformats.org/officeDocument/2006/relationships/hyperlink" Target="https://usavolleyball.org/story/major-league-volleyball-womens-pro-league-to-launch-in-january-2026/" TargetMode="External"/><Relationship Id="rId14" Type="http://schemas.openxmlformats.org/officeDocument/2006/relationships/hyperlink" Target="https://www.essentiallysports.com/us-sports-news-volleyball-news-record-breaking-ncaa-volleyball-season-helps-espn-boast-massive-three-seven-million-benefit/" TargetMode="External"/><Relationship Id="rId22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nwslsoccer.com/news/nwsl-releases-2025-schedule" TargetMode="External"/><Relationship Id="rId18" Type="http://schemas.openxmlformats.org/officeDocument/2006/relationships/image" Target="../media/image22.png"/><Relationship Id="rId26" Type="http://schemas.openxmlformats.org/officeDocument/2006/relationships/hyperlink" Target="https://thevab.com/insight/nfl-2024-season-viewership?utm_source=womens-sports-qotw&amp;utm_medium=vab-insights&amp;utm_campaign=" TargetMode="External"/><Relationship Id="rId21" Type="http://schemas.openxmlformats.org/officeDocument/2006/relationships/hyperlink" Target="https://www.womenseliterugby.us/" TargetMode="External"/><Relationship Id="rId34" Type="http://schemas.openxmlformats.org/officeDocument/2006/relationships/hyperlink" Target="https://www.lovb.com/" TargetMode="External"/><Relationship Id="rId7" Type="http://schemas.openxmlformats.org/officeDocument/2006/relationships/hyperlink" Target="https://www.wtatennis.com/" TargetMode="External"/><Relationship Id="rId12" Type="http://schemas.openxmlformats.org/officeDocument/2006/relationships/image" Target="../media/image19.png"/><Relationship Id="rId17" Type="http://schemas.openxmlformats.org/officeDocument/2006/relationships/hyperlink" Target="https://premierlacrosseleague.com/championship-series/schedule" TargetMode="External"/><Relationship Id="rId25" Type="http://schemas.openxmlformats.org/officeDocument/2006/relationships/image" Target="../media/image25.png"/><Relationship Id="rId33" Type="http://schemas.openxmlformats.org/officeDocument/2006/relationships/image" Target="../media/image29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21.png"/><Relationship Id="rId20" Type="http://schemas.openxmlformats.org/officeDocument/2006/relationships/image" Target="../media/image23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11" Type="http://schemas.openxmlformats.org/officeDocument/2006/relationships/hyperlink" Target="https://www.ncaa.com/" TargetMode="External"/><Relationship Id="rId24" Type="http://schemas.openxmlformats.org/officeDocument/2006/relationships/hyperlink" Target="https://thevab.com/insight/league-their-own?utm_source=womens-sports-qotw&amp;utm_medium=vab-insights&amp;utm_campaign=" TargetMode="External"/><Relationship Id="rId32" Type="http://schemas.openxmlformats.org/officeDocument/2006/relationships/hyperlink" Target="https://provolleyball.com/" TargetMode="External"/><Relationship Id="rId37" Type="http://schemas.openxmlformats.org/officeDocument/2006/relationships/image" Target="../media/image31.png"/><Relationship Id="rId5" Type="http://schemas.openxmlformats.org/officeDocument/2006/relationships/hyperlink" Target="https://www.worldsurfleague.com/" TargetMode="External"/><Relationship Id="rId15" Type="http://schemas.openxmlformats.org/officeDocument/2006/relationships/hyperlink" Target="https://www.unrivaled.basketball/" TargetMode="External"/><Relationship Id="rId23" Type="http://schemas.openxmlformats.org/officeDocument/2006/relationships/image" Target="../media/image3.png"/><Relationship Id="rId28" Type="http://schemas.openxmlformats.org/officeDocument/2006/relationships/hyperlink" Target="https://thevab.com/insight/After-Further-Review?utm_source=womens-sports-qotw&amp;utm_medium=vab-insights&amp;utm_campaign=" TargetMode="External"/><Relationship Id="rId36" Type="http://schemas.openxmlformats.org/officeDocument/2006/relationships/hyperlink" Target="https://www.womensprobaseballleague.com/" TargetMode="External"/><Relationship Id="rId10" Type="http://schemas.openxmlformats.org/officeDocument/2006/relationships/image" Target="../media/image18.png"/><Relationship Id="rId19" Type="http://schemas.openxmlformats.org/officeDocument/2006/relationships/hyperlink" Target="https://www.lpga.com/tournaments" TargetMode="External"/><Relationship Id="rId31" Type="http://schemas.openxmlformats.org/officeDocument/2006/relationships/image" Target="../media/image28.png"/><Relationship Id="rId4" Type="http://schemas.openxmlformats.org/officeDocument/2006/relationships/image" Target="../media/image15.png"/><Relationship Id="rId9" Type="http://schemas.openxmlformats.org/officeDocument/2006/relationships/hyperlink" Target="https://www.thepwhl.com/en/" TargetMode="External"/><Relationship Id="rId14" Type="http://schemas.openxmlformats.org/officeDocument/2006/relationships/image" Target="../media/image20.png"/><Relationship Id="rId22" Type="http://schemas.openxmlformats.org/officeDocument/2006/relationships/image" Target="../media/image24.png"/><Relationship Id="rId27" Type="http://schemas.openxmlformats.org/officeDocument/2006/relationships/image" Target="../media/image26.png"/><Relationship Id="rId30" Type="http://schemas.openxmlformats.org/officeDocument/2006/relationships/hyperlink" Target="https://thevab.com/insight/power-of-premium-video?utm_source=womens-sports-qotw&amp;utm_medium=vab-insights&amp;utm_campaign=" TargetMode="External"/><Relationship Id="rId35" Type="http://schemas.openxmlformats.org/officeDocument/2006/relationships/image" Target="../media/image30.png"/><Relationship Id="rId8" Type="http://schemas.openxmlformats.org/officeDocument/2006/relationships/image" Target="../media/image17.png"/><Relationship Id="rId3" Type="http://schemas.openxmlformats.org/officeDocument/2006/relationships/hyperlink" Target="https://www.wnba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FE36B7-3031-7F4B-AAE5-77DACD8C43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289" y="8485"/>
            <a:ext cx="10308630" cy="6001790"/>
          </a:xfrm>
          <a:prstGeom prst="rect">
            <a:avLst/>
          </a:prstGeom>
        </p:spPr>
      </p:pic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1DB6AF-7105-1F2D-DF4E-D4A53A1D605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6516" y="5876673"/>
            <a:ext cx="1982242" cy="62771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3BADE3C-179E-5C94-82BC-12A46004E110}"/>
              </a:ext>
            </a:extLst>
          </p:cNvPr>
          <p:cNvSpPr txBox="1"/>
          <p:nvPr/>
        </p:nvSpPr>
        <p:spPr>
          <a:xfrm>
            <a:off x="390040" y="2899451"/>
            <a:ext cx="6330576" cy="644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5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91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Question of the Week: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941BC2-D3FE-41AE-21B8-B140DB0CB0A6}"/>
              </a:ext>
            </a:extLst>
          </p:cNvPr>
          <p:cNvSpPr txBox="1"/>
          <p:nvPr/>
        </p:nvSpPr>
        <p:spPr>
          <a:xfrm>
            <a:off x="413297" y="1783800"/>
            <a:ext cx="2858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February 7, 2025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48EE4F0-5B73-4A9E-38E5-6FEB108CDC45}"/>
              </a:ext>
            </a:extLst>
          </p:cNvPr>
          <p:cNvCxnSpPr/>
          <p:nvPr/>
        </p:nvCxnSpPr>
        <p:spPr>
          <a:xfrm>
            <a:off x="508924" y="1703520"/>
            <a:ext cx="521208" cy="0"/>
          </a:xfrm>
          <a:prstGeom prst="line">
            <a:avLst/>
          </a:prstGeom>
          <a:ln>
            <a:solidFill>
              <a:srgbClr val="ED3C8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329FF23-0C22-D717-E43B-783F5D24885B}"/>
              </a:ext>
            </a:extLst>
          </p:cNvPr>
          <p:cNvSpPr txBox="1"/>
          <p:nvPr/>
        </p:nvSpPr>
        <p:spPr>
          <a:xfrm>
            <a:off x="390039" y="3951856"/>
            <a:ext cx="6711151" cy="1015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838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1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How can I capitalize on the growing interest in women’s</a:t>
            </a:r>
            <a:r>
              <a:rPr lang="en-US" sz="3001" b="1" dirty="0">
                <a:solidFill>
                  <a:srgbClr val="ED3C8D"/>
                </a:solidFill>
                <a:latin typeface="Helvetica" pitchFamily="2" charset="0"/>
              </a:rPr>
              <a:t> </a:t>
            </a:r>
            <a:r>
              <a:rPr kumimoji="0" lang="en-US" sz="3001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sports?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18E2B86-CD9E-E1FE-A820-26308DE81D59}"/>
              </a:ext>
            </a:extLst>
          </p:cNvPr>
          <p:cNvSpPr txBox="1"/>
          <p:nvPr/>
        </p:nvSpPr>
        <p:spPr>
          <a:xfrm>
            <a:off x="5523006" y="4367611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”</a:t>
            </a:r>
            <a:endParaRPr kumimoji="0" lang="en-US" sz="1132" b="1" i="0" u="none" strike="noStrike" kern="1200" cap="none" spc="0" normalizeH="0" baseline="0" noProof="0" dirty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CB0F70-4C0D-8528-1D3B-83012FEF05FC}"/>
              </a:ext>
            </a:extLst>
          </p:cNvPr>
          <p:cNvSpPr txBox="1"/>
          <p:nvPr/>
        </p:nvSpPr>
        <p:spPr>
          <a:xfrm>
            <a:off x="141085" y="3823253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“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64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39C0D2-8BC4-D8C4-EA6F-5C8673373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265AC4-B008-80C1-BBAA-19E2951720D9}"/>
              </a:ext>
            </a:extLst>
          </p:cNvPr>
          <p:cNvSpPr/>
          <p:nvPr/>
        </p:nvSpPr>
        <p:spPr>
          <a:xfrm>
            <a:off x="-1877" y="1536193"/>
            <a:ext cx="12189977" cy="5332958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39349-A559-31B2-907C-07C4F6C4EC40}"/>
              </a:ext>
            </a:extLst>
          </p:cNvPr>
          <p:cNvSpPr/>
          <p:nvPr/>
        </p:nvSpPr>
        <p:spPr>
          <a:xfrm>
            <a:off x="-5777" y="1536191"/>
            <a:ext cx="4424271" cy="5332958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954529-B6C6-BE13-B0CF-1DDC9027AA62}"/>
              </a:ext>
            </a:extLst>
          </p:cNvPr>
          <p:cNvSpPr txBox="1"/>
          <p:nvPr/>
        </p:nvSpPr>
        <p:spPr>
          <a:xfrm>
            <a:off x="200842" y="2274616"/>
            <a:ext cx="401681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“What really sets sports apart from everything else is that it’s </a:t>
            </a:r>
            <a:r>
              <a:rPr kumimoji="0" lang="en-US" sz="2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truly appointment viewing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and I think this is what makes it </a:t>
            </a:r>
            <a:r>
              <a:rPr kumimoji="0" lang="en-US" sz="2800" b="1" i="1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appealing to advertisers</a:t>
            </a:r>
            <a:r>
              <a:rPr kumimoji="0" lang="en-US" sz="28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1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1450" marR="0" lvl="0" indent="-17145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Michelle Auguste, Global Media Insights Team</a:t>
            </a:r>
            <a:r>
              <a:rPr lang="en-US" sz="1200">
                <a:solidFill>
                  <a:srgbClr val="FFFFFF"/>
                </a:solidFill>
                <a:latin typeface="Helvetica" panose="020B0604020202020204" pitchFamily="34" charset="0"/>
                <a:cs typeface="Arial" panose="020B0604020202020204" pitchFamily="34" charset="0"/>
              </a:rPr>
              <a:t>, NBA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Advertising Week New York 2024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9FE7A0-7D47-4985-7135-E8DE63592887}"/>
              </a:ext>
            </a:extLst>
          </p:cNvPr>
          <p:cNvSpPr/>
          <p:nvPr/>
        </p:nvSpPr>
        <p:spPr>
          <a:xfrm>
            <a:off x="150018" y="283367"/>
            <a:ext cx="120419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Women's sports delivers a growing and engaged audience, offering brands a prime opportunity for connecting with loyal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consumers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F90CB8B-E156-52A8-FD7E-64CAFF54359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8EB3AF5-6AE4-3354-669F-84BE97FE08ED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731346-179B-E1EF-4480-16218B2973CB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B3E9DE18-9A0F-A9DF-4B1C-7B8242572F13}"/>
              </a:ext>
            </a:extLst>
          </p:cNvPr>
          <p:cNvSpPr/>
          <p:nvPr/>
        </p:nvSpPr>
        <p:spPr>
          <a:xfrm>
            <a:off x="5046570" y="1654775"/>
            <a:ext cx="3245073" cy="2174298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5B51D74-08CD-BB57-E30E-B6AA6538556F}"/>
              </a:ext>
            </a:extLst>
          </p:cNvPr>
          <p:cNvSpPr/>
          <p:nvPr/>
        </p:nvSpPr>
        <p:spPr>
          <a:xfrm>
            <a:off x="5046570" y="3959125"/>
            <a:ext cx="3245073" cy="2174298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FD75546-1C4B-CBFC-0888-9565092B2F2B}"/>
              </a:ext>
            </a:extLst>
          </p:cNvPr>
          <p:cNvSpPr/>
          <p:nvPr/>
        </p:nvSpPr>
        <p:spPr>
          <a:xfrm>
            <a:off x="8530862" y="1654775"/>
            <a:ext cx="3245073" cy="2174298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46CE334-45F8-F409-0883-C918D7198096}"/>
              </a:ext>
            </a:extLst>
          </p:cNvPr>
          <p:cNvSpPr/>
          <p:nvPr/>
        </p:nvSpPr>
        <p:spPr>
          <a:xfrm>
            <a:off x="8530862" y="3959125"/>
            <a:ext cx="3245073" cy="2174298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DBE0CCA-1603-5521-899B-971D3268013E}"/>
              </a:ext>
            </a:extLst>
          </p:cNvPr>
          <p:cNvSpPr txBox="1"/>
          <p:nvPr/>
        </p:nvSpPr>
        <p:spPr>
          <a:xfrm>
            <a:off x="5204845" y="1797943"/>
            <a:ext cx="2928523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ln>
                  <a:solidFill>
                    <a:sysClr val="windowText" lastClr="000000"/>
                  </a:solidFill>
                </a:ln>
                <a:solidFill>
                  <a:srgbClr val="A343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185MM</a:t>
            </a:r>
            <a:endParaRPr lang="en-US" sz="6000" b="1" dirty="0">
              <a:ln>
                <a:solidFill>
                  <a:sysClr val="windowText" lastClr="000000"/>
                </a:solidFill>
              </a:ln>
              <a:solidFill>
                <a:srgbClr val="A343FF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AA98BD4-DB37-C002-8BDD-6950B72A49D7}"/>
              </a:ext>
            </a:extLst>
          </p:cNvPr>
          <p:cNvSpPr txBox="1"/>
          <p:nvPr/>
        </p:nvSpPr>
        <p:spPr>
          <a:xfrm>
            <a:off x="5204845" y="2852518"/>
            <a:ext cx="29285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Adults 18+ are </a:t>
            </a:r>
            <a:r>
              <a:rPr lang="en-US" sz="16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interested </a:t>
            </a:r>
          </a:p>
          <a:p>
            <a:pPr algn="ctr"/>
            <a:r>
              <a:rPr lang="en-US" sz="16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 women’s sports</a:t>
            </a:r>
            <a:r>
              <a:rPr lang="en-US" sz="1600" b="1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en-US" sz="1600" b="1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9CD4714-45C9-BA71-6FA1-93227536BAA7}"/>
              </a:ext>
            </a:extLst>
          </p:cNvPr>
          <p:cNvSpPr txBox="1"/>
          <p:nvPr/>
        </p:nvSpPr>
        <p:spPr>
          <a:xfrm>
            <a:off x="4424022" y="6155969"/>
            <a:ext cx="776607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2024 Fall MRI-Simmons USA Study, A18+. *</a:t>
            </a:r>
            <a:r>
              <a:rPr lang="en-US" sz="7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Reflects respondents 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who are ‘</a:t>
            </a:r>
            <a:r>
              <a:rPr lang="en-US" sz="7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very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interested’, ‘</a:t>
            </a:r>
            <a:r>
              <a:rPr lang="en-US" sz="7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somewhat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interested’ or ‘</a:t>
            </a:r>
            <a:r>
              <a:rPr lang="en-US" sz="7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 little bit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lang="en-US" sz="7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interested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in the following </a:t>
            </a:r>
            <a:r>
              <a:rPr lang="en-US" sz="7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omen’s </a:t>
            </a:r>
            <a:r>
              <a:rPr lang="en-US" sz="7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ports: Mexican Women’s National Soccer Team, National Women’s Soccer League, Women’s National Soccer Team, WNBA, LPGA, Women’s Tennis, Figure Skating, Summer Olympics and Winter Olympics. **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VAB analysis of MRI-Simmons 2024 Q4 </a:t>
            </a:r>
            <a:r>
              <a:rPr lang="en-US" sz="700" dirty="0">
                <a:solidFill>
                  <a:srgbClr val="1B1464"/>
                </a:solidFill>
                <a:latin typeface="Helvetica" panose="020B0403020202020204" pitchFamily="34" charset="0"/>
              </a:rPr>
              <a:t>Trending Topics 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Study, A18+. ***SBJ, </a:t>
            </a:r>
            <a:r>
              <a:rPr kumimoji="0" lang="en-US" sz="7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Horizon Sports &amp; Experiences releases study on women's sports growth, </a:t>
            </a:r>
            <a:r>
              <a:rPr kumimoji="0" lang="en-US" sz="700" b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2/4/2024.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F73EAC-EDF0-BFCD-CEE3-927A55E223BB}"/>
              </a:ext>
            </a:extLst>
          </p:cNvPr>
          <p:cNvSpPr txBox="1"/>
          <p:nvPr/>
        </p:nvSpPr>
        <p:spPr>
          <a:xfrm>
            <a:off x="8689138" y="1797943"/>
            <a:ext cx="2928523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ln>
                  <a:solidFill>
                    <a:sysClr val="windowText" lastClr="000000"/>
                  </a:solidFill>
                </a:ln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60MM</a:t>
            </a:r>
            <a:endParaRPr lang="en-US" sz="6000" b="1" dirty="0">
              <a:ln>
                <a:solidFill>
                  <a:sysClr val="windowText" lastClr="000000"/>
                </a:solidFill>
              </a:ln>
              <a:solidFill>
                <a:srgbClr val="ED3C8D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D6B5DA3-5B0B-123E-5E72-EA2DF5E455A6}"/>
              </a:ext>
            </a:extLst>
          </p:cNvPr>
          <p:cNvSpPr txBox="1"/>
          <p:nvPr/>
        </p:nvSpPr>
        <p:spPr>
          <a:xfrm>
            <a:off x="8689138" y="2852518"/>
            <a:ext cx="29285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Adults 18+ are </a:t>
            </a:r>
            <a:r>
              <a:rPr lang="en-US" sz="1600" b="1" u="sng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more interested</a:t>
            </a:r>
            <a:r>
              <a:rPr lang="en-US" sz="16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in women’s sports </a:t>
            </a:r>
            <a:r>
              <a:rPr lang="en-US" sz="1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than last year</a:t>
            </a:r>
            <a:r>
              <a:rPr lang="en-US" sz="16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**</a:t>
            </a:r>
            <a:endParaRPr lang="en-US" sz="16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267F143-0D66-4578-2B93-2BBE11583099}"/>
              </a:ext>
            </a:extLst>
          </p:cNvPr>
          <p:cNvSpPr txBox="1"/>
          <p:nvPr/>
        </p:nvSpPr>
        <p:spPr>
          <a:xfrm>
            <a:off x="5204845" y="4141403"/>
            <a:ext cx="2928523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ln>
                  <a:solidFill>
                    <a:sysClr val="windowText" lastClr="000000"/>
                  </a:solidFill>
                </a:ln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108MM</a:t>
            </a:r>
            <a:endParaRPr lang="en-US" sz="6000" b="1" dirty="0">
              <a:ln>
                <a:solidFill>
                  <a:sysClr val="windowText" lastClr="000000"/>
                </a:solidFill>
              </a:ln>
              <a:solidFill>
                <a:srgbClr val="00BFF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D6342A9-2083-8AD3-3249-9C10FC58F8B1}"/>
              </a:ext>
            </a:extLst>
          </p:cNvPr>
          <p:cNvSpPr txBox="1"/>
          <p:nvPr/>
        </p:nvSpPr>
        <p:spPr>
          <a:xfrm>
            <a:off x="5042669" y="5189702"/>
            <a:ext cx="32489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Fans </a:t>
            </a:r>
            <a:r>
              <a:rPr lang="en-US" sz="16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wish there was more media coverage of women’s sports</a:t>
            </a:r>
            <a:r>
              <a:rPr lang="en-US" sz="1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***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C180EDF-FE50-E027-2207-A91032FCAA44}"/>
              </a:ext>
            </a:extLst>
          </p:cNvPr>
          <p:cNvSpPr txBox="1"/>
          <p:nvPr/>
        </p:nvSpPr>
        <p:spPr>
          <a:xfrm>
            <a:off x="8689138" y="4141403"/>
            <a:ext cx="2928523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n>
                  <a:solidFill>
                    <a:sysClr val="windowText" lastClr="000000"/>
                  </a:solidFill>
                </a:ln>
                <a:solidFill>
                  <a:srgbClr val="4EBEA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67%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68FE4CD-75A7-4DB8-7C44-9730F36E6BE9}"/>
              </a:ext>
            </a:extLst>
          </p:cNvPr>
          <p:cNvSpPr txBox="1"/>
          <p:nvPr/>
        </p:nvSpPr>
        <p:spPr>
          <a:xfrm>
            <a:off x="8526963" y="5189702"/>
            <a:ext cx="3252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of women sports fans make it a point to </a:t>
            </a:r>
            <a:r>
              <a:rPr lang="en-US" sz="1600" b="1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support brands that invest in women’s sports</a:t>
            </a:r>
            <a:r>
              <a:rPr lang="en-US" sz="16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***</a:t>
            </a:r>
            <a:endParaRPr lang="en-US" sz="16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531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049D8-360C-4444-76EF-7084BFF45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8929DFC-D467-AF46-799E-9A70907816F2}"/>
              </a:ext>
            </a:extLst>
          </p:cNvPr>
          <p:cNvSpPr/>
          <p:nvPr/>
        </p:nvSpPr>
        <p:spPr>
          <a:xfrm>
            <a:off x="-1877" y="1536193"/>
            <a:ext cx="12189977" cy="5332958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BE745DD8-8586-B051-5662-59ADC42BB8EB}"/>
              </a:ext>
            </a:extLst>
          </p:cNvPr>
          <p:cNvSpPr/>
          <p:nvPr/>
        </p:nvSpPr>
        <p:spPr>
          <a:xfrm>
            <a:off x="3601813" y="2640748"/>
            <a:ext cx="4219845" cy="897762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69D8FF9B-6F2A-CC23-9A8E-BAA652D39FDC}"/>
              </a:ext>
            </a:extLst>
          </p:cNvPr>
          <p:cNvSpPr/>
          <p:nvPr/>
        </p:nvSpPr>
        <p:spPr>
          <a:xfrm>
            <a:off x="8006080" y="1631993"/>
            <a:ext cx="4139838" cy="1274745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CB3B0273-32BB-22A7-D4C1-107E4BDE35EA}"/>
              </a:ext>
            </a:extLst>
          </p:cNvPr>
          <p:cNvSpPr/>
          <p:nvPr/>
        </p:nvSpPr>
        <p:spPr>
          <a:xfrm>
            <a:off x="3674887" y="3615497"/>
            <a:ext cx="3872879" cy="92333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77450195-8719-8EDE-233A-767AD92AE5FF}"/>
              </a:ext>
            </a:extLst>
          </p:cNvPr>
          <p:cNvSpPr/>
          <p:nvPr/>
        </p:nvSpPr>
        <p:spPr>
          <a:xfrm>
            <a:off x="89579" y="1635760"/>
            <a:ext cx="3293701" cy="1274745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8EF5841-C3DF-6A8F-704D-22DAADE2D4CD}"/>
              </a:ext>
            </a:extLst>
          </p:cNvPr>
          <p:cNvSpPr/>
          <p:nvPr/>
        </p:nvSpPr>
        <p:spPr>
          <a:xfrm>
            <a:off x="116582" y="283367"/>
            <a:ext cx="1207541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With record-breaking ratings, expanding leagues and increasing advertiser interest, investment in women’s sports can drive brand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outcomes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FFCFB8-F05B-66EB-F1D4-296BCCCD0E6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F8A9E9-B7B5-1A01-641B-DB6AA6B23028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55C9F5-7989-2B22-83EA-310A6CDEE6E4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12" name="TextBox 11">
            <a:hlinkClick r:id="rId4"/>
            <a:extLst>
              <a:ext uri="{FF2B5EF4-FFF2-40B4-BE49-F238E27FC236}">
                <a16:creationId xmlns:a16="http://schemas.microsoft.com/office/drawing/2014/main" id="{82D078FB-9EC0-4B39-4B36-F7BB5F7928E3}"/>
              </a:ext>
            </a:extLst>
          </p:cNvPr>
          <p:cNvSpPr txBox="1"/>
          <p:nvPr/>
        </p:nvSpPr>
        <p:spPr>
          <a:xfrm>
            <a:off x="3594704" y="2940790"/>
            <a:ext cx="42167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600" b="0">
                <a:solidFill>
                  <a:srgbClr val="333333"/>
                </a:solidFill>
                <a:effectLst/>
                <a:latin typeface="SchnyderS demi"/>
              </a:rPr>
              <a:t>3 Reasons Why Businesses Should Invest In Women’s Sports Now</a:t>
            </a:r>
          </a:p>
        </p:txBody>
      </p:sp>
      <p:sp>
        <p:nvSpPr>
          <p:cNvPr id="25" name="TextBox 24">
            <a:hlinkClick r:id="rId5"/>
            <a:extLst>
              <a:ext uri="{FF2B5EF4-FFF2-40B4-BE49-F238E27FC236}">
                <a16:creationId xmlns:a16="http://schemas.microsoft.com/office/drawing/2014/main" id="{0578BDFC-7A36-3CEB-314F-DE56D131B6E6}"/>
              </a:ext>
            </a:extLst>
          </p:cNvPr>
          <p:cNvSpPr txBox="1"/>
          <p:nvPr/>
        </p:nvSpPr>
        <p:spPr>
          <a:xfrm>
            <a:off x="8006080" y="2143361"/>
            <a:ext cx="41398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>
                <a:solidFill>
                  <a:srgbClr val="212529"/>
                </a:solidFill>
                <a:effectLst/>
                <a:latin typeface="inherit"/>
              </a:rPr>
              <a:t>85% of industry leaders forecast double-digit growth in women’s sports</a:t>
            </a:r>
          </a:p>
        </p:txBody>
      </p:sp>
      <p:sp>
        <p:nvSpPr>
          <p:cNvPr id="27" name="TextBox 26">
            <a:hlinkClick r:id="rId6"/>
            <a:extLst>
              <a:ext uri="{FF2B5EF4-FFF2-40B4-BE49-F238E27FC236}">
                <a16:creationId xmlns:a16="http://schemas.microsoft.com/office/drawing/2014/main" id="{83A9B2AE-F01E-B5B8-0383-18234A4F9C03}"/>
              </a:ext>
            </a:extLst>
          </p:cNvPr>
          <p:cNvSpPr txBox="1"/>
          <p:nvPr/>
        </p:nvSpPr>
        <p:spPr>
          <a:xfrm>
            <a:off x="89579" y="2002814"/>
            <a:ext cx="32937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u="none" strike="noStrike">
                <a:solidFill>
                  <a:srgbClr val="404040"/>
                </a:solidFill>
                <a:effectLst/>
                <a:latin typeface="var(--tr-font-medium)"/>
              </a:rPr>
              <a:t>Fans spending more time than ever watching WSL matches, says Women's Sport Trust</a:t>
            </a:r>
          </a:p>
        </p:txBody>
      </p:sp>
      <p:sp>
        <p:nvSpPr>
          <p:cNvPr id="29" name="TextBox 28">
            <a:hlinkClick r:id="rId7"/>
            <a:extLst>
              <a:ext uri="{FF2B5EF4-FFF2-40B4-BE49-F238E27FC236}">
                <a16:creationId xmlns:a16="http://schemas.microsoft.com/office/drawing/2014/main" id="{E00C3E10-F76A-8687-5ED0-EBAB3D20189D}"/>
              </a:ext>
            </a:extLst>
          </p:cNvPr>
          <p:cNvSpPr txBox="1"/>
          <p:nvPr/>
        </p:nvSpPr>
        <p:spPr>
          <a:xfrm>
            <a:off x="3691729" y="3941086"/>
            <a:ext cx="385213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i="0">
                <a:solidFill>
                  <a:srgbClr val="2C2F34"/>
                </a:solidFill>
                <a:effectLst/>
                <a:latin typeface="Zilla Slab"/>
              </a:rPr>
              <a:t>The 2024 WNBA season delivers record viewership across ESPN platforms</a:t>
            </a:r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7577FF8E-CE47-9B8A-81B8-306356D208CF}"/>
              </a:ext>
            </a:extLst>
          </p:cNvPr>
          <p:cNvSpPr/>
          <p:nvPr/>
        </p:nvSpPr>
        <p:spPr>
          <a:xfrm>
            <a:off x="116582" y="2994059"/>
            <a:ext cx="3446100" cy="1081801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>
            <a:hlinkClick r:id="rId8"/>
            <a:extLst>
              <a:ext uri="{FF2B5EF4-FFF2-40B4-BE49-F238E27FC236}">
                <a16:creationId xmlns:a16="http://schemas.microsoft.com/office/drawing/2014/main" id="{E78A9641-06CD-C7C2-8149-46E6B493DD29}"/>
              </a:ext>
            </a:extLst>
          </p:cNvPr>
          <p:cNvSpPr txBox="1"/>
          <p:nvPr/>
        </p:nvSpPr>
        <p:spPr>
          <a:xfrm>
            <a:off x="117202" y="3368569"/>
            <a:ext cx="34286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n-US" b="1" i="0">
                <a:solidFill>
                  <a:srgbClr val="1D1E1F"/>
                </a:solidFill>
                <a:effectLst/>
                <a:latin typeface="-apple-system"/>
              </a:rPr>
              <a:t>NWSL sets new attendance record in 2024, up 6% on average</a:t>
            </a:r>
          </a:p>
        </p:txBody>
      </p:sp>
      <p:sp>
        <p:nvSpPr>
          <p:cNvPr id="43" name="Rectangle: Rounded Corners 42">
            <a:extLst>
              <a:ext uri="{FF2B5EF4-FFF2-40B4-BE49-F238E27FC236}">
                <a16:creationId xmlns:a16="http://schemas.microsoft.com/office/drawing/2014/main" id="{8C7480D0-7D16-0D90-3E80-90407B0F8A85}"/>
              </a:ext>
            </a:extLst>
          </p:cNvPr>
          <p:cNvSpPr/>
          <p:nvPr/>
        </p:nvSpPr>
        <p:spPr>
          <a:xfrm>
            <a:off x="116582" y="4143775"/>
            <a:ext cx="3446100" cy="1364319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hlinkClick r:id="rId9"/>
            <a:extLst>
              <a:ext uri="{FF2B5EF4-FFF2-40B4-BE49-F238E27FC236}">
                <a16:creationId xmlns:a16="http://schemas.microsoft.com/office/drawing/2014/main" id="{1CCFA95A-CA20-DFB4-980B-42FAEDDD896B}"/>
              </a:ext>
            </a:extLst>
          </p:cNvPr>
          <p:cNvSpPr txBox="1"/>
          <p:nvPr/>
        </p:nvSpPr>
        <p:spPr>
          <a:xfrm>
            <a:off x="99740" y="4570348"/>
            <a:ext cx="34461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0500"/>
              </a:spcBef>
            </a:pPr>
            <a:r>
              <a:rPr lang="en-US" b="1" i="0">
                <a:effectLst/>
                <a:latin typeface="Roboto-Black"/>
              </a:rPr>
              <a:t>Major League Volleyball Women's Pro League to Launch in January 2026</a:t>
            </a:r>
          </a:p>
        </p:txBody>
      </p: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7DD25488-CC64-F205-84F1-A31692D41C94}"/>
              </a:ext>
            </a:extLst>
          </p:cNvPr>
          <p:cNvSpPr/>
          <p:nvPr/>
        </p:nvSpPr>
        <p:spPr>
          <a:xfrm>
            <a:off x="102825" y="5594004"/>
            <a:ext cx="5666743" cy="897762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hlinkClick r:id="rId10"/>
            <a:extLst>
              <a:ext uri="{FF2B5EF4-FFF2-40B4-BE49-F238E27FC236}">
                <a16:creationId xmlns:a16="http://schemas.microsoft.com/office/drawing/2014/main" id="{959F8D5C-7325-CEA0-9C89-586A41191147}"/>
              </a:ext>
            </a:extLst>
          </p:cNvPr>
          <p:cNvSpPr txBox="1"/>
          <p:nvPr/>
        </p:nvSpPr>
        <p:spPr>
          <a:xfrm>
            <a:off x="89579" y="5896235"/>
            <a:ext cx="56667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i="0">
                <a:solidFill>
                  <a:srgbClr val="000000"/>
                </a:solidFill>
                <a:effectLst/>
                <a:latin typeface="Helvetica" panose="020B0604020202020204" pitchFamily="34" charset="0"/>
              </a:rPr>
              <a:t>NCAA agrees to $920 million, 8-year deal with ESPN for women’s March Madness, 39 other championships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7D914B33-C89A-D323-54C3-339C3D0BA976}"/>
              </a:ext>
            </a:extLst>
          </p:cNvPr>
          <p:cNvSpPr/>
          <p:nvPr/>
        </p:nvSpPr>
        <p:spPr>
          <a:xfrm>
            <a:off x="5871184" y="5655006"/>
            <a:ext cx="6203614" cy="82808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hlinkClick r:id="rId11"/>
            <a:extLst>
              <a:ext uri="{FF2B5EF4-FFF2-40B4-BE49-F238E27FC236}">
                <a16:creationId xmlns:a16="http://schemas.microsoft.com/office/drawing/2014/main" id="{161F3A1B-0328-CC20-16C2-EAB1211AF56A}"/>
              </a:ext>
            </a:extLst>
          </p:cNvPr>
          <p:cNvSpPr txBox="1"/>
          <p:nvPr/>
        </p:nvSpPr>
        <p:spPr>
          <a:xfrm>
            <a:off x="5871184" y="6019298"/>
            <a:ext cx="61997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i="0" u="none" strike="noStrike">
                <a:solidFill>
                  <a:srgbClr val="404040"/>
                </a:solidFill>
                <a:effectLst/>
                <a:latin typeface="var(--tr-font-medium)"/>
              </a:rPr>
              <a:t>Women's sport rides popularity wave to growth in 2025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BC63E9B8-E1A8-AE6B-3DED-7E5C6EB501E7}"/>
              </a:ext>
            </a:extLst>
          </p:cNvPr>
          <p:cNvSpPr/>
          <p:nvPr/>
        </p:nvSpPr>
        <p:spPr>
          <a:xfrm>
            <a:off x="7660640" y="4297388"/>
            <a:ext cx="4410258" cy="129394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hlinkClick r:id="rId12"/>
            <a:extLst>
              <a:ext uri="{FF2B5EF4-FFF2-40B4-BE49-F238E27FC236}">
                <a16:creationId xmlns:a16="http://schemas.microsoft.com/office/drawing/2014/main" id="{9D949E11-C790-D6F8-EAAD-0122AC158EAB}"/>
              </a:ext>
            </a:extLst>
          </p:cNvPr>
          <p:cNvSpPr txBox="1"/>
          <p:nvPr/>
        </p:nvSpPr>
        <p:spPr>
          <a:xfrm>
            <a:off x="7656740" y="4624109"/>
            <a:ext cx="439635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>
                <a:solidFill>
                  <a:srgbClr val="002041"/>
                </a:solidFill>
                <a:effectLst/>
                <a:latin typeface="inter"/>
              </a:rPr>
              <a:t>Women’s College Basketball Championship Game Draws Record-Breaking 18.9 Million Viewers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086B5EF9-2792-7EF7-122F-5865127B3A91}"/>
              </a:ext>
            </a:extLst>
          </p:cNvPr>
          <p:cNvSpPr/>
          <p:nvPr/>
        </p:nvSpPr>
        <p:spPr>
          <a:xfrm>
            <a:off x="7863840" y="2982985"/>
            <a:ext cx="4282078" cy="1214340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>
            <a:hlinkClick r:id="rId13"/>
            <a:extLst>
              <a:ext uri="{FF2B5EF4-FFF2-40B4-BE49-F238E27FC236}">
                <a16:creationId xmlns:a16="http://schemas.microsoft.com/office/drawing/2014/main" id="{14A588E8-8984-1C80-9BAC-F70117E16F38}"/>
              </a:ext>
            </a:extLst>
          </p:cNvPr>
          <p:cNvSpPr txBox="1"/>
          <p:nvPr/>
        </p:nvSpPr>
        <p:spPr>
          <a:xfrm>
            <a:off x="7863840" y="3466473"/>
            <a:ext cx="42820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i="0">
                <a:effectLst/>
                <a:latin typeface="Outfit"/>
              </a:rPr>
              <a:t>Women’s Rugby World Cup 2025 breaks ticket sales records and promises to be historic</a:t>
            </a:r>
            <a:endParaRPr lang="en-US" sz="1600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B5E7882B-F86C-AAE8-5A94-6DF54A94F6F4}"/>
              </a:ext>
            </a:extLst>
          </p:cNvPr>
          <p:cNvSpPr/>
          <p:nvPr/>
        </p:nvSpPr>
        <p:spPr>
          <a:xfrm>
            <a:off x="3456522" y="1603466"/>
            <a:ext cx="4507376" cy="1002046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hlinkClick r:id="rId14"/>
            <a:extLst>
              <a:ext uri="{FF2B5EF4-FFF2-40B4-BE49-F238E27FC236}">
                <a16:creationId xmlns:a16="http://schemas.microsoft.com/office/drawing/2014/main" id="{552104AD-EBBC-0067-7AB1-233A6AFA1289}"/>
              </a:ext>
            </a:extLst>
          </p:cNvPr>
          <p:cNvSpPr txBox="1"/>
          <p:nvPr/>
        </p:nvSpPr>
        <p:spPr>
          <a:xfrm>
            <a:off x="3456522" y="1977277"/>
            <a:ext cx="45073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i="0">
                <a:effectLst/>
                <a:latin typeface="__Inter_d65c78"/>
              </a:rPr>
              <a:t>Record-Breaking NCAA Volleyball Season Helps ESPN Boast Massive 3.7 Million Benefit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EA9AC4D5-E1D8-CBDC-81AB-7CA4620E29AF}"/>
              </a:ext>
            </a:extLst>
          </p:cNvPr>
          <p:cNvSpPr/>
          <p:nvPr/>
        </p:nvSpPr>
        <p:spPr>
          <a:xfrm>
            <a:off x="3653727" y="4580390"/>
            <a:ext cx="3872879" cy="960556"/>
          </a:xfrm>
          <a:prstGeom prst="round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hlinkClick r:id="rId15"/>
            <a:extLst>
              <a:ext uri="{FF2B5EF4-FFF2-40B4-BE49-F238E27FC236}">
                <a16:creationId xmlns:a16="http://schemas.microsoft.com/office/drawing/2014/main" id="{2CBB3D21-1D40-D956-909E-6DF7A73B99C0}"/>
              </a:ext>
            </a:extLst>
          </p:cNvPr>
          <p:cNvSpPr txBox="1"/>
          <p:nvPr/>
        </p:nvSpPr>
        <p:spPr>
          <a:xfrm>
            <a:off x="3654139" y="4940728"/>
            <a:ext cx="38609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sz="1600" b="1">
                <a:solidFill>
                  <a:srgbClr val="333333"/>
                </a:solidFill>
                <a:effectLst/>
                <a:latin typeface="SchnyderS demi"/>
              </a:rPr>
              <a:t>Investors Have Their Eyes On Women’s Sports As Profitability Soars</a:t>
            </a:r>
          </a:p>
        </p:txBody>
      </p:sp>
      <p:pic>
        <p:nvPicPr>
          <p:cNvPr id="1028" name="Picture 4" descr="Free download Reuters logo | Vector logo, ? logo, Eps">
            <a:extLst>
              <a:ext uri="{FF2B5EF4-FFF2-40B4-BE49-F238E27FC236}">
                <a16:creationId xmlns:a16="http://schemas.microsoft.com/office/drawing/2014/main" id="{6352B4D1-D30A-5852-1D06-F40FE7F18C4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68" b="38033"/>
          <a:stretch/>
        </p:blipFill>
        <p:spPr bwMode="auto">
          <a:xfrm>
            <a:off x="116582" y="1708188"/>
            <a:ext cx="1322450" cy="31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B1782476-9650-7DA6-EBB8-D78311B52FD9}"/>
              </a:ext>
            </a:extLst>
          </p:cNvPr>
          <p:cNvSpPr txBox="1"/>
          <p:nvPr/>
        </p:nvSpPr>
        <p:spPr>
          <a:xfrm>
            <a:off x="2277789" y="1687953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6/26/2024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D77F778-FCCF-5A41-03AD-BE7A3990451C}"/>
              </a:ext>
            </a:extLst>
          </p:cNvPr>
          <p:cNvSpPr txBox="1"/>
          <p:nvPr/>
        </p:nvSpPr>
        <p:spPr>
          <a:xfrm>
            <a:off x="2473109" y="3069196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11/26/2024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AA680AB-033E-76E6-766B-CF4FCFAD3604}"/>
              </a:ext>
            </a:extLst>
          </p:cNvPr>
          <p:cNvSpPr txBox="1"/>
          <p:nvPr/>
        </p:nvSpPr>
        <p:spPr>
          <a:xfrm>
            <a:off x="2454331" y="4256469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1/16/2025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96591F7-6FDE-5609-F13F-7B3AF5A40B2C}"/>
              </a:ext>
            </a:extLst>
          </p:cNvPr>
          <p:cNvSpPr txBox="1"/>
          <p:nvPr/>
        </p:nvSpPr>
        <p:spPr>
          <a:xfrm>
            <a:off x="4665679" y="5664158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1/4/2024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46C5E74-2AA1-89D1-6A58-CFECBDD22219}"/>
              </a:ext>
            </a:extLst>
          </p:cNvPr>
          <p:cNvSpPr txBox="1"/>
          <p:nvPr/>
        </p:nvSpPr>
        <p:spPr>
          <a:xfrm>
            <a:off x="6864351" y="1688746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12/30/2024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065AAC22-293B-5270-E233-D37957356B80}"/>
              </a:ext>
            </a:extLst>
          </p:cNvPr>
          <p:cNvSpPr txBox="1"/>
          <p:nvPr/>
        </p:nvSpPr>
        <p:spPr>
          <a:xfrm>
            <a:off x="6737258" y="2713608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1/22/2025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0200022-AF82-ADBB-4B4E-6BD28C406DB0}"/>
              </a:ext>
            </a:extLst>
          </p:cNvPr>
          <p:cNvSpPr txBox="1"/>
          <p:nvPr/>
        </p:nvSpPr>
        <p:spPr>
          <a:xfrm>
            <a:off x="6429990" y="4657377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7/2/2024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C9C1AFD-5E90-8711-DF77-360A08DE925E}"/>
              </a:ext>
            </a:extLst>
          </p:cNvPr>
          <p:cNvSpPr txBox="1"/>
          <p:nvPr/>
        </p:nvSpPr>
        <p:spPr>
          <a:xfrm>
            <a:off x="6457108" y="3685033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10/25/2024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C2829ADD-E561-A207-2E4F-30796966C000}"/>
              </a:ext>
            </a:extLst>
          </p:cNvPr>
          <p:cNvSpPr txBox="1"/>
          <p:nvPr/>
        </p:nvSpPr>
        <p:spPr>
          <a:xfrm>
            <a:off x="10973807" y="5730381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12/2/2024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1CFC174-1CC5-BB05-EB8A-6C5AC5740A6C}"/>
              </a:ext>
            </a:extLst>
          </p:cNvPr>
          <p:cNvSpPr txBox="1"/>
          <p:nvPr/>
        </p:nvSpPr>
        <p:spPr>
          <a:xfrm>
            <a:off x="10974380" y="4400248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4/9/2024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7F48A3E-1570-FE02-D538-DE42240E94FF}"/>
              </a:ext>
            </a:extLst>
          </p:cNvPr>
          <p:cNvSpPr txBox="1"/>
          <p:nvPr/>
        </p:nvSpPr>
        <p:spPr>
          <a:xfrm>
            <a:off x="11047136" y="3109644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12/11/2024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A12BAEB8-1D3A-16F3-1539-D5147DEA339B}"/>
              </a:ext>
            </a:extLst>
          </p:cNvPr>
          <p:cNvSpPr txBox="1"/>
          <p:nvPr/>
        </p:nvSpPr>
        <p:spPr>
          <a:xfrm>
            <a:off x="11038496" y="1768460"/>
            <a:ext cx="108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8/5/2024</a:t>
            </a:r>
          </a:p>
        </p:txBody>
      </p:sp>
      <p:pic>
        <p:nvPicPr>
          <p:cNvPr id="1030" name="Picture 6" descr="ESPN Logo: valor, história, PNG">
            <a:extLst>
              <a:ext uri="{FF2B5EF4-FFF2-40B4-BE49-F238E27FC236}">
                <a16:creationId xmlns:a16="http://schemas.microsoft.com/office/drawing/2014/main" id="{B5FB7DBE-8814-3324-6900-B0F3A93CB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759" y="2941098"/>
            <a:ext cx="1039053" cy="584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1026">
            <a:extLst>
              <a:ext uri="{FF2B5EF4-FFF2-40B4-BE49-F238E27FC236}">
                <a16:creationId xmlns:a16="http://schemas.microsoft.com/office/drawing/2014/main" id="{0223BE8F-56B6-0F1F-B0E4-0DF1D3E10093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10471" y="4232880"/>
            <a:ext cx="1487890" cy="325707"/>
          </a:xfrm>
          <a:prstGeom prst="rect">
            <a:avLst/>
          </a:prstGeom>
        </p:spPr>
      </p:pic>
      <p:pic>
        <p:nvPicPr>
          <p:cNvPr id="1038" name="Picture 14" descr="Forbes Logo - PNG and Vector - Logo Download">
            <a:extLst>
              <a:ext uri="{FF2B5EF4-FFF2-40B4-BE49-F238E27FC236}">
                <a16:creationId xmlns:a16="http://schemas.microsoft.com/office/drawing/2014/main" id="{CE8DDF9D-9356-D9A3-694B-6A2CCB2969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02" b="37359"/>
          <a:stretch/>
        </p:blipFill>
        <p:spPr bwMode="auto">
          <a:xfrm>
            <a:off x="3652698" y="2710703"/>
            <a:ext cx="1137967" cy="27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14" descr="Forbes Logo - PNG and Vector - Logo Download">
            <a:extLst>
              <a:ext uri="{FF2B5EF4-FFF2-40B4-BE49-F238E27FC236}">
                <a16:creationId xmlns:a16="http://schemas.microsoft.com/office/drawing/2014/main" id="{1C7C23C0-D69D-73B4-64B2-916E788DD0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502" b="37359"/>
          <a:stretch/>
        </p:blipFill>
        <p:spPr bwMode="auto">
          <a:xfrm>
            <a:off x="3684957" y="4660330"/>
            <a:ext cx="1137967" cy="274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6" descr="ESPN Logo: valor, história, PNG">
            <a:extLst>
              <a:ext uri="{FF2B5EF4-FFF2-40B4-BE49-F238E27FC236}">
                <a16:creationId xmlns:a16="http://schemas.microsoft.com/office/drawing/2014/main" id="{2AE6B514-24EE-6730-3067-62B77A83B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077" y="3595061"/>
            <a:ext cx="888383" cy="499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SportsPro">
            <a:extLst>
              <a:ext uri="{FF2B5EF4-FFF2-40B4-BE49-F238E27FC236}">
                <a16:creationId xmlns:a16="http://schemas.microsoft.com/office/drawing/2014/main" id="{2138DB65-7A8F-CDA5-3774-BF78C0BD70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9444" y="1768460"/>
            <a:ext cx="512591" cy="34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A55F52A5-6C0A-E755-E009-332B1026F8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650" y="2947787"/>
            <a:ext cx="1446524" cy="633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Nielsen Logo im transparenten PNG- und vektorisierten SVG-Format">
            <a:extLst>
              <a:ext uri="{FF2B5EF4-FFF2-40B4-BE49-F238E27FC236}">
                <a16:creationId xmlns:a16="http://schemas.microsoft.com/office/drawing/2014/main" id="{EDE19957-64E4-983B-6888-9180DC8D2E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062" y="4399521"/>
            <a:ext cx="1278878" cy="187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4" descr="Free download Reuters logo | Vector logo, ? logo, Eps">
            <a:extLst>
              <a:ext uri="{FF2B5EF4-FFF2-40B4-BE49-F238E27FC236}">
                <a16:creationId xmlns:a16="http://schemas.microsoft.com/office/drawing/2014/main" id="{BC1F7426-A195-3137-A4E1-3D9FA5F0FA9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868" b="38033"/>
          <a:stretch/>
        </p:blipFill>
        <p:spPr bwMode="auto">
          <a:xfrm>
            <a:off x="5958069" y="5726493"/>
            <a:ext cx="1322450" cy="31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AP (Associated Press) Logo, symbol, meaning, history, PNG, brand">
            <a:extLst>
              <a:ext uri="{FF2B5EF4-FFF2-40B4-BE49-F238E27FC236}">
                <a16:creationId xmlns:a16="http://schemas.microsoft.com/office/drawing/2014/main" id="{3F2FBCAC-4764-287A-DFCA-2C884198A2F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77" r="17500"/>
          <a:stretch/>
        </p:blipFill>
        <p:spPr bwMode="auto">
          <a:xfrm>
            <a:off x="210471" y="5633622"/>
            <a:ext cx="321677" cy="276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The Rick Macci Tennis Academy | Tennis Coach for All Levels and Ages">
            <a:extLst>
              <a:ext uri="{FF2B5EF4-FFF2-40B4-BE49-F238E27FC236}">
                <a16:creationId xmlns:a16="http://schemas.microsoft.com/office/drawing/2014/main" id="{755B016B-8910-1353-BAC4-888DD6911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684" y="1704432"/>
            <a:ext cx="1637256" cy="21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557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2DAB1BC-F8B6-DF6A-EE93-F3258D7462C5}"/>
              </a:ext>
            </a:extLst>
          </p:cNvPr>
          <p:cNvSpPr/>
          <p:nvPr/>
        </p:nvSpPr>
        <p:spPr>
          <a:xfrm>
            <a:off x="-1877" y="1536193"/>
            <a:ext cx="12189977" cy="5332958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389EC41-F58A-CEEC-AC7C-548AAE3177D0}"/>
              </a:ext>
            </a:extLst>
          </p:cNvPr>
          <p:cNvSpPr/>
          <p:nvPr/>
        </p:nvSpPr>
        <p:spPr>
          <a:xfrm>
            <a:off x="150018" y="283367"/>
            <a:ext cx="120419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can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reach engaged audiences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throughout the year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by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aligning with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numerous pro and collegiate seasonal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women’s sports leagues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7E6F020-9AE9-1810-ACCD-E1111CD1F33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31BA001-4970-7382-4E44-CBA9A41685D3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D27DB3-E111-4275-AB78-A59F021229BF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C2AE27-705F-A2E9-94CF-067A29626211}"/>
              </a:ext>
            </a:extLst>
          </p:cNvPr>
          <p:cNvSpPr txBox="1"/>
          <p:nvPr/>
        </p:nvSpPr>
        <p:spPr>
          <a:xfrm>
            <a:off x="3901" y="1640574"/>
            <a:ext cx="1218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1F1A62"/>
                </a:solidFill>
                <a:latin typeface="Helvetica" panose="020B0403020202020204" pitchFamily="34" charset="0"/>
              </a:rPr>
              <a:t>2025 calendar of </a:t>
            </a:r>
            <a:r>
              <a:rPr lang="en-US" b="1" i="1" u="sng" dirty="0">
                <a:solidFill>
                  <a:srgbClr val="1F1A62"/>
                </a:solidFill>
                <a:latin typeface="Helvetica" panose="020B0403020202020204" pitchFamily="34" charset="0"/>
              </a:rPr>
              <a:t>15</a:t>
            </a:r>
            <a:r>
              <a:rPr lang="en-US" b="1" u="sng" dirty="0">
                <a:solidFill>
                  <a:srgbClr val="1F1A62"/>
                </a:solidFill>
                <a:latin typeface="Helvetica" panose="020B0403020202020204" pitchFamily="34" charset="0"/>
              </a:rPr>
              <a:t> </a:t>
            </a:r>
            <a:r>
              <a:rPr lang="en-US" b="1" i="1" u="sng" dirty="0">
                <a:solidFill>
                  <a:srgbClr val="1F1A62"/>
                </a:solidFill>
                <a:latin typeface="Helvetica" panose="020B0403020202020204" pitchFamily="34" charset="0"/>
              </a:rPr>
              <a:t>select</a:t>
            </a:r>
            <a:r>
              <a:rPr lang="en-US" b="1" u="sng" dirty="0">
                <a:solidFill>
                  <a:srgbClr val="1F1A62"/>
                </a:solidFill>
                <a:latin typeface="Helvetica" panose="020B0403020202020204" pitchFamily="34" charset="0"/>
              </a:rPr>
              <a:t> sports league seasons</a:t>
            </a:r>
            <a:endParaRPr lang="en-US" u="sng" dirty="0">
              <a:solidFill>
                <a:srgbClr val="1F1A62"/>
              </a:solidFill>
              <a:latin typeface="Helvetica" panose="020B0403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873A53-71B4-483D-C6B7-2F51ED34FF01}"/>
              </a:ext>
            </a:extLst>
          </p:cNvPr>
          <p:cNvSpPr txBox="1"/>
          <p:nvPr/>
        </p:nvSpPr>
        <p:spPr>
          <a:xfrm>
            <a:off x="652588" y="1162655"/>
            <a:ext cx="11517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4"/>
              </a:buBlip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Note: the Women’s Elite Rugby League debuts this year in 2025, and the Women’s Professional Baseball League launches summer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B59AB3-FE97-7585-B3AD-576F5A5E0110}"/>
              </a:ext>
            </a:extLst>
          </p:cNvPr>
          <p:cNvSpPr txBox="1"/>
          <p:nvPr/>
        </p:nvSpPr>
        <p:spPr>
          <a:xfrm>
            <a:off x="3900" y="5998013"/>
            <a:ext cx="1218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solidFill>
                  <a:srgbClr val="1F1A62"/>
                </a:solidFill>
                <a:latin typeface="Helvetica" panose="020B0403020202020204" pitchFamily="34" charset="0"/>
              </a:rPr>
              <a:t>Note: </a:t>
            </a:r>
            <a:r>
              <a:rPr lang="en-US" sz="1400" b="1">
                <a:solidFill>
                  <a:srgbClr val="00BFF2"/>
                </a:solidFill>
                <a:latin typeface="Helvetica" panose="020B0403020202020204" pitchFamily="34" charset="0"/>
              </a:rPr>
              <a:t>Light blue </a:t>
            </a:r>
            <a:r>
              <a:rPr lang="en-US" sz="1400">
                <a:solidFill>
                  <a:srgbClr val="1F1A62"/>
                </a:solidFill>
                <a:latin typeface="Helvetica" panose="020B0403020202020204" pitchFamily="34" charset="0"/>
              </a:rPr>
              <a:t>indicates regular season games and matches, </a:t>
            </a:r>
            <a:r>
              <a:rPr lang="en-US" sz="1400" b="1">
                <a:solidFill>
                  <a:srgbClr val="ED3C8D"/>
                </a:solidFill>
                <a:latin typeface="Helvetica" panose="020B0403020202020204" pitchFamily="34" charset="0"/>
              </a:rPr>
              <a:t>pink</a:t>
            </a:r>
            <a:r>
              <a:rPr lang="en-US" sz="1400">
                <a:solidFill>
                  <a:srgbClr val="1F1A62"/>
                </a:solidFill>
                <a:latin typeface="Helvetica" panose="020B0403020202020204" pitchFamily="34" charset="0"/>
              </a:rPr>
              <a:t> represents post season </a:t>
            </a:r>
            <a:r>
              <a:rPr lang="en-US" sz="1400" dirty="0">
                <a:solidFill>
                  <a:srgbClr val="1F1A62"/>
                </a:solidFill>
                <a:latin typeface="Helvetica" panose="020B0403020202020204" pitchFamily="34" charset="0"/>
              </a:rPr>
              <a:t>games and </a:t>
            </a:r>
            <a:r>
              <a:rPr lang="en-US" sz="1400">
                <a:solidFill>
                  <a:srgbClr val="1F1A62"/>
                </a:solidFill>
                <a:latin typeface="Helvetica" panose="020B0403020202020204" pitchFamily="34" charset="0"/>
              </a:rPr>
              <a:t>events. </a:t>
            </a:r>
          </a:p>
          <a:p>
            <a:pPr algn="ctr"/>
            <a:r>
              <a:rPr lang="en-US" sz="1400">
                <a:solidFill>
                  <a:srgbClr val="1F1A62"/>
                </a:solidFill>
                <a:latin typeface="Helvetica" panose="020B0403020202020204" pitchFamily="34" charset="0"/>
              </a:rPr>
              <a:t>Check league websites for specific game and event information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B559CF-138A-A921-36A3-7D373E4076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2588" y="2032306"/>
            <a:ext cx="10728774" cy="3971734"/>
          </a:xfrm>
          <a:prstGeom prst="rect">
            <a:avLst/>
          </a:prstGeom>
          <a:ln>
            <a:solidFill>
              <a:srgbClr val="002060"/>
            </a:solidFill>
          </a:ln>
        </p:spPr>
      </p:pic>
    </p:spTree>
    <p:extLst>
      <p:ext uri="{BB962C8B-B14F-4D97-AF65-F5344CB8AC3E}">
        <p14:creationId xmlns:p14="http://schemas.microsoft.com/office/powerpoint/2010/main" val="2707201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0AF44-233F-C01E-3E8E-E77D9204C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CBB0D39-48D1-3BE7-4574-2FA95C2B5E67}"/>
              </a:ext>
            </a:extLst>
          </p:cNvPr>
          <p:cNvSpPr/>
          <p:nvPr/>
        </p:nvSpPr>
        <p:spPr>
          <a:xfrm>
            <a:off x="150018" y="283367"/>
            <a:ext cx="115980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Jan – Jun: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can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also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reach engaged audiences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throughout the year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by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aligning with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women’s sports </a:t>
            </a:r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signature events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561841-03FD-697F-A170-D82A354E23C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1720560-2421-B4AB-1642-328CDC37C97B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59C509-9722-E681-91E1-73C3D1F39100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4C5DFD-BAF1-0C6C-E845-7C5D3C8243B8}"/>
              </a:ext>
            </a:extLst>
          </p:cNvPr>
          <p:cNvSpPr txBox="1"/>
          <p:nvPr/>
        </p:nvSpPr>
        <p:spPr>
          <a:xfrm>
            <a:off x="0" y="1193534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>
                <a:solidFill>
                  <a:srgbClr val="1F1A62"/>
                </a:solidFill>
                <a:latin typeface="Helvetica" panose="020B0403020202020204" pitchFamily="34" charset="0"/>
              </a:rPr>
              <a:t>2025 calendar of </a:t>
            </a:r>
            <a:r>
              <a:rPr lang="en-US" b="1" i="1" u="sng" dirty="0">
                <a:solidFill>
                  <a:srgbClr val="1F1A62"/>
                </a:solidFill>
                <a:latin typeface="Helvetica" panose="020B0403020202020204" pitchFamily="34" charset="0"/>
              </a:rPr>
              <a:t>select</a:t>
            </a:r>
            <a:r>
              <a:rPr lang="en-US" b="1" u="sng" dirty="0">
                <a:solidFill>
                  <a:srgbClr val="1F1A62"/>
                </a:solidFill>
                <a:latin typeface="Helvetica" panose="020B0403020202020204" pitchFamily="34" charset="0"/>
              </a:rPr>
              <a:t> events</a:t>
            </a:r>
            <a:endParaRPr lang="en-US" u="sng" dirty="0">
              <a:solidFill>
                <a:srgbClr val="1F1A62"/>
              </a:solidFill>
              <a:latin typeface="Helvetica" panose="020B0403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99E1D27-5811-5722-3253-637BDF0A103B}"/>
              </a:ext>
            </a:extLst>
          </p:cNvPr>
          <p:cNvSpPr/>
          <p:nvPr/>
        </p:nvSpPr>
        <p:spPr>
          <a:xfrm>
            <a:off x="4175732" y="1561978"/>
            <a:ext cx="3840536" cy="2367995"/>
          </a:xfrm>
          <a:prstGeom prst="roundRect">
            <a:avLst/>
          </a:prstGeom>
          <a:solidFill>
            <a:srgbClr val="E2E8F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February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EAB0571-2AE0-9A9E-B912-835FA2F0A091}"/>
              </a:ext>
            </a:extLst>
          </p:cNvPr>
          <p:cNvSpPr/>
          <p:nvPr/>
        </p:nvSpPr>
        <p:spPr>
          <a:xfrm>
            <a:off x="8084417" y="1561978"/>
            <a:ext cx="3840536" cy="2367995"/>
          </a:xfrm>
          <a:prstGeom prst="round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March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32FF8F5-D413-8D6B-97BA-70BF97A1998C}"/>
              </a:ext>
            </a:extLst>
          </p:cNvPr>
          <p:cNvSpPr/>
          <p:nvPr/>
        </p:nvSpPr>
        <p:spPr>
          <a:xfrm>
            <a:off x="267047" y="1561978"/>
            <a:ext cx="3840536" cy="2367995"/>
          </a:xfrm>
          <a:prstGeom prst="round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January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6FF3B57D-A18B-D803-E3BF-04FADAF73C79}"/>
              </a:ext>
            </a:extLst>
          </p:cNvPr>
          <p:cNvSpPr/>
          <p:nvPr/>
        </p:nvSpPr>
        <p:spPr>
          <a:xfrm>
            <a:off x="4175731" y="3978149"/>
            <a:ext cx="3840536" cy="2367995"/>
          </a:xfrm>
          <a:prstGeom prst="round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2B33FDF-CEC7-FBBE-0503-79EB365DD78F}"/>
              </a:ext>
            </a:extLst>
          </p:cNvPr>
          <p:cNvSpPr/>
          <p:nvPr/>
        </p:nvSpPr>
        <p:spPr>
          <a:xfrm>
            <a:off x="8084416" y="3978149"/>
            <a:ext cx="3840536" cy="2367995"/>
          </a:xfrm>
          <a:prstGeom prst="roundRect">
            <a:avLst/>
          </a:prstGeom>
          <a:solidFill>
            <a:srgbClr val="E2E8F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June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D32E129-FB2F-86EE-3111-87FE49F05E43}"/>
              </a:ext>
            </a:extLst>
          </p:cNvPr>
          <p:cNvSpPr/>
          <p:nvPr/>
        </p:nvSpPr>
        <p:spPr>
          <a:xfrm>
            <a:off x="267046" y="3978149"/>
            <a:ext cx="3840536" cy="2367995"/>
          </a:xfrm>
          <a:prstGeom prst="roundRect">
            <a:avLst/>
          </a:prstGeom>
          <a:solidFill>
            <a:srgbClr val="E2E8F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April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7E5CA56-632C-206F-A79C-2A99F68B0805}"/>
              </a:ext>
            </a:extLst>
          </p:cNvPr>
          <p:cNvSpPr txBox="1"/>
          <p:nvPr/>
        </p:nvSpPr>
        <p:spPr>
          <a:xfrm>
            <a:off x="291594" y="1980701"/>
            <a:ext cx="384053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10 - 12: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ISU Speed Skating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11: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IBF Women’s Lightweight Title: Dubois vs. Camara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11: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UFC Fight Night: Dern vs. Ribas 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13 - 23: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FISU World University Games: Winter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17: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WBO Jr. Bantamweight Title: Hiruta vs. Ramirez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17 - 19: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UCA &amp; UDA College Cheer/Dance Nationals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23 - 25: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Winter X Games: Aspen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24 - 25: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Toyota Freestyle Skiing World Cup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25: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IBF Jr. Featherweight Title: </a:t>
            </a:r>
            <a:r>
              <a:rPr lang="en-US" sz="1000" dirty="0" err="1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Scotney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vs. Motu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25: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USA Women’s Marathon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Jan 27 - Feb 2: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WTA 250 Singapore Open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61C0157-2DB9-E2AB-BC42-61B50F657F5B}"/>
              </a:ext>
            </a:extLst>
          </p:cNvPr>
          <p:cNvSpPr txBox="1"/>
          <p:nvPr/>
        </p:nvSpPr>
        <p:spPr>
          <a:xfrm>
            <a:off x="4218690" y="1951517"/>
            <a:ext cx="384053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2: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Global Boxing Cup Morocco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2: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New Balance Indoor Track &amp; Field Grand Prix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2: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Heavyweight Title: Shields vs. Perkins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3: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FIH Indoor Hockey Women’s World Cup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5 - 11: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FIS Alpine World Ski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15 - 18: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ISU Short Track Ice Skating World Tour Final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22 - 24: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USA Track &amp; Field Indoor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22 - 26: </a:t>
            </a:r>
            <a:r>
              <a:rPr lang="it-IT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Copa America Femenina Beach Soccer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26 - Mar 3: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FIS Nordic World Ski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Feb 28 - Mar 7: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Elite Rugby (WER) Inaugural Season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095198-4B4D-C745-EE1C-59F02FF4AEC8}"/>
              </a:ext>
            </a:extLst>
          </p:cNvPr>
          <p:cNvSpPr txBox="1"/>
          <p:nvPr/>
        </p:nvSpPr>
        <p:spPr>
          <a:xfrm>
            <a:off x="8162138" y="1951517"/>
            <a:ext cx="38405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6 - 9: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IBA Women’s World Boxing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7: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WBC/IBF/WBA Welterweight Title: Jones vs. Price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7 - 9: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Special Olympics World Winter Games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8 - 15: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Indoor Track &amp; Field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8 - 15: </a:t>
            </a:r>
            <a:r>
              <a:rPr lang="es-E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FIBA 3X3 Champions Cup Final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10: </a:t>
            </a:r>
            <a:r>
              <a:rPr lang="es-E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 Marathon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19 - 22: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Swimming/Diving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20 - 23: </a:t>
            </a:r>
            <a:r>
              <a:rPr lang="es-E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Fencing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21 - 24: </a:t>
            </a:r>
            <a:r>
              <a:rPr lang="es-E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Women’s Ice Hockey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s-E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21 - 24: </a:t>
            </a:r>
            <a:r>
              <a:rPr lang="es-E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Audi FIS Alpine Ski World Cup Finals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22 - 24: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Figure Skating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Mar 27 - 29: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National Football Conference</a:t>
            </a:r>
            <a:endParaRPr lang="es-ES" sz="1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054A560-0CD2-3597-E3BF-8DF2D735E72D}"/>
              </a:ext>
            </a:extLst>
          </p:cNvPr>
          <p:cNvSpPr txBox="1"/>
          <p:nvPr/>
        </p:nvSpPr>
        <p:spPr>
          <a:xfrm>
            <a:off x="291594" y="4355524"/>
            <a:ext cx="384053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1 - 6: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National Champions &amp; World Team Trials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5: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Soft Stadium’s 1st Ever Women’s Sporting Event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6 - 8: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FIM WMX World Championship: </a:t>
            </a:r>
            <a:r>
              <a:rPr lang="en-US" sz="1000" dirty="0" err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Riola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Sardo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6: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Miami Grand Prix - All Female Series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6 - 8: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&amp; NDA College Cheerleading Nationals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6 - 9: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Aquatics Diving World Cup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12 - 21: </a:t>
            </a:r>
            <a:r>
              <a:rPr lang="en-US" sz="1000" dirty="0" err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EuroLeague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Women Final Six Final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13 - 20: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IIHF Women’s Ice Hockey World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1B1464"/>
                </a:solidFill>
                <a:effectLst/>
                <a:latin typeface="Arial" panose="020B0604020202020204" pitchFamily="34" charset="0"/>
              </a:rPr>
              <a:t>Apr 15 - 16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1B1464"/>
                </a:solidFill>
                <a:effectLst/>
                <a:latin typeface="Arial" panose="020B0604020202020204" pitchFamily="34" charset="0"/>
              </a:rPr>
              <a:t>: WNBA Draft</a:t>
            </a:r>
            <a:endParaRPr lang="en-US" sz="1000" b="1" dirty="0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20: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Boston Marathon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Apr 30 - May 1: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FIFA Beach Soccer World Cup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1983154-E59D-7C0D-0CD3-3F973EC35FF3}"/>
              </a:ext>
            </a:extLst>
          </p:cNvPr>
          <p:cNvSpPr txBox="1"/>
          <p:nvPr/>
        </p:nvSpPr>
        <p:spPr>
          <a:xfrm>
            <a:off x="4218690" y="4355524"/>
            <a:ext cx="382016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1 - 2: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DI Beach Volleyball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4 - 5: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F1 Miami Grand Prix: All-Female Series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4: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National Soccer Hall of Fame Inductees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3 - 4: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HSBC World Rugby 7s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6 - 8: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Women’s Water Polo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10 - 11: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Athletics World Relays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10 - 11: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FIM WMX World Championship: F2 Lugo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17 - 25: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DI Women’s Golf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23 - 25: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DI Women’s Lacrosse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23 - 26: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Beach Volleyball Queen &amp; King of the Court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May 23 - 28: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Women’s Champions League Final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401784E-5BA8-F8FB-C87A-8BF90CCC108E}"/>
              </a:ext>
            </a:extLst>
          </p:cNvPr>
          <p:cNvSpPr txBox="1"/>
          <p:nvPr/>
        </p:nvSpPr>
        <p:spPr>
          <a:xfrm>
            <a:off x="8162138" y="4355524"/>
            <a:ext cx="38405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7 - 9: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USA Swimming National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6: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WMX Championship: R3 Thunder Valley National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6 - 9: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UEFA Women’s Nations League Draw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7 - 9: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USA Track &amp; Field Los Angeles Grand Prix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7 - 9: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WTA 500: LTA London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10 - 15: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DI Track &amp; Field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10 - 15: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Artistic Swimming World Cup: Super Final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13 - 15: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Judo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14: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Basketball Hall of Fame Inductees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22 - 29: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FIBA 3X3 World Cup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28 - Jul 6: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FIBA Women’s AmeriCup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Jun 29 - Jul 2: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USA Track &amp; Field New York Grand Prix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DDCA74B-6AE9-8910-4963-2920B0740C2B}"/>
              </a:ext>
            </a:extLst>
          </p:cNvPr>
          <p:cNvSpPr txBox="1"/>
          <p:nvPr/>
        </p:nvSpPr>
        <p:spPr>
          <a:xfrm>
            <a:off x="500826" y="6332826"/>
            <a:ext cx="1168727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rgbClr val="1F1A62"/>
                </a:solidFill>
                <a:latin typeface="Helvetica" panose="020B0403020202020204" pitchFamily="34" charset="0"/>
              </a:rPr>
              <a:t>Note: This is only a sampling of events. Check league and event websites for specific game and event information</a:t>
            </a:r>
          </a:p>
        </p:txBody>
      </p:sp>
    </p:spTree>
    <p:extLst>
      <p:ext uri="{BB962C8B-B14F-4D97-AF65-F5344CB8AC3E}">
        <p14:creationId xmlns:p14="http://schemas.microsoft.com/office/powerpoint/2010/main" val="4277874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63AFC0-F6F2-9801-435A-D0EB1A5A6E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82518EE-E0BA-AA75-190A-74961C34DD89}"/>
              </a:ext>
            </a:extLst>
          </p:cNvPr>
          <p:cNvSpPr/>
          <p:nvPr/>
        </p:nvSpPr>
        <p:spPr>
          <a:xfrm>
            <a:off x="4175732" y="1561978"/>
            <a:ext cx="3840536" cy="2367995"/>
          </a:xfrm>
          <a:prstGeom prst="round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August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62A93DAE-1DDC-429A-456F-F7EB10810E21}"/>
              </a:ext>
            </a:extLst>
          </p:cNvPr>
          <p:cNvSpPr/>
          <p:nvPr/>
        </p:nvSpPr>
        <p:spPr>
          <a:xfrm>
            <a:off x="8084417" y="1561978"/>
            <a:ext cx="3840536" cy="2367995"/>
          </a:xfrm>
          <a:prstGeom prst="roundRect">
            <a:avLst/>
          </a:prstGeom>
          <a:solidFill>
            <a:srgbClr val="E2E8F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September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A730FF29-9D86-88DE-1024-80DADAA16F61}"/>
              </a:ext>
            </a:extLst>
          </p:cNvPr>
          <p:cNvSpPr/>
          <p:nvPr/>
        </p:nvSpPr>
        <p:spPr>
          <a:xfrm>
            <a:off x="267047" y="1561978"/>
            <a:ext cx="3840536" cy="2367995"/>
          </a:xfrm>
          <a:prstGeom prst="roundRect">
            <a:avLst/>
          </a:prstGeom>
          <a:solidFill>
            <a:srgbClr val="E2E8F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July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4AA9E1-40EF-6327-5E79-FBE5F35D3975}"/>
              </a:ext>
            </a:extLst>
          </p:cNvPr>
          <p:cNvSpPr/>
          <p:nvPr/>
        </p:nvSpPr>
        <p:spPr>
          <a:xfrm>
            <a:off x="4175731" y="3978149"/>
            <a:ext cx="3840536" cy="2367995"/>
          </a:xfrm>
          <a:prstGeom prst="roundRect">
            <a:avLst/>
          </a:prstGeom>
          <a:solidFill>
            <a:srgbClr val="E2E8F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November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>
              <a:solidFill>
                <a:srgbClr val="00206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34587B29-DDFC-F1CE-87B6-D51E3EB6E187}"/>
              </a:ext>
            </a:extLst>
          </p:cNvPr>
          <p:cNvSpPr/>
          <p:nvPr/>
        </p:nvSpPr>
        <p:spPr>
          <a:xfrm>
            <a:off x="8084416" y="3978149"/>
            <a:ext cx="3840536" cy="2367995"/>
          </a:xfrm>
          <a:prstGeom prst="round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December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36F54803-6F1A-3067-06A2-E19F58050F35}"/>
              </a:ext>
            </a:extLst>
          </p:cNvPr>
          <p:cNvSpPr/>
          <p:nvPr/>
        </p:nvSpPr>
        <p:spPr>
          <a:xfrm>
            <a:off x="267046" y="3978149"/>
            <a:ext cx="3840536" cy="2367995"/>
          </a:xfrm>
          <a:prstGeom prst="round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1600" b="1" u="sng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October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7BAE0D-017F-3F2E-6740-31C6B32CF79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F82DBE7-E8FE-B696-902E-971B4BD232EA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223162-9FFA-7C63-079A-10DBAF79CEEF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EB10CE-2635-4068-B258-F48E1310DE26}"/>
              </a:ext>
            </a:extLst>
          </p:cNvPr>
          <p:cNvSpPr txBox="1"/>
          <p:nvPr/>
        </p:nvSpPr>
        <p:spPr>
          <a:xfrm>
            <a:off x="0" y="1193534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>
                <a:solidFill>
                  <a:srgbClr val="1F1A62"/>
                </a:solidFill>
                <a:latin typeface="Helvetica" panose="020B0403020202020204" pitchFamily="34" charset="0"/>
              </a:rPr>
              <a:t>2025 calendar of </a:t>
            </a:r>
            <a:r>
              <a:rPr lang="en-US" b="1" i="1" u="sng">
                <a:solidFill>
                  <a:srgbClr val="1F1A62"/>
                </a:solidFill>
                <a:latin typeface="Helvetica" panose="020B0403020202020204" pitchFamily="34" charset="0"/>
              </a:rPr>
              <a:t>select</a:t>
            </a:r>
            <a:r>
              <a:rPr lang="en-US" b="1" u="sng">
                <a:solidFill>
                  <a:srgbClr val="1F1A62"/>
                </a:solidFill>
                <a:latin typeface="Helvetica" panose="020B0403020202020204" pitchFamily="34" charset="0"/>
              </a:rPr>
              <a:t> events</a:t>
            </a:r>
            <a:endParaRPr lang="en-US" u="sng">
              <a:solidFill>
                <a:srgbClr val="1F1A62"/>
              </a:solidFill>
              <a:latin typeface="Helvetica" panose="020B0403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BC7644-F754-6433-131D-21C8F86A853A}"/>
              </a:ext>
            </a:extLst>
          </p:cNvPr>
          <p:cNvSpPr txBox="1"/>
          <p:nvPr/>
        </p:nvSpPr>
        <p:spPr>
          <a:xfrm>
            <a:off x="272169" y="1976579"/>
            <a:ext cx="38283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2 - 27: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UEFA Women’s Euro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5: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USA Track &amp; Field Prefontaine Classic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5 - 13: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Africa Cup of Nations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9 - 13: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WUKF World Karate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12 - 20: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Aquatics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12 - Aug 02: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Copa América </a:t>
            </a:r>
            <a:r>
              <a:rPr lang="en-US" sz="1000" dirty="0" err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Femenina</a:t>
            </a:r>
            <a:endParaRPr lang="en-US" sz="1000" dirty="0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16 - 21: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USA Volleyball Beach National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20 - 30: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Fencing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24 - Aug 3: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Pan American Cup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26 - Aug 3: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Tour de France Femmes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27 - 28: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UEFA Women’s Euro Finals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Jul 31 - Aug 3: </a:t>
            </a:r>
            <a:r>
              <a:rPr lang="en-US" sz="1000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USA Track &amp; Field Outdoor Championships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129544-3A4B-A40B-92E7-2904302DFFEA}"/>
              </a:ext>
            </a:extLst>
          </p:cNvPr>
          <p:cNvSpPr txBox="1"/>
          <p:nvPr/>
        </p:nvSpPr>
        <p:spPr>
          <a:xfrm>
            <a:off x="4196608" y="1976579"/>
            <a:ext cx="38064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Aug 2 - 3: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WMX Championship: R4 Ironman National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Aug 2 - 3: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WMX Championship: R5 Unadilla National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Aug 2 - 3: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WMX Championship: R6 Budds Creek National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Aug 2 - 4: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Summer X Games Sacramento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Aug 22 - Sep 27: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Rugby World Cup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Aug 23 - Sep 7: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FIVB Volleyball World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Aug 25 - Sep 7: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FIM WMX World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Aug 25 - Sep 7: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BWF Badminton World Championships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00B1BFB-350E-536C-854A-A8CC8A53E180}"/>
              </a:ext>
            </a:extLst>
          </p:cNvPr>
          <p:cNvSpPr txBox="1"/>
          <p:nvPr/>
        </p:nvSpPr>
        <p:spPr>
          <a:xfrm>
            <a:off x="8084415" y="1976579"/>
            <a:ext cx="3840537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4 - 14: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Boxing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5 - 6: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IFSC Climbing World Cup: Lead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6 - 8: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FIM WMX World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6 - 8: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Rowing Masters Regatta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20 - 21: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FIM WMX World Championships: R6 Darwin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22 - 28: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UCI Road World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22 - 28: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Rowing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22 - 28: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Athletics Road Running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27 - 28: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Women’s Rugby World Cup Final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27 - 28: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Red Bull Rampage: Mountain Biking Freeride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Sep 27 - 28: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UCI Mountain Bike World Cup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CA68F16-C91D-A579-E885-09544514EEF1}"/>
              </a:ext>
            </a:extLst>
          </p:cNvPr>
          <p:cNvSpPr txBox="1"/>
          <p:nvPr/>
        </p:nvSpPr>
        <p:spPr>
          <a:xfrm>
            <a:off x="254819" y="4419308"/>
            <a:ext cx="38527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Oct 1 – 5: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IWF World Weightlifting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Oct 3 - 13: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ISSF World Championships: Shotgun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Oct 12: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Chicago Marathon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Oct 17: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WNBA Finals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Oct 17 - 20: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Artistic Gymnastics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Oct 21 - 24: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UEFA Women’s Nations League Semifinals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Oct 24 - 27: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Liga MX Femenil Championship Final: Apertura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Oct 31: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WPBL Inaugural Season Player Draft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18530A7-6E66-360C-4243-6A3FA4D9B9B0}"/>
              </a:ext>
            </a:extLst>
          </p:cNvPr>
          <p:cNvSpPr txBox="1"/>
          <p:nvPr/>
        </p:nvSpPr>
        <p:spPr>
          <a:xfrm>
            <a:off x="4180854" y="4419308"/>
            <a:ext cx="383541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1 - 10: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 Volleyball Federation (PVF) Draft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7 - 10: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WTA Finals Riyadh Presented by PIF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10: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TCS NYC Marathon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10 - 15: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ISSF World Championships: Rifle/Pistol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13 - 23: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CAF Women’s Champions League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18 - 24: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Beach Volleyball World Championships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19 - 25: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Summer Deaflympics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19 - Dec 3: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UEFA Women’s Nations League Final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22 - Dec 1: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FIFA Futsal Women’s World Cup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23 - 26: </a:t>
            </a:r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DI Women’s Cross Country Championship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0DABC93-4F34-EC6A-3400-93D1C4F1464F}"/>
              </a:ext>
            </a:extLst>
          </p:cNvPr>
          <p:cNvSpPr txBox="1"/>
          <p:nvPr/>
        </p:nvSpPr>
        <p:spPr>
          <a:xfrm>
            <a:off x="8084415" y="4419308"/>
            <a:ext cx="383541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Nov 26 – 14: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Women’s Handball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 6: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FIH Hockey Pro 2025-26 Begins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 6: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NCAA DI Women’s College Cup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 6 - 15: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World Women’s Floorball Championship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 7 - 14: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Southeast Asian Games (SEA Games)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 11 - 15: 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HSBC BWF Badminton World Tour Finals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b="1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Dec 18 - 21</a:t>
            </a:r>
            <a:r>
              <a:rPr lang="en-US" sz="10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NCAA DI Women’s Volleyball Championship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120A51E-ABE5-5F05-C054-E494F4B514E7}"/>
              </a:ext>
            </a:extLst>
          </p:cNvPr>
          <p:cNvSpPr txBox="1"/>
          <p:nvPr/>
        </p:nvSpPr>
        <p:spPr>
          <a:xfrm>
            <a:off x="500826" y="6332826"/>
            <a:ext cx="1168727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solidFill>
                  <a:srgbClr val="1F1A62"/>
                </a:solidFill>
                <a:latin typeface="Helvetica" panose="020B0403020202020204" pitchFamily="34" charset="0"/>
              </a:rPr>
              <a:t>Note: This is only a sampling of events. Check league and event websites for specific game and event information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04519D-3D7D-0134-C5A0-1A3D1696FE89}"/>
              </a:ext>
            </a:extLst>
          </p:cNvPr>
          <p:cNvSpPr/>
          <p:nvPr/>
        </p:nvSpPr>
        <p:spPr>
          <a:xfrm>
            <a:off x="150018" y="283367"/>
            <a:ext cx="1159803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Jul – Dec: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Marketers can also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reach engaged audiences throughout the year by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aligning with women’s sports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signature events</a:t>
            </a:r>
            <a:endParaRPr kumimoji="0" lang="en-US" sz="2600" b="1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7432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8CFD1A-A509-4F8F-0FBD-BA4840DCE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CF47DF-DA59-F25F-79B3-38524D62D171}"/>
              </a:ext>
            </a:extLst>
          </p:cNvPr>
          <p:cNvSpPr/>
          <p:nvPr/>
        </p:nvSpPr>
        <p:spPr>
          <a:xfrm>
            <a:off x="-1877" y="1536193"/>
            <a:ext cx="6104667" cy="5332958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4" name="Picture 33">
            <a:hlinkClick r:id="rId3"/>
            <a:extLst>
              <a:ext uri="{FF2B5EF4-FFF2-40B4-BE49-F238E27FC236}">
                <a16:creationId xmlns:a16="http://schemas.microsoft.com/office/drawing/2014/main" id="{8E509F01-E042-01A7-E2B5-A2AB7229E6F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8976" y="3080598"/>
            <a:ext cx="1695166" cy="819330"/>
          </a:xfrm>
          <a:prstGeom prst="rect">
            <a:avLst/>
          </a:prstGeom>
        </p:spPr>
      </p:pic>
      <p:pic>
        <p:nvPicPr>
          <p:cNvPr id="1032" name="Picture 8">
            <a:hlinkClick r:id="rId5"/>
            <a:extLst>
              <a:ext uri="{FF2B5EF4-FFF2-40B4-BE49-F238E27FC236}">
                <a16:creationId xmlns:a16="http://schemas.microsoft.com/office/drawing/2014/main" id="{DA22EDFF-AC2A-4B32-F035-6F49DC2657B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697" b="33999"/>
          <a:stretch/>
        </p:blipFill>
        <p:spPr bwMode="auto">
          <a:xfrm>
            <a:off x="280374" y="3294314"/>
            <a:ext cx="1695170" cy="547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37">
            <a:hlinkClick r:id="rId7"/>
            <a:extLst>
              <a:ext uri="{FF2B5EF4-FFF2-40B4-BE49-F238E27FC236}">
                <a16:creationId xmlns:a16="http://schemas.microsoft.com/office/drawing/2014/main" id="{8B518D0A-1EA6-F70A-3DED-F83263C603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15347" y="2171793"/>
            <a:ext cx="1858644" cy="582375"/>
          </a:xfrm>
          <a:prstGeom prst="rect">
            <a:avLst/>
          </a:prstGeom>
        </p:spPr>
      </p:pic>
      <p:pic>
        <p:nvPicPr>
          <p:cNvPr id="40" name="Picture 39">
            <a:hlinkClick r:id="rId9"/>
            <a:extLst>
              <a:ext uri="{FF2B5EF4-FFF2-40B4-BE49-F238E27FC236}">
                <a16:creationId xmlns:a16="http://schemas.microsoft.com/office/drawing/2014/main" id="{06EB282B-6168-640C-4F93-F25B7A6FE0C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6971" y="2462980"/>
            <a:ext cx="1858650" cy="396512"/>
          </a:xfrm>
          <a:prstGeom prst="rect">
            <a:avLst/>
          </a:prstGeom>
        </p:spPr>
      </p:pic>
      <p:pic>
        <p:nvPicPr>
          <p:cNvPr id="1026" name="Picture 2" descr="NCAA Logo and symbol, meaning, history, PNG, brand">
            <a:hlinkClick r:id="rId11"/>
            <a:extLst>
              <a:ext uri="{FF2B5EF4-FFF2-40B4-BE49-F238E27FC236}">
                <a16:creationId xmlns:a16="http://schemas.microsoft.com/office/drawing/2014/main" id="{5F6E5BEA-F64F-F3C7-2652-8576889819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15" t="4117" r="22925" b="4132"/>
          <a:stretch/>
        </p:blipFill>
        <p:spPr bwMode="auto">
          <a:xfrm>
            <a:off x="4714398" y="5237897"/>
            <a:ext cx="755246" cy="73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2">
            <a:hlinkClick r:id="rId13"/>
            <a:extLst>
              <a:ext uri="{FF2B5EF4-FFF2-40B4-BE49-F238E27FC236}">
                <a16:creationId xmlns:a16="http://schemas.microsoft.com/office/drawing/2014/main" id="{2F9FCC98-5109-F86E-D71F-1A63469445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3207" y="4137680"/>
            <a:ext cx="896013" cy="843306"/>
          </a:xfrm>
          <a:prstGeom prst="rect">
            <a:avLst/>
          </a:prstGeom>
        </p:spPr>
      </p:pic>
      <p:pic>
        <p:nvPicPr>
          <p:cNvPr id="35" name="Picture 34">
            <a:hlinkClick r:id="rId15"/>
            <a:extLst>
              <a:ext uri="{FF2B5EF4-FFF2-40B4-BE49-F238E27FC236}">
                <a16:creationId xmlns:a16="http://schemas.microsoft.com/office/drawing/2014/main" id="{03C74C23-FC6C-EB51-2469-2862CDEF223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290535" y="5102728"/>
            <a:ext cx="644663" cy="904873"/>
          </a:xfrm>
          <a:prstGeom prst="rect">
            <a:avLst/>
          </a:prstGeom>
        </p:spPr>
      </p:pic>
      <p:pic>
        <p:nvPicPr>
          <p:cNvPr id="1038" name="Picture 14" descr="Premier Lacrosse League - Wikipedia">
            <a:hlinkClick r:id="rId17"/>
            <a:extLst>
              <a:ext uri="{FF2B5EF4-FFF2-40B4-BE49-F238E27FC236}">
                <a16:creationId xmlns:a16="http://schemas.microsoft.com/office/drawing/2014/main" id="{011B6066-7AF0-CFDD-AD8B-500AA48404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253" y="5215589"/>
            <a:ext cx="724085" cy="85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5">
            <a:hlinkClick r:id="rId19"/>
            <a:extLst>
              <a:ext uri="{FF2B5EF4-FFF2-40B4-BE49-F238E27FC236}">
                <a16:creationId xmlns:a16="http://schemas.microsoft.com/office/drawing/2014/main" id="{90AE6C82-E578-C712-B422-262D3DA312AA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539567" y="4153151"/>
            <a:ext cx="1236359" cy="862576"/>
          </a:xfrm>
          <a:prstGeom prst="rect">
            <a:avLst/>
          </a:prstGeom>
        </p:spPr>
      </p:pic>
      <p:pic>
        <p:nvPicPr>
          <p:cNvPr id="1042" name="Picture 18" descr="WER Founders Club — Women's Elite Rugby">
            <a:hlinkClick r:id="rId21"/>
            <a:extLst>
              <a:ext uri="{FF2B5EF4-FFF2-40B4-BE49-F238E27FC236}">
                <a16:creationId xmlns:a16="http://schemas.microsoft.com/office/drawing/2014/main" id="{E002F005-5324-D725-16D5-F359F26BE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7575" y="3290843"/>
            <a:ext cx="1246502" cy="571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C52DB17-B871-7DCA-8B03-DB0E9BDD7864}"/>
              </a:ext>
            </a:extLst>
          </p:cNvPr>
          <p:cNvSpPr txBox="1"/>
          <p:nvPr/>
        </p:nvSpPr>
        <p:spPr>
          <a:xfrm>
            <a:off x="0" y="1600848"/>
            <a:ext cx="60892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solidFill>
                  <a:srgbClr val="1F1A62"/>
                </a:solidFill>
                <a:latin typeface="Helvetica" panose="020B0403020202020204" pitchFamily="34" charset="0"/>
              </a:rPr>
              <a:t>Resources to Women’s Sports Leagues</a:t>
            </a:r>
            <a:endParaRPr lang="en-US" sz="1400" u="sng" dirty="0">
              <a:solidFill>
                <a:srgbClr val="1F1A62"/>
              </a:solidFill>
              <a:latin typeface="Helvetica" panose="020B0403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E2CC3C-F8B6-D0D0-243C-F49CBD3A4270}"/>
              </a:ext>
            </a:extLst>
          </p:cNvPr>
          <p:cNvSpPr txBox="1"/>
          <p:nvPr/>
        </p:nvSpPr>
        <p:spPr>
          <a:xfrm>
            <a:off x="758140" y="6204642"/>
            <a:ext cx="45749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i="1">
                <a:solidFill>
                  <a:srgbClr val="1F1A62"/>
                </a:solidFill>
                <a:latin typeface="Helvetica" panose="020B0403020202020204" pitchFamily="34" charset="0"/>
              </a:rPr>
              <a:t>Click through the logos to be brought to each league’s website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569DF85-7F77-CDC0-8970-877FADFC09F4}"/>
              </a:ext>
            </a:extLst>
          </p:cNvPr>
          <p:cNvSpPr/>
          <p:nvPr/>
        </p:nvSpPr>
        <p:spPr>
          <a:xfrm>
            <a:off x="150018" y="283367"/>
            <a:ext cx="1204198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Want More?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Check out direct links to women’s sports leagues </a:t>
            </a:r>
            <a:r>
              <a:rPr lang="en-US" sz="2600" b="1" dirty="0">
                <a:solidFill>
                  <a:srgbClr val="1B1464"/>
                </a:solidFill>
                <a:latin typeface="Helvetica" pitchFamily="2" charset="0"/>
              </a:rPr>
              <a:t>and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related insights reports from VAB!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3D022C-3159-BA6F-7DCD-DD435DD2FF51}"/>
              </a:ext>
            </a:extLst>
          </p:cNvPr>
          <p:cNvPicPr>
            <a:picLocks noChangeAspect="1"/>
          </p:cNvPicPr>
          <p:nvPr/>
        </p:nvPicPr>
        <p:blipFill rotWithShape="1">
          <a:blip r:embed="rId2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65B8005-92EF-94BC-0162-8895A4A6EDF6}"/>
              </a:ext>
            </a:extLst>
          </p:cNvPr>
          <p:cNvSpPr txBox="1">
            <a:spLocks/>
          </p:cNvSpPr>
          <p:nvPr/>
        </p:nvSpPr>
        <p:spPr>
          <a:xfrm>
            <a:off x="503714" y="658897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581E41-6145-0DF6-B899-4EFB8AAC6547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60CE477-010A-94FB-6176-94035BB3C868}"/>
              </a:ext>
            </a:extLst>
          </p:cNvPr>
          <p:cNvCxnSpPr>
            <a:cxnSpLocks/>
          </p:cNvCxnSpPr>
          <p:nvPr/>
        </p:nvCxnSpPr>
        <p:spPr>
          <a:xfrm flipH="1">
            <a:off x="6102790" y="1536193"/>
            <a:ext cx="6927" cy="5049775"/>
          </a:xfrm>
          <a:prstGeom prst="line">
            <a:avLst/>
          </a:prstGeom>
          <a:ln>
            <a:solidFill>
              <a:srgbClr val="00206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hlinkClick r:id="rId24"/>
            <a:extLst>
              <a:ext uri="{FF2B5EF4-FFF2-40B4-BE49-F238E27FC236}">
                <a16:creationId xmlns:a16="http://schemas.microsoft.com/office/drawing/2014/main" id="{058711F1-C6BD-18B3-3CBB-C5F72D8C6DFB}"/>
              </a:ext>
            </a:extLst>
          </p:cNvPr>
          <p:cNvPicPr>
            <a:picLocks noChangeAspect="1"/>
          </p:cNvPicPr>
          <p:nvPr/>
        </p:nvPicPr>
        <p:blipFill>
          <a:blip r:embed="rId25"/>
          <a:stretch>
            <a:fillRect/>
          </a:stretch>
        </p:blipFill>
        <p:spPr>
          <a:xfrm>
            <a:off x="6209201" y="2006517"/>
            <a:ext cx="2809297" cy="1580370"/>
          </a:xfrm>
          <a:prstGeom prst="rect">
            <a:avLst/>
          </a:prstGeom>
          <a:ln>
            <a:solidFill>
              <a:srgbClr val="1B1464"/>
            </a:solidFill>
          </a:ln>
        </p:spPr>
      </p:pic>
      <p:sp>
        <p:nvSpPr>
          <p:cNvPr id="23" name="TextBox 22">
            <a:hlinkClick r:id="rId24"/>
            <a:extLst>
              <a:ext uri="{FF2B5EF4-FFF2-40B4-BE49-F238E27FC236}">
                <a16:creationId xmlns:a16="http://schemas.microsoft.com/office/drawing/2014/main" id="{E19DE432-E8CC-2B72-8084-6B35A120B09C}"/>
              </a:ext>
            </a:extLst>
          </p:cNvPr>
          <p:cNvSpPr txBox="1"/>
          <p:nvPr/>
        </p:nvSpPr>
        <p:spPr>
          <a:xfrm>
            <a:off x="6209201" y="3588822"/>
            <a:ext cx="2809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In a League of Their Own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Exploring the Rising Popularity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Women’s Sports</a:t>
            </a:r>
          </a:p>
        </p:txBody>
      </p:sp>
      <p:pic>
        <p:nvPicPr>
          <p:cNvPr id="25" name="Picture 24">
            <a:hlinkClick r:id="rId26"/>
            <a:extLst>
              <a:ext uri="{FF2B5EF4-FFF2-40B4-BE49-F238E27FC236}">
                <a16:creationId xmlns:a16="http://schemas.microsoft.com/office/drawing/2014/main" id="{D17C2210-A3FD-04DF-E787-F53656B92E26}"/>
              </a:ext>
            </a:extLst>
          </p:cNvPr>
          <p:cNvPicPr>
            <a:picLocks noChangeAspect="1"/>
          </p:cNvPicPr>
          <p:nvPr/>
        </p:nvPicPr>
        <p:blipFill>
          <a:blip r:embed="rId27"/>
          <a:stretch>
            <a:fillRect/>
          </a:stretch>
        </p:blipFill>
        <p:spPr>
          <a:xfrm>
            <a:off x="6237245" y="4336945"/>
            <a:ext cx="2781251" cy="1575892"/>
          </a:xfrm>
          <a:prstGeom prst="rect">
            <a:avLst/>
          </a:prstGeom>
          <a:ln>
            <a:solidFill>
              <a:srgbClr val="1B1464"/>
            </a:solidFill>
          </a:ln>
        </p:spPr>
      </p:pic>
      <p:sp>
        <p:nvSpPr>
          <p:cNvPr id="26" name="TextBox 25">
            <a:hlinkClick r:id="rId26"/>
            <a:extLst>
              <a:ext uri="{FF2B5EF4-FFF2-40B4-BE49-F238E27FC236}">
                <a16:creationId xmlns:a16="http://schemas.microsoft.com/office/drawing/2014/main" id="{1DF98195-06FB-7AED-4420-54C65347E59A}"/>
              </a:ext>
            </a:extLst>
          </p:cNvPr>
          <p:cNvSpPr txBox="1"/>
          <p:nvPr/>
        </p:nvSpPr>
        <p:spPr>
          <a:xfrm>
            <a:off x="6237245" y="5928111"/>
            <a:ext cx="2809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Huddle Up!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 Look Inside the NFL’s 2024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Season Viewership Evolution</a:t>
            </a:r>
          </a:p>
        </p:txBody>
      </p:sp>
      <p:pic>
        <p:nvPicPr>
          <p:cNvPr id="27" name="Picture 26">
            <a:hlinkClick r:id="rId28"/>
            <a:extLst>
              <a:ext uri="{FF2B5EF4-FFF2-40B4-BE49-F238E27FC236}">
                <a16:creationId xmlns:a16="http://schemas.microsoft.com/office/drawing/2014/main" id="{85A30D5F-2D34-3ED1-D3A8-C35854F957D2}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88271" y="4336654"/>
            <a:ext cx="2809297" cy="1577854"/>
          </a:xfrm>
          <a:prstGeom prst="rect">
            <a:avLst/>
          </a:prstGeom>
          <a:ln>
            <a:solidFill>
              <a:srgbClr val="1B1464"/>
            </a:solidFill>
          </a:ln>
        </p:spPr>
      </p:pic>
      <p:sp>
        <p:nvSpPr>
          <p:cNvPr id="28" name="TextBox 27">
            <a:hlinkClick r:id="rId28"/>
            <a:extLst>
              <a:ext uri="{FF2B5EF4-FFF2-40B4-BE49-F238E27FC236}">
                <a16:creationId xmlns:a16="http://schemas.microsoft.com/office/drawing/2014/main" id="{12B8C85E-7871-6CDB-9FDA-BD391378EF9C}"/>
              </a:ext>
            </a:extLst>
          </p:cNvPr>
          <p:cNvSpPr txBox="1"/>
          <p:nvPr/>
        </p:nvSpPr>
        <p:spPr>
          <a:xfrm>
            <a:off x="9188271" y="5928111"/>
            <a:ext cx="2809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After Further Review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…Ready For It? Examining NFL’s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2023 Season Viewership Growth</a:t>
            </a:r>
          </a:p>
        </p:txBody>
      </p:sp>
      <p:pic>
        <p:nvPicPr>
          <p:cNvPr id="29" name="Picture 28">
            <a:hlinkClick r:id="rId30"/>
            <a:extLst>
              <a:ext uri="{FF2B5EF4-FFF2-40B4-BE49-F238E27FC236}">
                <a16:creationId xmlns:a16="http://schemas.microsoft.com/office/drawing/2014/main" id="{81B02E37-110F-46B0-140A-BDF32D5C25A8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63123" y="1996107"/>
            <a:ext cx="2807059" cy="1580370"/>
          </a:xfrm>
          <a:prstGeom prst="rect">
            <a:avLst/>
          </a:prstGeom>
          <a:ln>
            <a:solidFill>
              <a:srgbClr val="1B1464"/>
            </a:solidFill>
          </a:ln>
        </p:spPr>
      </p:pic>
      <p:sp>
        <p:nvSpPr>
          <p:cNvPr id="30" name="TextBox 29">
            <a:hlinkClick r:id="rId30"/>
            <a:extLst>
              <a:ext uri="{FF2B5EF4-FFF2-40B4-BE49-F238E27FC236}">
                <a16:creationId xmlns:a16="http://schemas.microsoft.com/office/drawing/2014/main" id="{B65F6DBB-DEE5-2D2D-89AC-C32ABECA8ECA}"/>
              </a:ext>
            </a:extLst>
          </p:cNvPr>
          <p:cNvSpPr txBox="1"/>
          <p:nvPr/>
        </p:nvSpPr>
        <p:spPr>
          <a:xfrm>
            <a:off x="9162004" y="3588822"/>
            <a:ext cx="2809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Power of Premium Video</a:t>
            </a:r>
          </a:p>
          <a:p>
            <a:pPr algn="ctr"/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What it Means for Multiscreen TV </a:t>
            </a:r>
          </a:p>
          <a:p>
            <a:pPr algn="ctr"/>
            <a:r>
              <a:rPr lang="en-US" sz="10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and Why it Matter to Marketers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E3DA50-6653-0675-9D22-8BE535982675}"/>
              </a:ext>
            </a:extLst>
          </p:cNvPr>
          <p:cNvSpPr txBox="1"/>
          <p:nvPr/>
        </p:nvSpPr>
        <p:spPr>
          <a:xfrm>
            <a:off x="6102790" y="1600848"/>
            <a:ext cx="60892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solidFill>
                  <a:srgbClr val="1F1A62"/>
                </a:solidFill>
                <a:latin typeface="Helvetica" panose="020B0403020202020204" pitchFamily="34" charset="0"/>
              </a:rPr>
              <a:t>VAB Sports and Signature Insights Reports</a:t>
            </a:r>
            <a:endParaRPr lang="en-US" sz="1400" u="sng" dirty="0">
              <a:solidFill>
                <a:srgbClr val="1F1A62"/>
              </a:solidFill>
              <a:latin typeface="Helvetica" panose="020B0403020202020204" pitchFamily="34" charset="0"/>
            </a:endParaRPr>
          </a:p>
        </p:txBody>
      </p:sp>
      <p:pic>
        <p:nvPicPr>
          <p:cNvPr id="12" name="Picture 11">
            <a:hlinkClick r:id="rId32"/>
            <a:extLst>
              <a:ext uri="{FF2B5EF4-FFF2-40B4-BE49-F238E27FC236}">
                <a16:creationId xmlns:a16="http://schemas.microsoft.com/office/drawing/2014/main" id="{43B7945A-B912-F90F-A983-EEE95FB13F6C}"/>
              </a:ext>
            </a:extLst>
          </p:cNvPr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841573" y="5156759"/>
            <a:ext cx="862576" cy="862576"/>
          </a:xfrm>
          <a:prstGeom prst="rect">
            <a:avLst/>
          </a:prstGeom>
        </p:spPr>
      </p:pic>
      <p:pic>
        <p:nvPicPr>
          <p:cNvPr id="13" name="Picture 2" descr="LOVB.com Store">
            <a:hlinkClick r:id="rId34"/>
            <a:extLst>
              <a:ext uri="{FF2B5EF4-FFF2-40B4-BE49-F238E27FC236}">
                <a16:creationId xmlns:a16="http://schemas.microsoft.com/office/drawing/2014/main" id="{092702D7-6046-E044-F79F-1F8058C424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911" y="2303964"/>
            <a:ext cx="1431171" cy="473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>
            <a:hlinkClick r:id="rId36"/>
            <a:extLst>
              <a:ext uri="{FF2B5EF4-FFF2-40B4-BE49-F238E27FC236}">
                <a16:creationId xmlns:a16="http://schemas.microsoft.com/office/drawing/2014/main" id="{39E042CA-BD49-5E35-02D1-A041DD6574CB}"/>
              </a:ext>
            </a:extLst>
          </p:cNvPr>
          <p:cNvPicPr>
            <a:picLocks noChangeAspect="1"/>
          </p:cNvPicPr>
          <p:nvPr/>
        </p:nvPicPr>
        <p:blipFill>
          <a:blip r:embed="rId37"/>
          <a:stretch>
            <a:fillRect/>
          </a:stretch>
        </p:blipFill>
        <p:spPr>
          <a:xfrm>
            <a:off x="4164927" y="4328194"/>
            <a:ext cx="1648287" cy="54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01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D6428-DB2F-2721-829C-5F703778B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908E5B1-302E-4836-187D-4044EDA17DA5}"/>
              </a:ext>
            </a:extLst>
          </p:cNvPr>
          <p:cNvSpPr/>
          <p:nvPr/>
        </p:nvSpPr>
        <p:spPr>
          <a:xfrm>
            <a:off x="449869" y="221925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1AD407-8C50-FCB3-0868-4B42FC26C841}"/>
              </a:ext>
            </a:extLst>
          </p:cNvPr>
          <p:cNvSpPr txBox="1"/>
          <p:nvPr/>
        </p:nvSpPr>
        <p:spPr>
          <a:xfrm>
            <a:off x="449869" y="1259934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0E59AC-15A6-582E-897C-079DABD3DD6B}"/>
              </a:ext>
            </a:extLst>
          </p:cNvPr>
          <p:cNvSpPr txBox="1"/>
          <p:nvPr/>
        </p:nvSpPr>
        <p:spPr>
          <a:xfrm>
            <a:off x="2136968" y="4285640"/>
            <a:ext cx="950773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0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5644A0A-11BC-768C-E091-89E31F029FC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89" y="4177157"/>
            <a:ext cx="934320" cy="93432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CD3448E-FCC5-D1E6-5191-EEE54611230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5" y="24820"/>
            <a:ext cx="5058525" cy="2945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2F1B29F-CF58-6940-3571-42F612CDE04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EA71FE1-6989-64CF-3B0A-C2C0A521E1BC}"/>
              </a:ext>
            </a:extLst>
          </p:cNvPr>
          <p:cNvSpPr txBox="1">
            <a:spLocks/>
          </p:cNvSpPr>
          <p:nvPr/>
        </p:nvSpPr>
        <p:spPr>
          <a:xfrm>
            <a:off x="503714" y="6589969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4E2D92-50EB-E0F3-9AE4-57FED12EE351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1478597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0AAE1E4240B941A4C52734E19288AB" ma:contentTypeVersion="17" ma:contentTypeDescription="Create a new document." ma:contentTypeScope="" ma:versionID="00f8e3544ea876084e635555b8d6e1e4">
  <xsd:schema xmlns:xsd="http://www.w3.org/2001/XMLSchema" xmlns:xs="http://www.w3.org/2001/XMLSchema" xmlns:p="http://schemas.microsoft.com/office/2006/metadata/properties" xmlns:ns2="a86b28e8-29a6-4ab8-af18-2a7f61acfad2" xmlns:ns3="9f6166fe-9f5b-43aa-b8a9-b4d7ad530bda" targetNamespace="http://schemas.microsoft.com/office/2006/metadata/properties" ma:root="true" ma:fieldsID="638292919b190b699f260c92cef6b5c0" ns2:_="" ns3:_="">
    <xsd:import namespace="a86b28e8-29a6-4ab8-af18-2a7f61acfad2"/>
    <xsd:import namespace="9f6166fe-9f5b-43aa-b8a9-b4d7ad530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b28e8-29a6-4ab8-af18-2a7f61acfa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166fe-9f5b-43aa-b8a9-b4d7ad530bd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696b49f-56d7-4f85-8b04-e2e66f1bdb7c}" ma:internalName="TaxCatchAll" ma:showField="CatchAllData" ma:web="9f6166fe-9f5b-43aa-b8a9-b4d7ad530b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6166fe-9f5b-43aa-b8a9-b4d7ad530bda" xsi:nil="true"/>
    <lcf76f155ced4ddcb4097134ff3c332f xmlns="a86b28e8-29a6-4ab8-af18-2a7f61acfad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C9CF64-0EA0-4639-979F-D9C42842B1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C7F172-3EE1-462D-BC86-68666164B8AC}">
  <ds:schemaRefs>
    <ds:schemaRef ds:uri="9f6166fe-9f5b-43aa-b8a9-b4d7ad530bda"/>
    <ds:schemaRef ds:uri="a86b28e8-29a6-4ab8-af18-2a7f61acfa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B82A983-8FD3-4DF1-9A20-A38ACD4914C2}">
  <ds:schemaRefs>
    <ds:schemaRef ds:uri="9f6166fe-9f5b-43aa-b8a9-b4d7ad530bda"/>
    <ds:schemaRef ds:uri="a86b28e8-29a6-4ab8-af18-2a7f61acfad2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5744</TotalTime>
  <Words>2133</Words>
  <Application>Microsoft Office PowerPoint</Application>
  <PresentationFormat>Widescreen</PresentationFormat>
  <Paragraphs>233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6" baseType="lpstr">
      <vt:lpstr>__Inter_d65c78</vt:lpstr>
      <vt:lpstr>-apple-system</vt:lpstr>
      <vt:lpstr>Aptos</vt:lpstr>
      <vt:lpstr>Aptos Display</vt:lpstr>
      <vt:lpstr>Arial</vt:lpstr>
      <vt:lpstr>Calibri</vt:lpstr>
      <vt:lpstr>Calibri Light</vt:lpstr>
      <vt:lpstr>Helvetica</vt:lpstr>
      <vt:lpstr>Helvetica Light</vt:lpstr>
      <vt:lpstr>inherit</vt:lpstr>
      <vt:lpstr>inter</vt:lpstr>
      <vt:lpstr>Outfit</vt:lpstr>
      <vt:lpstr>Roboto-Black</vt:lpstr>
      <vt:lpstr>SchnyderS demi</vt:lpstr>
      <vt:lpstr>var(--tr-font-medium)</vt:lpstr>
      <vt:lpstr>Zilla Slab</vt:lpstr>
      <vt:lpstr>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Kaileen Cain</dc:creator>
  <cp:lastModifiedBy>Kaileen Cain</cp:lastModifiedBy>
  <cp:revision>1</cp:revision>
  <dcterms:created xsi:type="dcterms:W3CDTF">2025-01-22T18:04:52Z</dcterms:created>
  <dcterms:modified xsi:type="dcterms:W3CDTF">2025-02-05T18:25:13Z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0x010100AD0AAE1E4240B941A4C52734E19288AB</vt:lpwstr>
  </property>
  <property fmtid="{D5CDD505-2E9C-101B-9397-08002B2CF9AE}" pid="3" name="MediaServiceImageTags">
    <vt:lpwstr/>
  </property>
</Properties>
</file>