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26" r:id="rId6"/>
    <p:sldMasterId id="2147483738" r:id="rId7"/>
    <p:sldMasterId id="2147483750" r:id="rId8"/>
  </p:sldMasterIdLst>
  <p:notesMasterIdLst>
    <p:notesMasterId r:id="rId29"/>
  </p:notesMasterIdLst>
  <p:sldIdLst>
    <p:sldId id="2146846125" r:id="rId9"/>
    <p:sldId id="2147376797" r:id="rId10"/>
    <p:sldId id="2147376794" r:id="rId11"/>
    <p:sldId id="268" r:id="rId12"/>
    <p:sldId id="2147376535" r:id="rId13"/>
    <p:sldId id="2147376787" r:id="rId14"/>
    <p:sldId id="2147376788" r:id="rId15"/>
    <p:sldId id="2147376755" r:id="rId16"/>
    <p:sldId id="2147376770" r:id="rId17"/>
    <p:sldId id="2147376790" r:id="rId18"/>
    <p:sldId id="2147376791" r:id="rId19"/>
    <p:sldId id="2147376751" r:id="rId20"/>
    <p:sldId id="2147376777" r:id="rId21"/>
    <p:sldId id="2147376778" r:id="rId22"/>
    <p:sldId id="2147376753" r:id="rId23"/>
    <p:sldId id="2147376798" r:id="rId24"/>
    <p:sldId id="2147376795" r:id="rId25"/>
    <p:sldId id="2146846066" r:id="rId26"/>
    <p:sldId id="2146846275" r:id="rId27"/>
    <p:sldId id="21443279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ED3C8D"/>
    <a:srgbClr val="00C4F6"/>
    <a:srgbClr val="FFE600"/>
    <a:srgbClr val="4EBEA4"/>
    <a:srgbClr val="B3E3D8"/>
    <a:srgbClr val="F8B6D4"/>
    <a:srgbClr val="ABEDFF"/>
    <a:srgbClr val="9B93E9"/>
    <a:srgbClr val="2C8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E4A52-72DB-4F91-B461-092BAA3D2DAB}" v="185" dt="2025-07-21T14:32:45.597"/>
    <p1510:client id="{20E41B80-3454-4788-9923-B27AB67CF708}" v="2" dt="2025-07-21T17:25:21.195"/>
    <p1510:client id="{618A806B-17CA-465C-9977-D1FF216A36A6}" v="197" dt="2025-07-21T17:28:00.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olina Guillen" userId="c1c08796-a0be-47c6-af52-5d31fd96ec50" providerId="ADAL" clId="{096E4A52-72DB-4F91-B461-092BAA3D2DAB}"/>
    <pc:docChg chg="undo custSel addSld delSld modSld">
      <pc:chgData name="Karolina Guillen" userId="c1c08796-a0be-47c6-af52-5d31fd96ec50" providerId="ADAL" clId="{096E4A52-72DB-4F91-B461-092BAA3D2DAB}" dt="2025-07-21T14:32:45.597" v="1261" actId="1076"/>
      <pc:docMkLst>
        <pc:docMk/>
      </pc:docMkLst>
      <pc:sldChg chg="addSp delSp modSp mod">
        <pc:chgData name="Karolina Guillen" userId="c1c08796-a0be-47c6-af52-5d31fd96ec50" providerId="ADAL" clId="{096E4A52-72DB-4F91-B461-092BAA3D2DAB}" dt="2025-07-10T15:57:02.033" v="997" actId="1076"/>
        <pc:sldMkLst>
          <pc:docMk/>
          <pc:sldMk cId="1808918997" sldId="268"/>
        </pc:sldMkLst>
        <pc:spChg chg="mod">
          <ac:chgData name="Karolina Guillen" userId="c1c08796-a0be-47c6-af52-5d31fd96ec50" providerId="ADAL" clId="{096E4A52-72DB-4F91-B461-092BAA3D2DAB}" dt="2025-07-09T17:25:49.171" v="5" actId="20577"/>
          <ac:spMkLst>
            <pc:docMk/>
            <pc:sldMk cId="1808918997" sldId="268"/>
            <ac:spMk id="4" creationId="{3ED54650-E124-0942-8B03-A438165B55A6}"/>
          </ac:spMkLst>
        </pc:spChg>
        <pc:spChg chg="add mod">
          <ac:chgData name="Karolina Guillen" userId="c1c08796-a0be-47c6-af52-5d31fd96ec50" providerId="ADAL" clId="{096E4A52-72DB-4F91-B461-092BAA3D2DAB}" dt="2025-07-10T15:49:33.970" v="982" actId="12788"/>
          <ac:spMkLst>
            <pc:docMk/>
            <pc:sldMk cId="1808918997" sldId="268"/>
            <ac:spMk id="19" creationId="{F5AD371E-4DCC-73F1-AA56-44F5BFD6FE4F}"/>
          </ac:spMkLst>
        </pc:spChg>
        <pc:spChg chg="add mod">
          <ac:chgData name="Karolina Guillen" userId="c1c08796-a0be-47c6-af52-5d31fd96ec50" providerId="ADAL" clId="{096E4A52-72DB-4F91-B461-092BAA3D2DAB}" dt="2025-07-10T15:49:19.045" v="979" actId="571"/>
          <ac:spMkLst>
            <pc:docMk/>
            <pc:sldMk cId="1808918997" sldId="268"/>
            <ac:spMk id="20" creationId="{7CA6D61A-6376-24B1-36A4-53DD764190AB}"/>
          </ac:spMkLst>
        </pc:spChg>
        <pc:picChg chg="add mod">
          <ac:chgData name="Karolina Guillen" userId="c1c08796-a0be-47c6-af52-5d31fd96ec50" providerId="ADAL" clId="{096E4A52-72DB-4F91-B461-092BAA3D2DAB}" dt="2025-07-10T15:49:33.970" v="982" actId="12788"/>
          <ac:picMkLst>
            <pc:docMk/>
            <pc:sldMk cId="1808918997" sldId="268"/>
            <ac:picMk id="18" creationId="{6956FBA1-CA1E-E372-DDAA-94F925C93F2A}"/>
          </ac:picMkLst>
        </pc:picChg>
        <pc:picChg chg="add mod">
          <ac:chgData name="Karolina Guillen" userId="c1c08796-a0be-47c6-af52-5d31fd96ec50" providerId="ADAL" clId="{096E4A52-72DB-4F91-B461-092BAA3D2DAB}" dt="2025-07-10T15:55:32.415" v="991" actId="1076"/>
          <ac:picMkLst>
            <pc:docMk/>
            <pc:sldMk cId="1808918997" sldId="268"/>
            <ac:picMk id="23" creationId="{5D44D766-2E1C-6D08-3410-B6C415612C82}"/>
          </ac:picMkLst>
        </pc:picChg>
        <pc:picChg chg="add mod">
          <ac:chgData name="Karolina Guillen" userId="c1c08796-a0be-47c6-af52-5d31fd96ec50" providerId="ADAL" clId="{096E4A52-72DB-4F91-B461-092BAA3D2DAB}" dt="2025-07-10T15:57:02.033" v="997" actId="1076"/>
          <ac:picMkLst>
            <pc:docMk/>
            <pc:sldMk cId="1808918997" sldId="268"/>
            <ac:picMk id="25" creationId="{9F250850-BCD6-5B5E-BDC4-5910FFC4F145}"/>
          </ac:picMkLst>
        </pc:picChg>
      </pc:sldChg>
      <pc:sldChg chg="addSp modSp mod">
        <pc:chgData name="Karolina Guillen" userId="c1c08796-a0be-47c6-af52-5d31fd96ec50" providerId="ADAL" clId="{096E4A52-72DB-4F91-B461-092BAA3D2DAB}" dt="2025-07-10T16:39:41.308" v="1079"/>
        <pc:sldMkLst>
          <pc:docMk/>
          <pc:sldMk cId="826299102" sldId="2146846066"/>
        </pc:sldMkLst>
        <pc:spChg chg="add mod">
          <ac:chgData name="Karolina Guillen" userId="c1c08796-a0be-47c6-af52-5d31fd96ec50" providerId="ADAL" clId="{096E4A52-72DB-4F91-B461-092BAA3D2DAB}" dt="2025-07-10T16:39:41.308" v="1079"/>
          <ac:spMkLst>
            <pc:docMk/>
            <pc:sldMk cId="826299102" sldId="2146846066"/>
            <ac:spMk id="34" creationId="{D78EA13E-5839-F8B5-7E3D-50277A543A9A}"/>
          </ac:spMkLst>
        </pc:spChg>
        <pc:picChg chg="add mod">
          <ac:chgData name="Karolina Guillen" userId="c1c08796-a0be-47c6-af52-5d31fd96ec50" providerId="ADAL" clId="{096E4A52-72DB-4F91-B461-092BAA3D2DAB}" dt="2025-07-10T16:39:34.852" v="1078"/>
          <ac:picMkLst>
            <pc:docMk/>
            <pc:sldMk cId="826299102" sldId="2146846066"/>
            <ac:picMk id="33" creationId="{5E9480C2-2B1E-3A1A-5E82-6A0238D1BDCB}"/>
          </ac:picMkLst>
        </pc:picChg>
      </pc:sldChg>
      <pc:sldChg chg="addSp delSp modSp mod">
        <pc:chgData name="Karolina Guillen" userId="c1c08796-a0be-47c6-af52-5d31fd96ec50" providerId="ADAL" clId="{096E4A52-72DB-4F91-B461-092BAA3D2DAB}" dt="2025-07-10T14:28:15.653" v="963" actId="732"/>
        <pc:sldMkLst>
          <pc:docMk/>
          <pc:sldMk cId="1457005887" sldId="2146846125"/>
        </pc:sldMkLst>
        <pc:picChg chg="add mod ord modCrop">
          <ac:chgData name="Karolina Guillen" userId="c1c08796-a0be-47c6-af52-5d31fd96ec50" providerId="ADAL" clId="{096E4A52-72DB-4F91-B461-092BAA3D2DAB}" dt="2025-07-10T14:28:15.653" v="963" actId="732"/>
          <ac:picMkLst>
            <pc:docMk/>
            <pc:sldMk cId="1457005887" sldId="2146846125"/>
            <ac:picMk id="9" creationId="{00466E57-8CFC-BAA2-01FD-A11AC4621452}"/>
          </ac:picMkLst>
        </pc:picChg>
      </pc:sldChg>
      <pc:sldChg chg="del">
        <pc:chgData name="Karolina Guillen" userId="c1c08796-a0be-47c6-af52-5d31fd96ec50" providerId="ADAL" clId="{096E4A52-72DB-4F91-B461-092BAA3D2DAB}" dt="2025-07-10T16:38:35.479" v="1077" actId="47"/>
        <pc:sldMkLst>
          <pc:docMk/>
          <pc:sldMk cId="1726088628" sldId="2147376460"/>
        </pc:sldMkLst>
      </pc:sldChg>
      <pc:sldChg chg="modSp mod">
        <pc:chgData name="Karolina Guillen" userId="c1c08796-a0be-47c6-af52-5d31fd96ec50" providerId="ADAL" clId="{096E4A52-72DB-4F91-B461-092BAA3D2DAB}" dt="2025-07-21T14:32:45.597" v="1261" actId="1076"/>
        <pc:sldMkLst>
          <pc:docMk/>
          <pc:sldMk cId="1341228374" sldId="2147376788"/>
        </pc:sldMkLst>
        <pc:spChg chg="mod">
          <ac:chgData name="Karolina Guillen" userId="c1c08796-a0be-47c6-af52-5d31fd96ec50" providerId="ADAL" clId="{096E4A52-72DB-4F91-B461-092BAA3D2DAB}" dt="2025-07-21T14:32:45.597" v="1261" actId="1076"/>
          <ac:spMkLst>
            <pc:docMk/>
            <pc:sldMk cId="1341228374" sldId="2147376788"/>
            <ac:spMk id="10" creationId="{B022FF3C-CA2E-517E-F6B9-B5726B0A081A}"/>
          </ac:spMkLst>
        </pc:spChg>
      </pc:sldChg>
      <pc:sldChg chg="modSp add mod">
        <pc:chgData name="Karolina Guillen" userId="c1c08796-a0be-47c6-af52-5d31fd96ec50" providerId="ADAL" clId="{096E4A52-72DB-4F91-B461-092BAA3D2DAB}" dt="2025-07-09T18:05:25.098" v="951" actId="20577"/>
        <pc:sldMkLst>
          <pc:docMk/>
          <pc:sldMk cId="109201579" sldId="2147376793"/>
        </pc:sldMkLst>
      </pc:sldChg>
      <pc:sldChg chg="modSp mod">
        <pc:chgData name="Karolina Guillen" userId="c1c08796-a0be-47c6-af52-5d31fd96ec50" providerId="ADAL" clId="{096E4A52-72DB-4F91-B461-092BAA3D2DAB}" dt="2025-07-10T15:58:20.517" v="1001" actId="554"/>
        <pc:sldMkLst>
          <pc:docMk/>
          <pc:sldMk cId="3375797632" sldId="2147376795"/>
        </pc:sldMkLst>
        <pc:spChg chg="mod">
          <ac:chgData name="Karolina Guillen" userId="c1c08796-a0be-47c6-af52-5d31fd96ec50" providerId="ADAL" clId="{096E4A52-72DB-4F91-B461-092BAA3D2DAB}" dt="2025-07-10T15:58:07.552" v="1000" actId="207"/>
          <ac:spMkLst>
            <pc:docMk/>
            <pc:sldMk cId="3375797632" sldId="2147376795"/>
            <ac:spMk id="2" creationId="{3EEF474F-2CDB-43E6-5044-83DD0A22FF1F}"/>
          </ac:spMkLst>
        </pc:spChg>
        <pc:spChg chg="mod">
          <ac:chgData name="Karolina Guillen" userId="c1c08796-a0be-47c6-af52-5d31fd96ec50" providerId="ADAL" clId="{096E4A52-72DB-4F91-B461-092BAA3D2DAB}" dt="2025-07-10T15:58:01.274" v="999" actId="14100"/>
          <ac:spMkLst>
            <pc:docMk/>
            <pc:sldMk cId="3375797632" sldId="2147376795"/>
            <ac:spMk id="35" creationId="{B3078C22-501C-4BB6-6665-4B501DE766FF}"/>
          </ac:spMkLst>
        </pc:spChg>
        <pc:picChg chg="mod">
          <ac:chgData name="Karolina Guillen" userId="c1c08796-a0be-47c6-af52-5d31fd96ec50" providerId="ADAL" clId="{096E4A52-72DB-4F91-B461-092BAA3D2DAB}" dt="2025-07-10T15:58:20.517" v="1001" actId="554"/>
          <ac:picMkLst>
            <pc:docMk/>
            <pc:sldMk cId="3375797632" sldId="2147376795"/>
            <ac:picMk id="3" creationId="{5D66A230-ECF2-577F-5A86-61A7BC66CF2F}"/>
          </ac:picMkLst>
        </pc:picChg>
        <pc:picChg chg="mod">
          <ac:chgData name="Karolina Guillen" userId="c1c08796-a0be-47c6-af52-5d31fd96ec50" providerId="ADAL" clId="{096E4A52-72DB-4F91-B461-092BAA3D2DAB}" dt="2025-07-10T15:58:20.517" v="1001" actId="554"/>
          <ac:picMkLst>
            <pc:docMk/>
            <pc:sldMk cId="3375797632" sldId="2147376795"/>
            <ac:picMk id="5" creationId="{CAF4E271-6F60-A4FC-100F-EE6C8FBA21DD}"/>
          </ac:picMkLst>
        </pc:picChg>
      </pc:sldChg>
      <pc:sldChg chg="modSp mod">
        <pc:chgData name="Karolina Guillen" userId="c1c08796-a0be-47c6-af52-5d31fd96ec50" providerId="ADAL" clId="{096E4A52-72DB-4F91-B461-092BAA3D2DAB}" dt="2025-07-10T14:36:23.598" v="973" actId="20577"/>
        <pc:sldMkLst>
          <pc:docMk/>
          <pc:sldMk cId="796339315" sldId="2147376797"/>
        </pc:sldMkLst>
        <pc:spChg chg="mod">
          <ac:chgData name="Karolina Guillen" userId="c1c08796-a0be-47c6-af52-5d31fd96ec50" providerId="ADAL" clId="{096E4A52-72DB-4F91-B461-092BAA3D2DAB}" dt="2025-07-10T14:36:23.598" v="973" actId="20577"/>
          <ac:spMkLst>
            <pc:docMk/>
            <pc:sldMk cId="796339315" sldId="2147376797"/>
            <ac:spMk id="9" creationId="{FDD627F1-FDB2-7849-5A45-5AEABB7036E5}"/>
          </ac:spMkLst>
        </pc:spChg>
      </pc:sldChg>
      <pc:sldChg chg="del">
        <pc:chgData name="Karolina Guillen" userId="c1c08796-a0be-47c6-af52-5d31fd96ec50" providerId="ADAL" clId="{096E4A52-72DB-4F91-B461-092BAA3D2DAB}" dt="2025-07-10T16:38:35.479" v="1077" actId="47"/>
        <pc:sldMkLst>
          <pc:docMk/>
          <pc:sldMk cId="2814313068" sldId="2147376798"/>
        </pc:sldMkLst>
      </pc:sldChg>
      <pc:sldChg chg="del">
        <pc:chgData name="Karolina Guillen" userId="c1c08796-a0be-47c6-af52-5d31fd96ec50" providerId="ADAL" clId="{096E4A52-72DB-4F91-B461-092BAA3D2DAB}" dt="2025-07-10T16:38:35.479" v="1077" actId="47"/>
        <pc:sldMkLst>
          <pc:docMk/>
          <pc:sldMk cId="109201579" sldId="2147376799"/>
        </pc:sldMkLst>
      </pc:sldChg>
      <pc:sldMasterChg chg="delSldLayout">
        <pc:chgData name="Karolina Guillen" userId="c1c08796-a0be-47c6-af52-5d31fd96ec50" providerId="ADAL" clId="{096E4A52-72DB-4F91-B461-092BAA3D2DAB}" dt="2025-07-10T16:38:35.479" v="1077" actId="47"/>
        <pc:sldMasterMkLst>
          <pc:docMk/>
          <pc:sldMasterMk cId="3630402031" sldId="2147483750"/>
        </pc:sldMasterMkLst>
        <pc:sldLayoutChg chg="del">
          <pc:chgData name="Karolina Guillen" userId="c1c08796-a0be-47c6-af52-5d31fd96ec50" providerId="ADAL" clId="{096E4A52-72DB-4F91-B461-092BAA3D2DAB}" dt="2025-07-10T16:38:35.479" v="1077" actId="47"/>
          <pc:sldLayoutMkLst>
            <pc:docMk/>
            <pc:sldMasterMk cId="3630402031" sldId="2147483750"/>
            <pc:sldLayoutMk cId="1168638218" sldId="2147483771"/>
          </pc:sldLayoutMkLst>
        </pc:sldLayoutChg>
      </pc:sldMasterChg>
    </pc:docChg>
  </pc:docChgLst>
  <pc:docChgLst>
    <pc:chgData name="Jason Wiese" userId="4bff8d5b-7de6-4655-b397-69b0afc81113" providerId="ADAL" clId="{618A806B-17CA-465C-9977-D1FF216A36A6}"/>
    <pc:docChg chg="undo custSel addSld delSld modSld sldOrd delMainMaster">
      <pc:chgData name="Jason Wiese" userId="4bff8d5b-7de6-4655-b397-69b0afc81113" providerId="ADAL" clId="{618A806B-17CA-465C-9977-D1FF216A36A6}" dt="2025-07-21T17:28:00.083" v="7403" actId="20577"/>
      <pc:docMkLst>
        <pc:docMk/>
      </pc:docMkLst>
      <pc:sldChg chg="addSp delSp modSp mod">
        <pc:chgData name="Jason Wiese" userId="4bff8d5b-7de6-4655-b397-69b0afc81113" providerId="ADAL" clId="{618A806B-17CA-465C-9977-D1FF216A36A6}" dt="2025-07-21T02:50:34.555" v="7256" actId="20577"/>
        <pc:sldMkLst>
          <pc:docMk/>
          <pc:sldMk cId="1808918997" sldId="268"/>
        </pc:sldMkLst>
        <pc:spChg chg="mod">
          <ac:chgData name="Jason Wiese" userId="4bff8d5b-7de6-4655-b397-69b0afc81113" providerId="ADAL" clId="{618A806B-17CA-465C-9977-D1FF216A36A6}" dt="2025-07-10T01:35:09.808" v="3661" actId="1076"/>
          <ac:spMkLst>
            <pc:docMk/>
            <pc:sldMk cId="1808918997" sldId="268"/>
            <ac:spMk id="2" creationId="{1B4D1869-2D7B-C805-0F38-BF656F2EDA7D}"/>
          </ac:spMkLst>
        </pc:spChg>
        <pc:spChg chg="mod">
          <ac:chgData name="Jason Wiese" userId="4bff8d5b-7de6-4655-b397-69b0afc81113" providerId="ADAL" clId="{618A806B-17CA-465C-9977-D1FF216A36A6}" dt="2025-07-10T01:35:09.808" v="3661" actId="1076"/>
          <ac:spMkLst>
            <pc:docMk/>
            <pc:sldMk cId="1808918997" sldId="268"/>
            <ac:spMk id="3" creationId="{A4AF71CB-C4BE-0480-8E45-CAF01804FC18}"/>
          </ac:spMkLst>
        </pc:spChg>
        <pc:spChg chg="mod">
          <ac:chgData name="Jason Wiese" userId="4bff8d5b-7de6-4655-b397-69b0afc81113" providerId="ADAL" clId="{618A806B-17CA-465C-9977-D1FF216A36A6}" dt="2025-07-10T05:26:46.360" v="5480" actId="14100"/>
          <ac:spMkLst>
            <pc:docMk/>
            <pc:sldMk cId="1808918997" sldId="268"/>
            <ac:spMk id="4" creationId="{3ED54650-E124-0942-8B03-A438165B55A6}"/>
          </ac:spMkLst>
        </pc:spChg>
        <pc:spChg chg="add mod">
          <ac:chgData name="Jason Wiese" userId="4bff8d5b-7de6-4655-b397-69b0afc81113" providerId="ADAL" clId="{618A806B-17CA-465C-9977-D1FF216A36A6}" dt="2025-07-21T02:50:34.555" v="7256" actId="20577"/>
          <ac:spMkLst>
            <pc:docMk/>
            <pc:sldMk cId="1808918997" sldId="268"/>
            <ac:spMk id="5" creationId="{FCC59DA8-8914-825A-047E-E30CCC133830}"/>
          </ac:spMkLst>
        </pc:spChg>
        <pc:spChg chg="mod">
          <ac:chgData name="Jason Wiese" userId="4bff8d5b-7de6-4655-b397-69b0afc81113" providerId="ADAL" clId="{618A806B-17CA-465C-9977-D1FF216A36A6}" dt="2025-07-10T05:28:20.024" v="5518" actId="20577"/>
          <ac:spMkLst>
            <pc:docMk/>
            <pc:sldMk cId="1808918997" sldId="268"/>
            <ac:spMk id="6" creationId="{51EAD9F9-CF91-7568-BC4B-E2A1D431C9EB}"/>
          </ac:spMkLst>
        </pc:spChg>
        <pc:spChg chg="mod">
          <ac:chgData name="Jason Wiese" userId="4bff8d5b-7de6-4655-b397-69b0afc81113" providerId="ADAL" clId="{618A806B-17CA-465C-9977-D1FF216A36A6}" dt="2025-07-10T01:35:09.808" v="3661" actId="1076"/>
          <ac:spMkLst>
            <pc:docMk/>
            <pc:sldMk cId="1808918997" sldId="268"/>
            <ac:spMk id="8" creationId="{CE55AEEA-8393-7E8E-4DA6-5702AE63B8C0}"/>
          </ac:spMkLst>
        </pc:spChg>
        <pc:spChg chg="mod">
          <ac:chgData name="Jason Wiese" userId="4bff8d5b-7de6-4655-b397-69b0afc81113" providerId="ADAL" clId="{618A806B-17CA-465C-9977-D1FF216A36A6}" dt="2025-07-10T01:35:09.808" v="3661" actId="1076"/>
          <ac:spMkLst>
            <pc:docMk/>
            <pc:sldMk cId="1808918997" sldId="268"/>
            <ac:spMk id="9" creationId="{27C191A5-5A4C-A90C-A6EB-E40C0B2A05E2}"/>
          </ac:spMkLst>
        </pc:spChg>
        <pc:spChg chg="mod">
          <ac:chgData name="Jason Wiese" userId="4bff8d5b-7de6-4655-b397-69b0afc81113" providerId="ADAL" clId="{618A806B-17CA-465C-9977-D1FF216A36A6}" dt="2025-07-10T01:35:09.808" v="3661" actId="1076"/>
          <ac:spMkLst>
            <pc:docMk/>
            <pc:sldMk cId="1808918997" sldId="268"/>
            <ac:spMk id="14" creationId="{ACB32BEE-4B7D-87F0-7F58-E1043C18ED63}"/>
          </ac:spMkLst>
        </pc:spChg>
        <pc:spChg chg="mod">
          <ac:chgData name="Jason Wiese" userId="4bff8d5b-7de6-4655-b397-69b0afc81113" providerId="ADAL" clId="{618A806B-17CA-465C-9977-D1FF216A36A6}" dt="2025-07-10T01:35:09.808" v="3661" actId="1076"/>
          <ac:spMkLst>
            <pc:docMk/>
            <pc:sldMk cId="1808918997" sldId="268"/>
            <ac:spMk id="15" creationId="{422D1C6F-B6A3-99FC-FF66-B9F9F2298858}"/>
          </ac:spMkLst>
        </pc:spChg>
        <pc:spChg chg="mod">
          <ac:chgData name="Jason Wiese" userId="4bff8d5b-7de6-4655-b397-69b0afc81113" providerId="ADAL" clId="{618A806B-17CA-465C-9977-D1FF216A36A6}" dt="2025-07-10T01:35:09.808" v="3661" actId="1076"/>
          <ac:spMkLst>
            <pc:docMk/>
            <pc:sldMk cId="1808918997" sldId="268"/>
            <ac:spMk id="16" creationId="{E909BA89-0DED-1D67-9D97-913C2ABFBA22}"/>
          </ac:spMkLst>
        </pc:spChg>
        <pc:spChg chg="mod">
          <ac:chgData name="Jason Wiese" userId="4bff8d5b-7de6-4655-b397-69b0afc81113" providerId="ADAL" clId="{618A806B-17CA-465C-9977-D1FF216A36A6}" dt="2025-07-10T01:35:09.808" v="3661" actId="1076"/>
          <ac:spMkLst>
            <pc:docMk/>
            <pc:sldMk cId="1808918997" sldId="268"/>
            <ac:spMk id="37" creationId="{6C5F5D18-C5DB-78D9-0C8C-459A58A9C43B}"/>
          </ac:spMkLst>
        </pc:spChg>
      </pc:sldChg>
      <pc:sldChg chg="addSp modSp mod">
        <pc:chgData name="Jason Wiese" userId="4bff8d5b-7de6-4655-b397-69b0afc81113" providerId="ADAL" clId="{618A806B-17CA-465C-9977-D1FF216A36A6}" dt="2025-07-09T03:36:24.547" v="2332"/>
        <pc:sldMkLst>
          <pc:docMk/>
          <pc:sldMk cId="1581189418" sldId="2144327898"/>
        </pc:sldMkLst>
      </pc:sldChg>
      <pc:sldChg chg="del">
        <pc:chgData name="Jason Wiese" userId="4bff8d5b-7de6-4655-b397-69b0afc81113" providerId="ADAL" clId="{618A806B-17CA-465C-9977-D1FF216A36A6}" dt="2025-07-10T01:28:55.300" v="3537" actId="47"/>
        <pc:sldMkLst>
          <pc:docMk/>
          <pc:sldMk cId="1512226809" sldId="2144328008"/>
        </pc:sldMkLst>
      </pc:sldChg>
      <pc:sldChg chg="addSp delSp modSp mod">
        <pc:chgData name="Jason Wiese" userId="4bff8d5b-7de6-4655-b397-69b0afc81113" providerId="ADAL" clId="{618A806B-17CA-465C-9977-D1FF216A36A6}" dt="2025-07-10T01:32:59.321" v="3636" actId="1035"/>
        <pc:sldMkLst>
          <pc:docMk/>
          <pc:sldMk cId="826299102" sldId="2146846066"/>
        </pc:sldMkLst>
        <pc:spChg chg="mod">
          <ac:chgData name="Jason Wiese" userId="4bff8d5b-7de6-4655-b397-69b0afc81113" providerId="ADAL" clId="{618A806B-17CA-465C-9977-D1FF216A36A6}" dt="2025-07-10T01:29:42.936" v="3542" actId="1076"/>
          <ac:spMkLst>
            <pc:docMk/>
            <pc:sldMk cId="826299102" sldId="2146846066"/>
            <ac:spMk id="5" creationId="{DB462496-5FEF-7E3C-BE38-3B70AEA634C1}"/>
          </ac:spMkLst>
        </pc:spChg>
        <pc:spChg chg="mod">
          <ac:chgData name="Jason Wiese" userId="4bff8d5b-7de6-4655-b397-69b0afc81113" providerId="ADAL" clId="{618A806B-17CA-465C-9977-D1FF216A36A6}" dt="2025-07-10T01:32:55.411" v="3628" actId="1076"/>
          <ac:spMkLst>
            <pc:docMk/>
            <pc:sldMk cId="826299102" sldId="2146846066"/>
            <ac:spMk id="12" creationId="{81AFF637-7370-BF2A-2FDE-1DA00104E9C6}"/>
          </ac:spMkLst>
        </pc:spChg>
        <pc:spChg chg="mod">
          <ac:chgData name="Jason Wiese" userId="4bff8d5b-7de6-4655-b397-69b0afc81113" providerId="ADAL" clId="{618A806B-17CA-465C-9977-D1FF216A36A6}" dt="2025-07-10T01:32:55.411" v="3628" actId="1076"/>
          <ac:spMkLst>
            <pc:docMk/>
            <pc:sldMk cId="826299102" sldId="2146846066"/>
            <ac:spMk id="16" creationId="{3084A3AE-5A81-45D8-3613-612386DD8AE0}"/>
          </ac:spMkLst>
        </pc:spChg>
        <pc:spChg chg="mod">
          <ac:chgData name="Jason Wiese" userId="4bff8d5b-7de6-4655-b397-69b0afc81113" providerId="ADAL" clId="{618A806B-17CA-465C-9977-D1FF216A36A6}" dt="2025-07-10T01:31:38.103" v="3622" actId="1035"/>
          <ac:spMkLst>
            <pc:docMk/>
            <pc:sldMk cId="826299102" sldId="2146846066"/>
            <ac:spMk id="24" creationId="{C57CF691-FB86-2A57-C4BF-7EA0DF0DDDFD}"/>
          </ac:spMkLst>
        </pc:spChg>
        <pc:spChg chg="mod">
          <ac:chgData name="Jason Wiese" userId="4bff8d5b-7de6-4655-b397-69b0afc81113" providerId="ADAL" clId="{618A806B-17CA-465C-9977-D1FF216A36A6}" dt="2025-07-10T01:31:38.103" v="3622" actId="1035"/>
          <ac:spMkLst>
            <pc:docMk/>
            <pc:sldMk cId="826299102" sldId="2146846066"/>
            <ac:spMk id="25" creationId="{DD663A5D-3E97-A253-216E-35E8EAE05ACD}"/>
          </ac:spMkLst>
        </pc:spChg>
        <pc:spChg chg="add mod">
          <ac:chgData name="Jason Wiese" userId="4bff8d5b-7de6-4655-b397-69b0afc81113" providerId="ADAL" clId="{618A806B-17CA-465C-9977-D1FF216A36A6}" dt="2025-07-10T01:32:59.321" v="3636" actId="1035"/>
          <ac:spMkLst>
            <pc:docMk/>
            <pc:sldMk cId="826299102" sldId="2146846066"/>
            <ac:spMk id="28" creationId="{1FD2D21B-A1F6-947D-171E-0EC5D25D5911}"/>
          </ac:spMkLst>
        </pc:spChg>
        <pc:picChg chg="mod">
          <ac:chgData name="Jason Wiese" userId="4bff8d5b-7de6-4655-b397-69b0afc81113" providerId="ADAL" clId="{618A806B-17CA-465C-9977-D1FF216A36A6}" dt="2025-07-10T01:32:55.411" v="3628" actId="1076"/>
          <ac:picMkLst>
            <pc:docMk/>
            <pc:sldMk cId="826299102" sldId="2146846066"/>
            <ac:picMk id="6" creationId="{ADA12DCC-BDA7-8CA6-3C4B-1EE81ED4E95F}"/>
          </ac:picMkLst>
        </pc:picChg>
        <pc:picChg chg="mod">
          <ac:chgData name="Jason Wiese" userId="4bff8d5b-7de6-4655-b397-69b0afc81113" providerId="ADAL" clId="{618A806B-17CA-465C-9977-D1FF216A36A6}" dt="2025-07-10T01:32:55.411" v="3628" actId="1076"/>
          <ac:picMkLst>
            <pc:docMk/>
            <pc:sldMk cId="826299102" sldId="2146846066"/>
            <ac:picMk id="8" creationId="{1C5CDE44-9F12-8C94-D9D2-D249D331327A}"/>
          </ac:picMkLst>
        </pc:picChg>
        <pc:picChg chg="mod">
          <ac:chgData name="Jason Wiese" userId="4bff8d5b-7de6-4655-b397-69b0afc81113" providerId="ADAL" clId="{618A806B-17CA-465C-9977-D1FF216A36A6}" dt="2025-07-10T01:31:38.103" v="3622" actId="1035"/>
          <ac:picMkLst>
            <pc:docMk/>
            <pc:sldMk cId="826299102" sldId="2146846066"/>
            <ac:picMk id="19" creationId="{DDAC8E1D-6359-568C-1E1A-52D8FCC017D0}"/>
          </ac:picMkLst>
        </pc:picChg>
        <pc:picChg chg="add mod">
          <ac:chgData name="Jason Wiese" userId="4bff8d5b-7de6-4655-b397-69b0afc81113" providerId="ADAL" clId="{618A806B-17CA-465C-9977-D1FF216A36A6}" dt="2025-07-10T01:32:59.321" v="3636" actId="1035"/>
          <ac:picMkLst>
            <pc:docMk/>
            <pc:sldMk cId="826299102" sldId="2146846066"/>
            <ac:picMk id="21" creationId="{11402438-38E9-90C7-05CD-3EA8AC77E113}"/>
          </ac:picMkLst>
        </pc:picChg>
        <pc:picChg chg="mod">
          <ac:chgData name="Jason Wiese" userId="4bff8d5b-7de6-4655-b397-69b0afc81113" providerId="ADAL" clId="{618A806B-17CA-465C-9977-D1FF216A36A6}" dt="2025-07-10T01:31:38.103" v="3622" actId="1035"/>
          <ac:picMkLst>
            <pc:docMk/>
            <pc:sldMk cId="826299102" sldId="2146846066"/>
            <ac:picMk id="22" creationId="{6589B886-0494-7B09-13DD-E005DBC572EA}"/>
          </ac:picMkLst>
        </pc:picChg>
      </pc:sldChg>
      <pc:sldChg chg="addSp delSp modSp add mod">
        <pc:chgData name="Jason Wiese" userId="4bff8d5b-7de6-4655-b397-69b0afc81113" providerId="ADAL" clId="{618A806B-17CA-465C-9977-D1FF216A36A6}" dt="2025-07-10T05:52:54.596" v="6510" actId="20577"/>
        <pc:sldMkLst>
          <pc:docMk/>
          <pc:sldMk cId="1457005887" sldId="2146846125"/>
        </pc:sldMkLst>
        <pc:spChg chg="add mod">
          <ac:chgData name="Jason Wiese" userId="4bff8d5b-7de6-4655-b397-69b0afc81113" providerId="ADAL" clId="{618A806B-17CA-465C-9977-D1FF216A36A6}" dt="2025-07-10T05:52:54.596" v="6510" actId="20577"/>
          <ac:spMkLst>
            <pc:docMk/>
            <pc:sldMk cId="1457005887" sldId="2146846125"/>
            <ac:spMk id="3" creationId="{21496FD2-DA86-382F-D051-F482BD4F7603}"/>
          </ac:spMkLst>
        </pc:spChg>
        <pc:spChg chg="mod">
          <ac:chgData name="Jason Wiese" userId="4bff8d5b-7de6-4655-b397-69b0afc81113" providerId="ADAL" clId="{618A806B-17CA-465C-9977-D1FF216A36A6}" dt="2025-07-10T01:44:20.432" v="3755" actId="14100"/>
          <ac:spMkLst>
            <pc:docMk/>
            <pc:sldMk cId="1457005887" sldId="2146846125"/>
            <ac:spMk id="5" creationId="{584CAE49-136D-A4E4-568A-6AA3FFF53EE8}"/>
          </ac:spMkLst>
        </pc:spChg>
      </pc:sldChg>
      <pc:sldChg chg="delSp del mod">
        <pc:chgData name="Jason Wiese" userId="4bff8d5b-7de6-4655-b397-69b0afc81113" providerId="ADAL" clId="{618A806B-17CA-465C-9977-D1FF216A36A6}" dt="2025-07-10T01:44:34.001" v="3759" actId="47"/>
        <pc:sldMkLst>
          <pc:docMk/>
          <pc:sldMk cId="886449825" sldId="2146846377"/>
        </pc:sldMkLst>
      </pc:sldChg>
      <pc:sldChg chg="del">
        <pc:chgData name="Jason Wiese" userId="4bff8d5b-7de6-4655-b397-69b0afc81113" providerId="ADAL" clId="{618A806B-17CA-465C-9977-D1FF216A36A6}" dt="2025-07-09T02:39:16.006" v="1083" actId="47"/>
        <pc:sldMkLst>
          <pc:docMk/>
          <pc:sldMk cId="324490398" sldId="2146846441"/>
        </pc:sldMkLst>
      </pc:sldChg>
      <pc:sldChg chg="addSp delSp modSp mod ord">
        <pc:chgData name="Jason Wiese" userId="4bff8d5b-7de6-4655-b397-69b0afc81113" providerId="ADAL" clId="{618A806B-17CA-465C-9977-D1FF216A36A6}" dt="2025-07-10T05:18:41.937" v="5356" actId="20577"/>
        <pc:sldMkLst>
          <pc:docMk/>
          <pc:sldMk cId="1726088628" sldId="2147376460"/>
        </pc:sldMkLst>
      </pc:sldChg>
      <pc:sldChg chg="addSp modSp mod">
        <pc:chgData name="Jason Wiese" userId="4bff8d5b-7de6-4655-b397-69b0afc81113" providerId="ADAL" clId="{618A806B-17CA-465C-9977-D1FF216A36A6}" dt="2025-07-21T02:50:57.096" v="7304" actId="122"/>
        <pc:sldMkLst>
          <pc:docMk/>
          <pc:sldMk cId="958920363" sldId="2147376535"/>
        </pc:sldMkLst>
        <pc:spChg chg="add mod">
          <ac:chgData name="Jason Wiese" userId="4bff8d5b-7de6-4655-b397-69b0afc81113" providerId="ADAL" clId="{618A806B-17CA-465C-9977-D1FF216A36A6}" dt="2025-07-21T02:50:57.096" v="7304" actId="122"/>
          <ac:spMkLst>
            <pc:docMk/>
            <pc:sldMk cId="958920363" sldId="2147376535"/>
            <ac:spMk id="2" creationId="{D945B61D-2A62-745D-1C12-A3C077445985}"/>
          </ac:spMkLst>
        </pc:spChg>
        <pc:spChg chg="mod">
          <ac:chgData name="Jason Wiese" userId="4bff8d5b-7de6-4655-b397-69b0afc81113" providerId="ADAL" clId="{618A806B-17CA-465C-9977-D1FF216A36A6}" dt="2025-07-10T05:28:55.662" v="5521" actId="20577"/>
          <ac:spMkLst>
            <pc:docMk/>
            <pc:sldMk cId="958920363" sldId="2147376535"/>
            <ac:spMk id="4" creationId="{65C41B9D-64FC-1912-8644-1C097E7C0DA1}"/>
          </ac:spMkLst>
        </pc:spChg>
      </pc:sldChg>
      <pc:sldChg chg="del">
        <pc:chgData name="Jason Wiese" userId="4bff8d5b-7de6-4655-b397-69b0afc81113" providerId="ADAL" clId="{618A806B-17CA-465C-9977-D1FF216A36A6}" dt="2025-07-09T02:44:07.520" v="1347" actId="47"/>
        <pc:sldMkLst>
          <pc:docMk/>
          <pc:sldMk cId="4178396627" sldId="2147376648"/>
        </pc:sldMkLst>
      </pc:sldChg>
      <pc:sldChg chg="modSp mod">
        <pc:chgData name="Jason Wiese" userId="4bff8d5b-7de6-4655-b397-69b0afc81113" providerId="ADAL" clId="{618A806B-17CA-465C-9977-D1FF216A36A6}" dt="2025-07-09T03:19:23.193" v="1978" actId="6549"/>
        <pc:sldMkLst>
          <pc:docMk/>
          <pc:sldMk cId="4193406040" sldId="2147376751"/>
        </pc:sldMkLst>
        <pc:spChg chg="mod">
          <ac:chgData name="Jason Wiese" userId="4bff8d5b-7de6-4655-b397-69b0afc81113" providerId="ADAL" clId="{618A806B-17CA-465C-9977-D1FF216A36A6}" dt="2025-07-09T03:19:23.193" v="1978" actId="6549"/>
          <ac:spMkLst>
            <pc:docMk/>
            <pc:sldMk cId="4193406040" sldId="2147376751"/>
            <ac:spMk id="2" creationId="{125F6418-E9A2-FAB8-4175-6AFA00FE9C64}"/>
          </ac:spMkLst>
        </pc:spChg>
        <pc:spChg chg="mod">
          <ac:chgData name="Jason Wiese" userId="4bff8d5b-7de6-4655-b397-69b0afc81113" providerId="ADAL" clId="{618A806B-17CA-465C-9977-D1FF216A36A6}" dt="2025-07-09T02:58:59.383" v="1745" actId="1582"/>
          <ac:spMkLst>
            <pc:docMk/>
            <pc:sldMk cId="4193406040" sldId="2147376751"/>
            <ac:spMk id="3" creationId="{33D4BC86-D650-15E6-D3B5-42C2D2084E79}"/>
          </ac:spMkLst>
        </pc:spChg>
        <pc:spChg chg="mod">
          <ac:chgData name="Jason Wiese" userId="4bff8d5b-7de6-4655-b397-69b0afc81113" providerId="ADAL" clId="{618A806B-17CA-465C-9977-D1FF216A36A6}" dt="2025-07-09T02:56:48.751" v="1740" actId="1035"/>
          <ac:spMkLst>
            <pc:docMk/>
            <pc:sldMk cId="4193406040" sldId="2147376751"/>
            <ac:spMk id="9" creationId="{62BC9B9E-018A-309A-CA45-8557EA0FA945}"/>
          </ac:spMkLst>
        </pc:spChg>
        <pc:spChg chg="mod">
          <ac:chgData name="Jason Wiese" userId="4bff8d5b-7de6-4655-b397-69b0afc81113" providerId="ADAL" clId="{618A806B-17CA-465C-9977-D1FF216A36A6}" dt="2025-07-09T02:56:48.751" v="1740" actId="1035"/>
          <ac:spMkLst>
            <pc:docMk/>
            <pc:sldMk cId="4193406040" sldId="2147376751"/>
            <ac:spMk id="10" creationId="{86C521F5-01D4-B529-5737-1E0057E3CBA8}"/>
          </ac:spMkLst>
        </pc:spChg>
        <pc:spChg chg="mod">
          <ac:chgData name="Jason Wiese" userId="4bff8d5b-7de6-4655-b397-69b0afc81113" providerId="ADAL" clId="{618A806B-17CA-465C-9977-D1FF216A36A6}" dt="2025-07-09T02:56:48.751" v="1740" actId="1035"/>
          <ac:spMkLst>
            <pc:docMk/>
            <pc:sldMk cId="4193406040" sldId="2147376751"/>
            <ac:spMk id="11" creationId="{673EAD8D-346A-587B-89E2-9210DA4F1963}"/>
          </ac:spMkLst>
        </pc:spChg>
        <pc:spChg chg="mod">
          <ac:chgData name="Jason Wiese" userId="4bff8d5b-7de6-4655-b397-69b0afc81113" providerId="ADAL" clId="{618A806B-17CA-465C-9977-D1FF216A36A6}" dt="2025-07-09T02:59:19.642" v="1749" actId="1582"/>
          <ac:spMkLst>
            <pc:docMk/>
            <pc:sldMk cId="4193406040" sldId="2147376751"/>
            <ac:spMk id="13" creationId="{B76803BD-F440-3FFC-375D-28AA4B7E9650}"/>
          </ac:spMkLst>
        </pc:spChg>
        <pc:spChg chg="mod">
          <ac:chgData name="Jason Wiese" userId="4bff8d5b-7de6-4655-b397-69b0afc81113" providerId="ADAL" clId="{618A806B-17CA-465C-9977-D1FF216A36A6}" dt="2025-07-09T02:59:25.139" v="1763" actId="1035"/>
          <ac:spMkLst>
            <pc:docMk/>
            <pc:sldMk cId="4193406040" sldId="2147376751"/>
            <ac:spMk id="14" creationId="{EF94157E-89B3-588F-DB66-F5D1C3063D0E}"/>
          </ac:spMkLst>
        </pc:spChg>
        <pc:spChg chg="mod ord">
          <ac:chgData name="Jason Wiese" userId="4bff8d5b-7de6-4655-b397-69b0afc81113" providerId="ADAL" clId="{618A806B-17CA-465C-9977-D1FF216A36A6}" dt="2025-07-09T02:56:48.751" v="1740" actId="1035"/>
          <ac:spMkLst>
            <pc:docMk/>
            <pc:sldMk cId="4193406040" sldId="2147376751"/>
            <ac:spMk id="15" creationId="{7F6278EE-2184-3134-DB68-E58DE814B589}"/>
          </ac:spMkLst>
        </pc:spChg>
        <pc:spChg chg="mod">
          <ac:chgData name="Jason Wiese" userId="4bff8d5b-7de6-4655-b397-69b0afc81113" providerId="ADAL" clId="{618A806B-17CA-465C-9977-D1FF216A36A6}" dt="2025-07-09T02:53:21.164" v="1666" actId="1076"/>
          <ac:spMkLst>
            <pc:docMk/>
            <pc:sldMk cId="4193406040" sldId="2147376751"/>
            <ac:spMk id="17" creationId="{985BD8BF-F8BE-A24D-5CB8-7313F8F47FD6}"/>
          </ac:spMkLst>
        </pc:spChg>
        <pc:spChg chg="mod">
          <ac:chgData name="Jason Wiese" userId="4bff8d5b-7de6-4655-b397-69b0afc81113" providerId="ADAL" clId="{618A806B-17CA-465C-9977-D1FF216A36A6}" dt="2025-07-09T02:56:48.751" v="1740" actId="1035"/>
          <ac:spMkLst>
            <pc:docMk/>
            <pc:sldMk cId="4193406040" sldId="2147376751"/>
            <ac:spMk id="19" creationId="{6E4577A3-A219-CDA4-1E2F-36815A6D6D25}"/>
          </ac:spMkLst>
        </pc:spChg>
        <pc:spChg chg="mod">
          <ac:chgData name="Jason Wiese" userId="4bff8d5b-7de6-4655-b397-69b0afc81113" providerId="ADAL" clId="{618A806B-17CA-465C-9977-D1FF216A36A6}" dt="2025-07-09T02:59:13.826" v="1747" actId="1582"/>
          <ac:spMkLst>
            <pc:docMk/>
            <pc:sldMk cId="4193406040" sldId="2147376751"/>
            <ac:spMk id="20" creationId="{7533AEF0-4A10-BD4E-0E17-F1170B34B288}"/>
          </ac:spMkLst>
        </pc:spChg>
        <pc:spChg chg="mod">
          <ac:chgData name="Jason Wiese" userId="4bff8d5b-7de6-4655-b397-69b0afc81113" providerId="ADAL" clId="{618A806B-17CA-465C-9977-D1FF216A36A6}" dt="2025-07-09T02:56:48.751" v="1740" actId="1035"/>
          <ac:spMkLst>
            <pc:docMk/>
            <pc:sldMk cId="4193406040" sldId="2147376751"/>
            <ac:spMk id="21" creationId="{25E42A13-DA5C-CEBD-F6D0-3D58E12DD633}"/>
          </ac:spMkLst>
        </pc:spChg>
        <pc:spChg chg="mod">
          <ac:chgData name="Jason Wiese" userId="4bff8d5b-7de6-4655-b397-69b0afc81113" providerId="ADAL" clId="{618A806B-17CA-465C-9977-D1FF216A36A6}" dt="2025-07-09T02:55:56.322" v="1716" actId="207"/>
          <ac:spMkLst>
            <pc:docMk/>
            <pc:sldMk cId="4193406040" sldId="2147376751"/>
            <ac:spMk id="22" creationId="{6BA4E71E-4D42-4452-B703-81B6930DC314}"/>
          </ac:spMkLst>
        </pc:spChg>
        <pc:spChg chg="mod">
          <ac:chgData name="Jason Wiese" userId="4bff8d5b-7de6-4655-b397-69b0afc81113" providerId="ADAL" clId="{618A806B-17CA-465C-9977-D1FF216A36A6}" dt="2025-07-09T02:56:48.751" v="1740" actId="1035"/>
          <ac:spMkLst>
            <pc:docMk/>
            <pc:sldMk cId="4193406040" sldId="2147376751"/>
            <ac:spMk id="24" creationId="{3B04A678-81CA-96AC-7DD3-EAA30E72EE29}"/>
          </ac:spMkLst>
        </pc:spChg>
        <pc:spChg chg="mod">
          <ac:chgData name="Jason Wiese" userId="4bff8d5b-7de6-4655-b397-69b0afc81113" providerId="ADAL" clId="{618A806B-17CA-465C-9977-D1FF216A36A6}" dt="2025-07-09T02:58:52.070" v="1743" actId="1582"/>
          <ac:spMkLst>
            <pc:docMk/>
            <pc:sldMk cId="4193406040" sldId="2147376751"/>
            <ac:spMk id="25" creationId="{57C8AFF7-707A-73C1-1F16-97C4633AC48C}"/>
          </ac:spMkLst>
        </pc:spChg>
        <pc:picChg chg="mod">
          <ac:chgData name="Jason Wiese" userId="4bff8d5b-7de6-4655-b397-69b0afc81113" providerId="ADAL" clId="{618A806B-17CA-465C-9977-D1FF216A36A6}" dt="2025-07-09T02:56:34.566" v="1724" actId="14100"/>
          <ac:picMkLst>
            <pc:docMk/>
            <pc:sldMk cId="4193406040" sldId="2147376751"/>
            <ac:picMk id="29" creationId="{8BA48D9E-0770-1540-D2B1-6F5B2B6DA5A9}"/>
          </ac:picMkLst>
        </pc:picChg>
      </pc:sldChg>
      <pc:sldChg chg="addSp delSp modSp mod">
        <pc:chgData name="Jason Wiese" userId="4bff8d5b-7de6-4655-b397-69b0afc81113" providerId="ADAL" clId="{618A806B-17CA-465C-9977-D1FF216A36A6}" dt="2025-07-10T06:01:29.811" v="7087" actId="20577"/>
        <pc:sldMkLst>
          <pc:docMk/>
          <pc:sldMk cId="2013462322" sldId="2147376753"/>
        </pc:sldMkLst>
        <pc:spChg chg="mod">
          <ac:chgData name="Jason Wiese" userId="4bff8d5b-7de6-4655-b397-69b0afc81113" providerId="ADAL" clId="{618A806B-17CA-465C-9977-D1FF216A36A6}" dt="2025-07-10T01:30:30.444" v="3575" actId="20577"/>
          <ac:spMkLst>
            <pc:docMk/>
            <pc:sldMk cId="2013462322" sldId="2147376753"/>
            <ac:spMk id="2" creationId="{503DEB95-2473-E474-F10D-1484318DCE9B}"/>
          </ac:spMkLst>
        </pc:spChg>
        <pc:spChg chg="mod">
          <ac:chgData name="Jason Wiese" userId="4bff8d5b-7de6-4655-b397-69b0afc81113" providerId="ADAL" clId="{618A806B-17CA-465C-9977-D1FF216A36A6}" dt="2025-07-09T02:37:55.242" v="1077" actId="207"/>
          <ac:spMkLst>
            <pc:docMk/>
            <pc:sldMk cId="2013462322" sldId="2147376753"/>
            <ac:spMk id="10" creationId="{4BDF7EAD-2174-86FA-2A95-43F72AFDECBF}"/>
          </ac:spMkLst>
        </pc:spChg>
        <pc:spChg chg="mod">
          <ac:chgData name="Jason Wiese" userId="4bff8d5b-7de6-4655-b397-69b0afc81113" providerId="ADAL" clId="{618A806B-17CA-465C-9977-D1FF216A36A6}" dt="2025-07-09T03:22:08.226" v="1981" actId="207"/>
          <ac:spMkLst>
            <pc:docMk/>
            <pc:sldMk cId="2013462322" sldId="2147376753"/>
            <ac:spMk id="12" creationId="{EC67C709-0EE3-4A18-1FAC-273D00DA6616}"/>
          </ac:spMkLst>
        </pc:spChg>
        <pc:spChg chg="mod">
          <ac:chgData name="Jason Wiese" userId="4bff8d5b-7de6-4655-b397-69b0afc81113" providerId="ADAL" clId="{618A806B-17CA-465C-9977-D1FF216A36A6}" dt="2025-07-09T04:00:05.950" v="2837" actId="313"/>
          <ac:spMkLst>
            <pc:docMk/>
            <pc:sldMk cId="2013462322" sldId="2147376753"/>
            <ac:spMk id="13" creationId="{6C92425E-3484-88FB-6D70-B9AEC1A66F97}"/>
          </ac:spMkLst>
        </pc:spChg>
        <pc:spChg chg="mod">
          <ac:chgData name="Jason Wiese" userId="4bff8d5b-7de6-4655-b397-69b0afc81113" providerId="ADAL" clId="{618A806B-17CA-465C-9977-D1FF216A36A6}" dt="2025-07-10T05:56:54.170" v="6527" actId="20577"/>
          <ac:spMkLst>
            <pc:docMk/>
            <pc:sldMk cId="2013462322" sldId="2147376753"/>
            <ac:spMk id="16" creationId="{E47B5BDE-1A12-D5BE-0F16-0D99B19DAC51}"/>
          </ac:spMkLst>
        </pc:spChg>
        <pc:spChg chg="add mod">
          <ac:chgData name="Jason Wiese" userId="4bff8d5b-7de6-4655-b397-69b0afc81113" providerId="ADAL" clId="{618A806B-17CA-465C-9977-D1FF216A36A6}" dt="2025-07-10T06:01:29.811" v="7087" actId="20577"/>
          <ac:spMkLst>
            <pc:docMk/>
            <pc:sldMk cId="2013462322" sldId="2147376753"/>
            <ac:spMk id="18" creationId="{B349E6B4-B58A-2940-7E7A-8A10AE25B9DB}"/>
          </ac:spMkLst>
        </pc:spChg>
        <pc:spChg chg="mod">
          <ac:chgData name="Jason Wiese" userId="4bff8d5b-7de6-4655-b397-69b0afc81113" providerId="ADAL" clId="{618A806B-17CA-465C-9977-D1FF216A36A6}" dt="2025-07-09T03:59:56.787" v="2829" actId="313"/>
          <ac:spMkLst>
            <pc:docMk/>
            <pc:sldMk cId="2013462322" sldId="2147376753"/>
            <ac:spMk id="22" creationId="{F565FE49-6BFD-17B0-ED74-D2A1ADB419AB}"/>
          </ac:spMkLst>
        </pc:spChg>
        <pc:spChg chg="mod">
          <ac:chgData name="Jason Wiese" userId="4bff8d5b-7de6-4655-b397-69b0afc81113" providerId="ADAL" clId="{618A806B-17CA-465C-9977-D1FF216A36A6}" dt="2025-07-09T02:38:04.768" v="1079" actId="207"/>
          <ac:spMkLst>
            <pc:docMk/>
            <pc:sldMk cId="2013462322" sldId="2147376753"/>
            <ac:spMk id="23" creationId="{E6E21E43-2AEA-1172-F0D5-25B56027C3C3}"/>
          </ac:spMkLst>
        </pc:spChg>
        <pc:spChg chg="mod">
          <ac:chgData name="Jason Wiese" userId="4bff8d5b-7de6-4655-b397-69b0afc81113" providerId="ADAL" clId="{618A806B-17CA-465C-9977-D1FF216A36A6}" dt="2025-07-09T03:22:04.416" v="1980" actId="207"/>
          <ac:spMkLst>
            <pc:docMk/>
            <pc:sldMk cId="2013462322" sldId="2147376753"/>
            <ac:spMk id="25" creationId="{99F62ED5-13AF-A333-EBB5-4D66877AE46B}"/>
          </ac:spMkLst>
        </pc:spChg>
        <pc:spChg chg="mod">
          <ac:chgData name="Jason Wiese" userId="4bff8d5b-7de6-4655-b397-69b0afc81113" providerId="ADAL" clId="{618A806B-17CA-465C-9977-D1FF216A36A6}" dt="2025-07-09T02:38:01.198" v="1078" actId="207"/>
          <ac:spMkLst>
            <pc:docMk/>
            <pc:sldMk cId="2013462322" sldId="2147376753"/>
            <ac:spMk id="30" creationId="{ED53F79A-58C4-559F-F0D0-31EAB0E535D8}"/>
          </ac:spMkLst>
        </pc:spChg>
        <pc:spChg chg="mod">
          <ac:chgData name="Jason Wiese" userId="4bff8d5b-7de6-4655-b397-69b0afc81113" providerId="ADAL" clId="{618A806B-17CA-465C-9977-D1FF216A36A6}" dt="2025-07-09T03:21:59.538" v="1979" actId="207"/>
          <ac:spMkLst>
            <pc:docMk/>
            <pc:sldMk cId="2013462322" sldId="2147376753"/>
            <ac:spMk id="32" creationId="{822D1128-DD6F-32D8-C94F-FAD790D38E6C}"/>
          </ac:spMkLst>
        </pc:spChg>
        <pc:spChg chg="mod">
          <ac:chgData name="Jason Wiese" userId="4bff8d5b-7de6-4655-b397-69b0afc81113" providerId="ADAL" clId="{618A806B-17CA-465C-9977-D1FF216A36A6}" dt="2025-07-09T04:00:00.818" v="2833" actId="313"/>
          <ac:spMkLst>
            <pc:docMk/>
            <pc:sldMk cId="2013462322" sldId="2147376753"/>
            <ac:spMk id="33" creationId="{42CAE067-94F6-C78C-8FEF-359953D02A05}"/>
          </ac:spMkLst>
        </pc:spChg>
        <pc:spChg chg="mod">
          <ac:chgData name="Jason Wiese" userId="4bff8d5b-7de6-4655-b397-69b0afc81113" providerId="ADAL" clId="{618A806B-17CA-465C-9977-D1FF216A36A6}" dt="2025-07-10T05:56:27.682" v="6526" actId="1035"/>
          <ac:spMkLst>
            <pc:docMk/>
            <pc:sldMk cId="2013462322" sldId="2147376753"/>
            <ac:spMk id="35" creationId="{D844FD89-0C66-863A-2713-5005CEF328F9}"/>
          </ac:spMkLst>
        </pc:spChg>
      </pc:sldChg>
      <pc:sldChg chg="modSp mod ord">
        <pc:chgData name="Jason Wiese" userId="4bff8d5b-7de6-4655-b397-69b0afc81113" providerId="ADAL" clId="{618A806B-17CA-465C-9977-D1FF216A36A6}" dt="2025-07-10T02:10:05.275" v="3857" actId="14100"/>
        <pc:sldMkLst>
          <pc:docMk/>
          <pc:sldMk cId="1901130825" sldId="2147376755"/>
        </pc:sldMkLst>
        <pc:spChg chg="mod">
          <ac:chgData name="Jason Wiese" userId="4bff8d5b-7de6-4655-b397-69b0afc81113" providerId="ADAL" clId="{618A806B-17CA-465C-9977-D1FF216A36A6}" dt="2025-07-10T01:40:53.773" v="3744" actId="14100"/>
          <ac:spMkLst>
            <pc:docMk/>
            <pc:sldMk cId="1901130825" sldId="2147376755"/>
            <ac:spMk id="4" creationId="{51EDBF10-DDB7-B0BB-8C42-8256D870DF66}"/>
          </ac:spMkLst>
        </pc:spChg>
        <pc:spChg chg="mod">
          <ac:chgData name="Jason Wiese" userId="4bff8d5b-7de6-4655-b397-69b0afc81113" providerId="ADAL" clId="{618A806B-17CA-465C-9977-D1FF216A36A6}" dt="2025-07-10T02:10:05.275" v="3857" actId="14100"/>
          <ac:spMkLst>
            <pc:docMk/>
            <pc:sldMk cId="1901130825" sldId="2147376755"/>
            <ac:spMk id="13" creationId="{CCF4C7D7-735C-D647-4F61-959541BAEC2C}"/>
          </ac:spMkLst>
        </pc:spChg>
      </pc:sldChg>
      <pc:sldChg chg="modSp mod modCm">
        <pc:chgData name="Jason Wiese" userId="4bff8d5b-7de6-4655-b397-69b0afc81113" providerId="ADAL" clId="{618A806B-17CA-465C-9977-D1FF216A36A6}" dt="2025-07-10T05:20:02.485" v="5428" actId="6549"/>
        <pc:sldMkLst>
          <pc:docMk/>
          <pc:sldMk cId="4292786865" sldId="2147376770"/>
        </pc:sldMkLst>
        <pc:spChg chg="mod">
          <ac:chgData name="Jason Wiese" userId="4bff8d5b-7de6-4655-b397-69b0afc81113" providerId="ADAL" clId="{618A806B-17CA-465C-9977-D1FF216A36A6}" dt="2025-07-10T05:20:02.485" v="5428" actId="6549"/>
          <ac:spMkLst>
            <pc:docMk/>
            <pc:sldMk cId="4292786865" sldId="2147376770"/>
            <ac:spMk id="4" creationId="{43CBEE31-68F1-5DD5-D306-6EAEAD87D255}"/>
          </ac:spMkLst>
        </pc:spChg>
        <pc:spChg chg="mod">
          <ac:chgData name="Jason Wiese" userId="4bff8d5b-7de6-4655-b397-69b0afc81113" providerId="ADAL" clId="{618A806B-17CA-465C-9977-D1FF216A36A6}" dt="2025-07-09T02:35:10.290" v="1030" actId="14100"/>
          <ac:spMkLst>
            <pc:docMk/>
            <pc:sldMk cId="4292786865" sldId="2147376770"/>
            <ac:spMk id="6" creationId="{F70F404C-C55D-D303-C06E-7DA6E98A71E0}"/>
          </ac:spMkLst>
        </pc:spChg>
        <pc:spChg chg="mod">
          <ac:chgData name="Jason Wiese" userId="4bff8d5b-7de6-4655-b397-69b0afc81113" providerId="ADAL" clId="{618A806B-17CA-465C-9977-D1FF216A36A6}" dt="2025-07-09T03:32:11.345" v="2324" actId="1035"/>
          <ac:spMkLst>
            <pc:docMk/>
            <pc:sldMk cId="4292786865" sldId="2147376770"/>
            <ac:spMk id="14" creationId="{F3DFCABF-8A8C-4FAC-4B6D-C2D52490E360}"/>
          </ac:spMkLst>
        </pc:spChg>
        <pc:spChg chg="mod">
          <ac:chgData name="Jason Wiese" userId="4bff8d5b-7de6-4655-b397-69b0afc81113" providerId="ADAL" clId="{618A806B-17CA-465C-9977-D1FF216A36A6}" dt="2025-07-10T02:12:35.862" v="3877" actId="20577"/>
          <ac:spMkLst>
            <pc:docMk/>
            <pc:sldMk cId="4292786865" sldId="2147376770"/>
            <ac:spMk id="17" creationId="{3EE5DB9F-5824-232A-2460-3607D3FFC506}"/>
          </ac:spMkLst>
        </pc:spChg>
        <pc:spChg chg="mod">
          <ac:chgData name="Jason Wiese" userId="4bff8d5b-7de6-4655-b397-69b0afc81113" providerId="ADAL" clId="{618A806B-17CA-465C-9977-D1FF216A36A6}" dt="2025-07-09T02:21:04.371" v="638" actId="20577"/>
          <ac:spMkLst>
            <pc:docMk/>
            <pc:sldMk cId="4292786865" sldId="2147376770"/>
            <ac:spMk id="20" creationId="{C1F891D8-C71A-5AEF-2A5D-5FE90844D4A0}"/>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618A806B-17CA-465C-9977-D1FF216A36A6}" dt="2025-07-09T02:21:04.371" v="638" actId="20577"/>
              <pc2:cmMkLst xmlns:pc2="http://schemas.microsoft.com/office/powerpoint/2019/9/main/command">
                <pc:docMk/>
                <pc:sldMk cId="4292786865" sldId="2147376770"/>
                <pc2:cmMk id="{ACDD2C08-9A52-4354-B02D-010503A8881B}"/>
              </pc2:cmMkLst>
            </pc226:cmChg>
          </p:ext>
        </pc:extLst>
      </pc:sldChg>
      <pc:sldChg chg="del">
        <pc:chgData name="Jason Wiese" userId="4bff8d5b-7de6-4655-b397-69b0afc81113" providerId="ADAL" clId="{618A806B-17CA-465C-9977-D1FF216A36A6}" dt="2025-07-09T02:17:01.252" v="1" actId="47"/>
        <pc:sldMkLst>
          <pc:docMk/>
          <pc:sldMk cId="3335829303" sldId="2147376773"/>
        </pc:sldMkLst>
      </pc:sldChg>
      <pc:sldChg chg="del">
        <pc:chgData name="Jason Wiese" userId="4bff8d5b-7de6-4655-b397-69b0afc81113" providerId="ADAL" clId="{618A806B-17CA-465C-9977-D1FF216A36A6}" dt="2025-07-09T02:16:57.168" v="0" actId="47"/>
        <pc:sldMkLst>
          <pc:docMk/>
          <pc:sldMk cId="94447488" sldId="2147376774"/>
        </pc:sldMkLst>
      </pc:sldChg>
      <pc:sldChg chg="del">
        <pc:chgData name="Jason Wiese" userId="4bff8d5b-7de6-4655-b397-69b0afc81113" providerId="ADAL" clId="{618A806B-17CA-465C-9977-D1FF216A36A6}" dt="2025-07-09T02:44:22.330" v="1351" actId="47"/>
        <pc:sldMkLst>
          <pc:docMk/>
          <pc:sldMk cId="801127528" sldId="2147376775"/>
        </pc:sldMkLst>
      </pc:sldChg>
      <pc:sldChg chg="addSp modSp mod">
        <pc:chgData name="Jason Wiese" userId="4bff8d5b-7de6-4655-b397-69b0afc81113" providerId="ADAL" clId="{618A806B-17CA-465C-9977-D1FF216A36A6}" dt="2025-07-21T02:51:13.869" v="7308" actId="20577"/>
        <pc:sldMkLst>
          <pc:docMk/>
          <pc:sldMk cId="2616879163" sldId="2147376777"/>
        </pc:sldMkLst>
        <pc:spChg chg="add mod">
          <ac:chgData name="Jason Wiese" userId="4bff8d5b-7de6-4655-b397-69b0afc81113" providerId="ADAL" clId="{618A806B-17CA-465C-9977-D1FF216A36A6}" dt="2025-07-21T02:51:13.869" v="7308" actId="20577"/>
          <ac:spMkLst>
            <pc:docMk/>
            <pc:sldMk cId="2616879163" sldId="2147376777"/>
            <ac:spMk id="2" creationId="{62F8A218-778E-F6E4-BB29-13680683DF65}"/>
          </ac:spMkLst>
        </pc:spChg>
        <pc:spChg chg="mod">
          <ac:chgData name="Jason Wiese" userId="4bff8d5b-7de6-4655-b397-69b0afc81113" providerId="ADAL" clId="{618A806B-17CA-465C-9977-D1FF216A36A6}" dt="2025-07-09T04:27:47.859" v="3123" actId="20577"/>
          <ac:spMkLst>
            <pc:docMk/>
            <pc:sldMk cId="2616879163" sldId="2147376777"/>
            <ac:spMk id="4" creationId="{D8A702BD-4BA8-EF10-73EC-8EFFAC5E1073}"/>
          </ac:spMkLst>
        </pc:spChg>
      </pc:sldChg>
      <pc:sldChg chg="modSp mod ord">
        <pc:chgData name="Jason Wiese" userId="4bff8d5b-7de6-4655-b397-69b0afc81113" providerId="ADAL" clId="{618A806B-17CA-465C-9977-D1FF216A36A6}" dt="2025-07-09T04:04:18.744" v="2985" actId="20577"/>
        <pc:sldMkLst>
          <pc:docMk/>
          <pc:sldMk cId="1673254082" sldId="2147376778"/>
        </pc:sldMkLst>
        <pc:spChg chg="mod">
          <ac:chgData name="Jason Wiese" userId="4bff8d5b-7de6-4655-b397-69b0afc81113" providerId="ADAL" clId="{618A806B-17CA-465C-9977-D1FF216A36A6}" dt="2025-07-09T03:24:42.962" v="2099" actId="14100"/>
          <ac:spMkLst>
            <pc:docMk/>
            <pc:sldMk cId="1673254082" sldId="2147376778"/>
            <ac:spMk id="8" creationId="{DE756D67-5307-F779-9ACD-016D0E0E5CBE}"/>
          </ac:spMkLst>
        </pc:spChg>
        <pc:spChg chg="mod">
          <ac:chgData name="Jason Wiese" userId="4bff8d5b-7de6-4655-b397-69b0afc81113" providerId="ADAL" clId="{618A806B-17CA-465C-9977-D1FF216A36A6}" dt="2025-07-09T04:04:18.744" v="2985" actId="20577"/>
          <ac:spMkLst>
            <pc:docMk/>
            <pc:sldMk cId="1673254082" sldId="2147376778"/>
            <ac:spMk id="20" creationId="{59FDC136-561C-63E4-B753-50B144CE65C5}"/>
          </ac:spMkLst>
        </pc:spChg>
      </pc:sldChg>
      <pc:sldChg chg="del">
        <pc:chgData name="Jason Wiese" userId="4bff8d5b-7de6-4655-b397-69b0afc81113" providerId="ADAL" clId="{618A806B-17CA-465C-9977-D1FF216A36A6}" dt="2025-07-09T02:44:19.057" v="1350" actId="47"/>
        <pc:sldMkLst>
          <pc:docMk/>
          <pc:sldMk cId="864170794" sldId="2147376782"/>
        </pc:sldMkLst>
      </pc:sldChg>
      <pc:sldChg chg="del">
        <pc:chgData name="Jason Wiese" userId="4bff8d5b-7de6-4655-b397-69b0afc81113" providerId="ADAL" clId="{618A806B-17CA-465C-9977-D1FF216A36A6}" dt="2025-07-09T02:17:03.456" v="2" actId="47"/>
        <pc:sldMkLst>
          <pc:docMk/>
          <pc:sldMk cId="429974816" sldId="2147376784"/>
        </pc:sldMkLst>
      </pc:sldChg>
      <pc:sldChg chg="del">
        <pc:chgData name="Jason Wiese" userId="4bff8d5b-7de6-4655-b397-69b0afc81113" providerId="ADAL" clId="{618A806B-17CA-465C-9977-D1FF216A36A6}" dt="2025-07-09T02:17:03.918" v="3" actId="47"/>
        <pc:sldMkLst>
          <pc:docMk/>
          <pc:sldMk cId="171457458" sldId="2147376785"/>
        </pc:sldMkLst>
      </pc:sldChg>
      <pc:sldChg chg="del">
        <pc:chgData name="Jason Wiese" userId="4bff8d5b-7de6-4655-b397-69b0afc81113" providerId="ADAL" clId="{618A806B-17CA-465C-9977-D1FF216A36A6}" dt="2025-07-09T02:17:04.898" v="4" actId="47"/>
        <pc:sldMkLst>
          <pc:docMk/>
          <pc:sldMk cId="1413992649" sldId="2147376786"/>
        </pc:sldMkLst>
      </pc:sldChg>
      <pc:sldChg chg="delSp modSp mod ord">
        <pc:chgData name="Jason Wiese" userId="4bff8d5b-7de6-4655-b397-69b0afc81113" providerId="ADAL" clId="{618A806B-17CA-465C-9977-D1FF216A36A6}" dt="2025-07-09T03:32:57.856" v="2328"/>
        <pc:sldMkLst>
          <pc:docMk/>
          <pc:sldMk cId="4177543899" sldId="2147376787"/>
        </pc:sldMkLst>
        <pc:spChg chg="mod">
          <ac:chgData name="Jason Wiese" userId="4bff8d5b-7de6-4655-b397-69b0afc81113" providerId="ADAL" clId="{618A806B-17CA-465C-9977-D1FF216A36A6}" dt="2025-07-09T03:30:08.922" v="2314" actId="313"/>
          <ac:spMkLst>
            <pc:docMk/>
            <pc:sldMk cId="4177543899" sldId="2147376787"/>
            <ac:spMk id="3" creationId="{12A0A8EA-B4C5-F409-7725-612323EC4B06}"/>
          </ac:spMkLst>
        </pc:spChg>
      </pc:sldChg>
      <pc:sldChg chg="delSp add del mod">
        <pc:chgData name="Jason Wiese" userId="4bff8d5b-7de6-4655-b397-69b0afc81113" providerId="ADAL" clId="{618A806B-17CA-465C-9977-D1FF216A36A6}" dt="2025-07-09T03:36:03.269" v="2330" actId="2696"/>
        <pc:sldMkLst>
          <pc:docMk/>
          <pc:sldMk cId="11113883" sldId="2147376788"/>
        </pc:sldMkLst>
      </pc:sldChg>
      <pc:sldChg chg="del">
        <pc:chgData name="Jason Wiese" userId="4bff8d5b-7de6-4655-b397-69b0afc81113" providerId="ADAL" clId="{618A806B-17CA-465C-9977-D1FF216A36A6}" dt="2025-07-09T02:44:10.728" v="1348" actId="2696"/>
        <pc:sldMkLst>
          <pc:docMk/>
          <pc:sldMk cId="74698005" sldId="2147376788"/>
        </pc:sldMkLst>
      </pc:sldChg>
      <pc:sldChg chg="modSp add mod">
        <pc:chgData name="Jason Wiese" userId="4bff8d5b-7de6-4655-b397-69b0afc81113" providerId="ADAL" clId="{618A806B-17CA-465C-9977-D1FF216A36A6}" dt="2025-07-21T17:28:00.083" v="7403" actId="20577"/>
        <pc:sldMkLst>
          <pc:docMk/>
          <pc:sldMk cId="1341228374" sldId="2147376788"/>
        </pc:sldMkLst>
        <pc:spChg chg="mod">
          <ac:chgData name="Jason Wiese" userId="4bff8d5b-7de6-4655-b397-69b0afc81113" providerId="ADAL" clId="{618A806B-17CA-465C-9977-D1FF216A36A6}" dt="2025-07-21T17:28:00.083" v="7403" actId="20577"/>
          <ac:spMkLst>
            <pc:docMk/>
            <pc:sldMk cId="1341228374" sldId="2147376788"/>
            <ac:spMk id="10" creationId="{B022FF3C-CA2E-517E-F6B9-B5726B0A081A}"/>
          </ac:spMkLst>
        </pc:spChg>
      </pc:sldChg>
      <pc:sldChg chg="del">
        <pc:chgData name="Jason Wiese" userId="4bff8d5b-7de6-4655-b397-69b0afc81113" providerId="ADAL" clId="{618A806B-17CA-465C-9977-D1FF216A36A6}" dt="2025-07-09T02:36:01.682" v="1070" actId="47"/>
        <pc:sldMkLst>
          <pc:docMk/>
          <pc:sldMk cId="3152274365" sldId="2147376789"/>
        </pc:sldMkLst>
      </pc:sldChg>
      <pc:sldChg chg="del">
        <pc:chgData name="Jason Wiese" userId="4bff8d5b-7de6-4655-b397-69b0afc81113" providerId="ADAL" clId="{618A806B-17CA-465C-9977-D1FF216A36A6}" dt="2025-07-09T02:21:19.174" v="639" actId="2696"/>
        <pc:sldMkLst>
          <pc:docMk/>
          <pc:sldMk cId="1246561254" sldId="2147376790"/>
        </pc:sldMkLst>
      </pc:sldChg>
      <pc:sldChg chg="addSp delSp modSp add mod">
        <pc:chgData name="Jason Wiese" userId="4bff8d5b-7de6-4655-b397-69b0afc81113" providerId="ADAL" clId="{618A806B-17CA-465C-9977-D1FF216A36A6}" dt="2025-07-10T02:12:41.585" v="3889" actId="20577"/>
        <pc:sldMkLst>
          <pc:docMk/>
          <pc:sldMk cId="2736709081" sldId="2147376790"/>
        </pc:sldMkLst>
        <pc:spChg chg="mod">
          <ac:chgData name="Jason Wiese" userId="4bff8d5b-7de6-4655-b397-69b0afc81113" providerId="ADAL" clId="{618A806B-17CA-465C-9977-D1FF216A36A6}" dt="2025-07-09T02:35:56.708" v="1069" actId="20577"/>
          <ac:spMkLst>
            <pc:docMk/>
            <pc:sldMk cId="2736709081" sldId="2147376790"/>
            <ac:spMk id="4" creationId="{43CBEE31-68F1-5DD5-D306-6EAEAD87D255}"/>
          </ac:spMkLst>
        </pc:spChg>
        <pc:spChg chg="mod">
          <ac:chgData name="Jason Wiese" userId="4bff8d5b-7de6-4655-b397-69b0afc81113" providerId="ADAL" clId="{618A806B-17CA-465C-9977-D1FF216A36A6}" dt="2025-07-09T03:32:30.294" v="2326" actId="1035"/>
          <ac:spMkLst>
            <pc:docMk/>
            <pc:sldMk cId="2736709081" sldId="2147376790"/>
            <ac:spMk id="14" creationId="{F3DFCABF-8A8C-4FAC-4B6D-C2D52490E360}"/>
          </ac:spMkLst>
        </pc:spChg>
        <pc:graphicFrameChg chg="mod modGraphic">
          <ac:chgData name="Jason Wiese" userId="4bff8d5b-7de6-4655-b397-69b0afc81113" providerId="ADAL" clId="{618A806B-17CA-465C-9977-D1FF216A36A6}" dt="2025-07-10T02:12:41.585" v="3889" actId="20577"/>
          <ac:graphicFrameMkLst>
            <pc:docMk/>
            <pc:sldMk cId="2736709081" sldId="2147376790"/>
            <ac:graphicFrameMk id="3" creationId="{9C73C532-80E3-4E6F-1C28-68E4B47B945E}"/>
          </ac:graphicFrameMkLst>
        </pc:graphicFrameChg>
      </pc:sldChg>
      <pc:sldChg chg="addSp modSp add mod">
        <pc:chgData name="Jason Wiese" userId="4bff8d5b-7de6-4655-b397-69b0afc81113" providerId="ADAL" clId="{618A806B-17CA-465C-9977-D1FF216A36A6}" dt="2025-07-21T02:51:07.752" v="7306" actId="20577"/>
        <pc:sldMkLst>
          <pc:docMk/>
          <pc:sldMk cId="153262554" sldId="2147376791"/>
        </pc:sldMkLst>
        <pc:spChg chg="add mod">
          <ac:chgData name="Jason Wiese" userId="4bff8d5b-7de6-4655-b397-69b0afc81113" providerId="ADAL" clId="{618A806B-17CA-465C-9977-D1FF216A36A6}" dt="2025-07-21T02:51:07.752" v="7306" actId="20577"/>
          <ac:spMkLst>
            <pc:docMk/>
            <pc:sldMk cId="153262554" sldId="2147376791"/>
            <ac:spMk id="2" creationId="{EFCF76F1-5417-9265-BEA3-93473D967962}"/>
          </ac:spMkLst>
        </pc:spChg>
        <pc:spChg chg="mod">
          <ac:chgData name="Jason Wiese" userId="4bff8d5b-7de6-4655-b397-69b0afc81113" providerId="ADAL" clId="{618A806B-17CA-465C-9977-D1FF216A36A6}" dt="2025-07-09T02:58:04.442" v="1741" actId="6549"/>
          <ac:spMkLst>
            <pc:docMk/>
            <pc:sldMk cId="153262554" sldId="2147376791"/>
            <ac:spMk id="4" creationId="{B7070189-A4F5-A521-C2B9-16D142115132}"/>
          </ac:spMkLst>
        </pc:spChg>
      </pc:sldChg>
      <pc:sldChg chg="add">
        <pc:chgData name="Jason Wiese" userId="4bff8d5b-7de6-4655-b397-69b0afc81113" providerId="ADAL" clId="{618A806B-17CA-465C-9977-D1FF216A36A6}" dt="2025-07-09T04:07:37.326" v="3005"/>
        <pc:sldMkLst>
          <pc:docMk/>
          <pc:sldMk cId="4093203262" sldId="2147376792"/>
        </pc:sldMkLst>
      </pc:sldChg>
      <pc:sldChg chg="addSp delSp modSp del mod">
        <pc:chgData name="Jason Wiese" userId="4bff8d5b-7de6-4655-b397-69b0afc81113" providerId="ADAL" clId="{618A806B-17CA-465C-9977-D1FF216A36A6}" dt="2025-07-10T05:49:41.183" v="6296" actId="2696"/>
        <pc:sldMkLst>
          <pc:docMk/>
          <pc:sldMk cId="109201579" sldId="2147376793"/>
        </pc:sldMkLst>
      </pc:sldChg>
      <pc:sldChg chg="addSp modSp add del mod">
        <pc:chgData name="Jason Wiese" userId="4bff8d5b-7de6-4655-b397-69b0afc81113" providerId="ADAL" clId="{618A806B-17CA-465C-9977-D1FF216A36A6}" dt="2025-07-10T06:03:36.942" v="7091" actId="47"/>
        <pc:sldMkLst>
          <pc:docMk/>
          <pc:sldMk cId="2064683620" sldId="2147376793"/>
        </pc:sldMkLst>
      </pc:sldChg>
      <pc:sldChg chg="modSp mod">
        <pc:chgData name="Jason Wiese" userId="4bff8d5b-7de6-4655-b397-69b0afc81113" providerId="ADAL" clId="{618A806B-17CA-465C-9977-D1FF216A36A6}" dt="2025-07-10T01:23:48.198" v="3149" actId="20577"/>
        <pc:sldMkLst>
          <pc:docMk/>
          <pc:sldMk cId="2136686201" sldId="2147376794"/>
        </pc:sldMkLst>
        <pc:spChg chg="mod">
          <ac:chgData name="Jason Wiese" userId="4bff8d5b-7de6-4655-b397-69b0afc81113" providerId="ADAL" clId="{618A806B-17CA-465C-9977-D1FF216A36A6}" dt="2025-07-10T01:23:48.198" v="3149" actId="20577"/>
          <ac:spMkLst>
            <pc:docMk/>
            <pc:sldMk cId="2136686201" sldId="2147376794"/>
            <ac:spMk id="35" creationId="{6BFC9D68-63EA-F674-DB53-3FB235C570F1}"/>
          </ac:spMkLst>
        </pc:spChg>
      </pc:sldChg>
      <pc:sldChg chg="addSp delSp modSp add mod ord">
        <pc:chgData name="Jason Wiese" userId="4bff8d5b-7de6-4655-b397-69b0afc81113" providerId="ADAL" clId="{618A806B-17CA-465C-9977-D1FF216A36A6}" dt="2025-07-10T05:22:52.910" v="5458" actId="20577"/>
        <pc:sldMkLst>
          <pc:docMk/>
          <pc:sldMk cId="3375797632" sldId="2147376795"/>
        </pc:sldMkLst>
        <pc:spChg chg="add mod">
          <ac:chgData name="Jason Wiese" userId="4bff8d5b-7de6-4655-b397-69b0afc81113" providerId="ADAL" clId="{618A806B-17CA-465C-9977-D1FF216A36A6}" dt="2025-07-10T02:07:42.860" v="3844" actId="1076"/>
          <ac:spMkLst>
            <pc:docMk/>
            <pc:sldMk cId="3375797632" sldId="2147376795"/>
            <ac:spMk id="2" creationId="{3EEF474F-2CDB-43E6-5044-83DD0A22FF1F}"/>
          </ac:spMkLst>
        </pc:spChg>
        <pc:spChg chg="add del">
          <ac:chgData name="Jason Wiese" userId="4bff8d5b-7de6-4655-b397-69b0afc81113" providerId="ADAL" clId="{618A806B-17CA-465C-9977-D1FF216A36A6}" dt="2025-07-10T02:05:56.936" v="3779" actId="478"/>
          <ac:spMkLst>
            <pc:docMk/>
            <pc:sldMk cId="3375797632" sldId="2147376795"/>
            <ac:spMk id="20" creationId="{1CC101A9-0790-F39E-3C00-910E2129C917}"/>
          </ac:spMkLst>
        </pc:spChg>
        <pc:spChg chg="mod">
          <ac:chgData name="Jason Wiese" userId="4bff8d5b-7de6-4655-b397-69b0afc81113" providerId="ADAL" clId="{618A806B-17CA-465C-9977-D1FF216A36A6}" dt="2025-07-10T05:22:52.910" v="5458" actId="20577"/>
          <ac:spMkLst>
            <pc:docMk/>
            <pc:sldMk cId="3375797632" sldId="2147376795"/>
            <ac:spMk id="35" creationId="{B3078C22-501C-4BB6-6665-4B501DE766FF}"/>
          </ac:spMkLst>
        </pc:spChg>
        <pc:picChg chg="mod">
          <ac:chgData name="Jason Wiese" userId="4bff8d5b-7de6-4655-b397-69b0afc81113" providerId="ADAL" clId="{618A806B-17CA-465C-9977-D1FF216A36A6}" dt="2025-07-10T02:07:42.860" v="3844" actId="1076"/>
          <ac:picMkLst>
            <pc:docMk/>
            <pc:sldMk cId="3375797632" sldId="2147376795"/>
            <ac:picMk id="3" creationId="{5D66A230-ECF2-577F-5A86-61A7BC66CF2F}"/>
          </ac:picMkLst>
        </pc:picChg>
        <pc:picChg chg="mod">
          <ac:chgData name="Jason Wiese" userId="4bff8d5b-7de6-4655-b397-69b0afc81113" providerId="ADAL" clId="{618A806B-17CA-465C-9977-D1FF216A36A6}" dt="2025-07-10T02:07:42.860" v="3844" actId="1076"/>
          <ac:picMkLst>
            <pc:docMk/>
            <pc:sldMk cId="3375797632" sldId="2147376795"/>
            <ac:picMk id="5" creationId="{CAF4E271-6F60-A4FC-100F-EE6C8FBA21DD}"/>
          </ac:picMkLst>
        </pc:picChg>
      </pc:sldChg>
      <pc:sldChg chg="delSp add del mod">
        <pc:chgData name="Jason Wiese" userId="4bff8d5b-7de6-4655-b397-69b0afc81113" providerId="ADAL" clId="{618A806B-17CA-465C-9977-D1FF216A36A6}" dt="2025-07-10T01:44:42.906" v="3760" actId="47"/>
        <pc:sldMkLst>
          <pc:docMk/>
          <pc:sldMk cId="2356974469" sldId="2147376796"/>
        </pc:sldMkLst>
      </pc:sldChg>
      <pc:sldChg chg="modSp add del mod">
        <pc:chgData name="Jason Wiese" userId="4bff8d5b-7de6-4655-b397-69b0afc81113" providerId="ADAL" clId="{618A806B-17CA-465C-9977-D1FF216A36A6}" dt="2025-07-21T17:26:54.186" v="7397" actId="47"/>
        <pc:sldMkLst>
          <pc:docMk/>
          <pc:sldMk cId="2675671164" sldId="2147376796"/>
        </pc:sldMkLst>
        <pc:spChg chg="mod">
          <ac:chgData name="Jason Wiese" userId="4bff8d5b-7de6-4655-b397-69b0afc81113" providerId="ADAL" clId="{618A806B-17CA-465C-9977-D1FF216A36A6}" dt="2025-07-21T17:16:16.631" v="7364" actId="404"/>
          <ac:spMkLst>
            <pc:docMk/>
            <pc:sldMk cId="2675671164" sldId="2147376796"/>
            <ac:spMk id="11" creationId="{B2917C9C-DA3D-3C86-3DFA-34EA7707965D}"/>
          </ac:spMkLst>
        </pc:spChg>
        <pc:spChg chg="mod">
          <ac:chgData name="Jason Wiese" userId="4bff8d5b-7de6-4655-b397-69b0afc81113" providerId="ADAL" clId="{618A806B-17CA-465C-9977-D1FF216A36A6}" dt="2025-07-10T02:31:59.164" v="5085" actId="20577"/>
          <ac:spMkLst>
            <pc:docMk/>
            <pc:sldMk cId="2675671164" sldId="2147376796"/>
            <ac:spMk id="13" creationId="{107A2B97-A559-30E2-1994-E9C135D973C2}"/>
          </ac:spMkLst>
        </pc:spChg>
      </pc:sldChg>
      <pc:sldChg chg="modSp add mod">
        <pc:chgData name="Jason Wiese" userId="4bff8d5b-7de6-4655-b397-69b0afc81113" providerId="ADAL" clId="{618A806B-17CA-465C-9977-D1FF216A36A6}" dt="2025-07-10T17:12:31.450" v="7148" actId="6549"/>
        <pc:sldMkLst>
          <pc:docMk/>
          <pc:sldMk cId="796339315" sldId="2147376797"/>
        </pc:sldMkLst>
        <pc:spChg chg="mod">
          <ac:chgData name="Jason Wiese" userId="4bff8d5b-7de6-4655-b397-69b0afc81113" providerId="ADAL" clId="{618A806B-17CA-465C-9977-D1FF216A36A6}" dt="2025-07-10T17:12:31.450" v="7148" actId="6549"/>
          <ac:spMkLst>
            <pc:docMk/>
            <pc:sldMk cId="796339315" sldId="2147376797"/>
            <ac:spMk id="9" creationId="{FDD627F1-FDB2-7849-5A45-5AEABB7036E5}"/>
          </ac:spMkLst>
        </pc:spChg>
      </pc:sldChg>
      <pc:sldChg chg="modSp add mod">
        <pc:chgData name="Jason Wiese" userId="4bff8d5b-7de6-4655-b397-69b0afc81113" providerId="ADAL" clId="{618A806B-17CA-465C-9977-D1FF216A36A6}" dt="2025-07-21T17:19:55.152" v="7386" actId="1076"/>
        <pc:sldMkLst>
          <pc:docMk/>
          <pc:sldMk cId="1599931525" sldId="2147376798"/>
        </pc:sldMkLst>
        <pc:spChg chg="mod">
          <ac:chgData name="Jason Wiese" userId="4bff8d5b-7de6-4655-b397-69b0afc81113" providerId="ADAL" clId="{618A806B-17CA-465C-9977-D1FF216A36A6}" dt="2025-07-21T17:19:55.152" v="7386" actId="1076"/>
          <ac:spMkLst>
            <pc:docMk/>
            <pc:sldMk cId="1599931525" sldId="2147376798"/>
            <ac:spMk id="11" creationId="{EB61BB0C-C589-8930-DD65-B62918183377}"/>
          </ac:spMkLst>
        </pc:spChg>
      </pc:sldChg>
      <pc:sldChg chg="addSp delSp modSp add mod">
        <pc:chgData name="Jason Wiese" userId="4bff8d5b-7de6-4655-b397-69b0afc81113" providerId="ADAL" clId="{618A806B-17CA-465C-9977-D1FF216A36A6}" dt="2025-07-10T05:54:53.934" v="6516"/>
        <pc:sldMkLst>
          <pc:docMk/>
          <pc:sldMk cId="2814313068" sldId="2147376798"/>
        </pc:sldMkLst>
      </pc:sldChg>
      <pc:sldChg chg="addSp modSp add mod">
        <pc:chgData name="Jason Wiese" userId="4bff8d5b-7de6-4655-b397-69b0afc81113" providerId="ADAL" clId="{618A806B-17CA-465C-9977-D1FF216A36A6}" dt="2025-07-10T06:03:27.411" v="7090"/>
        <pc:sldMkLst>
          <pc:docMk/>
          <pc:sldMk cId="109201579" sldId="2147376799"/>
        </pc:sldMkLst>
      </pc:sldChg>
      <pc:sldMasterChg chg="del delSldLayout">
        <pc:chgData name="Jason Wiese" userId="4bff8d5b-7de6-4655-b397-69b0afc81113" providerId="ADAL" clId="{618A806B-17CA-465C-9977-D1FF216A36A6}" dt="2025-07-10T01:44:42.906" v="3760" actId="47"/>
        <pc:sldMasterMkLst>
          <pc:docMk/>
          <pc:sldMasterMk cId="2562709648" sldId="2147483713"/>
        </pc:sldMasterMkLst>
        <pc:sldLayoutChg chg="del">
          <pc:chgData name="Jason Wiese" userId="4bff8d5b-7de6-4655-b397-69b0afc81113" providerId="ADAL" clId="{618A806B-17CA-465C-9977-D1FF216A36A6}" dt="2025-07-10T01:44:42.906" v="3760" actId="47"/>
          <pc:sldLayoutMkLst>
            <pc:docMk/>
            <pc:sldMasterMk cId="2562709648" sldId="2147483713"/>
            <pc:sldLayoutMk cId="1730715810" sldId="2147483714"/>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3703663426" sldId="2147483715"/>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2077931041" sldId="2147483716"/>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4035909500" sldId="2147483717"/>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3293725364" sldId="2147483718"/>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3168694685" sldId="2147483719"/>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2997203800" sldId="2147483720"/>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4241574964" sldId="2147483721"/>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2220057596" sldId="2147483722"/>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2211298851" sldId="2147483723"/>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1527155836" sldId="2147483724"/>
          </pc:sldLayoutMkLst>
        </pc:sldLayoutChg>
        <pc:sldLayoutChg chg="del">
          <pc:chgData name="Jason Wiese" userId="4bff8d5b-7de6-4655-b397-69b0afc81113" providerId="ADAL" clId="{618A806B-17CA-465C-9977-D1FF216A36A6}" dt="2025-07-10T01:44:42.906" v="3760" actId="47"/>
          <pc:sldLayoutMkLst>
            <pc:docMk/>
            <pc:sldMasterMk cId="2562709648" sldId="2147483713"/>
            <pc:sldLayoutMk cId="2113079051" sldId="2147483725"/>
          </pc:sldLayoutMkLst>
        </pc:sldLayoutChg>
      </pc:sldMasterChg>
    </pc:docChg>
  </pc:docChgLst>
  <pc:docChgLst>
    <pc:chgData name="Karolina Guillen" userId="c1c08796-a0be-47c6-af52-5d31fd96ec50" providerId="ADAL" clId="{B4FD891F-8B19-472E-8425-E799696A4007}"/>
    <pc:docChg chg="undo custSel addSld delSld modSld sldOrd">
      <pc:chgData name="Karolina Guillen" userId="c1c08796-a0be-47c6-af52-5d31fd96ec50" providerId="ADAL" clId="{B4FD891F-8B19-472E-8425-E799696A4007}" dt="2025-07-09T22:00:20.359" v="1119"/>
      <pc:docMkLst>
        <pc:docMk/>
      </pc:docMkLst>
      <pc:sldChg chg="addSp delSp modSp mod">
        <pc:chgData name="Karolina Guillen" userId="c1c08796-a0be-47c6-af52-5d31fd96ec50" providerId="ADAL" clId="{B4FD891F-8B19-472E-8425-E799696A4007}" dt="2025-07-09T22:00:20.359" v="1119"/>
        <pc:sldMkLst>
          <pc:docMk/>
          <pc:sldMk cId="1808918997" sldId="268"/>
        </pc:sldMkLst>
        <pc:spChg chg="mod">
          <ac:chgData name="Karolina Guillen" userId="c1c08796-a0be-47c6-af52-5d31fd96ec50" providerId="ADAL" clId="{B4FD891F-8B19-472E-8425-E799696A4007}" dt="2025-07-09T18:39:51.130" v="64" actId="14100"/>
          <ac:spMkLst>
            <pc:docMk/>
            <pc:sldMk cId="1808918997" sldId="268"/>
            <ac:spMk id="2" creationId="{1B4D1869-2D7B-C805-0F38-BF656F2EDA7D}"/>
          </ac:spMkLst>
        </pc:spChg>
        <pc:spChg chg="mod">
          <ac:chgData name="Karolina Guillen" userId="c1c08796-a0be-47c6-af52-5d31fd96ec50" providerId="ADAL" clId="{B4FD891F-8B19-472E-8425-E799696A4007}" dt="2025-07-09T18:38:48.382" v="54" actId="554"/>
          <ac:spMkLst>
            <pc:docMk/>
            <pc:sldMk cId="1808918997" sldId="268"/>
            <ac:spMk id="3" creationId="{A4AF71CB-C4BE-0480-8E45-CAF01804FC18}"/>
          </ac:spMkLst>
        </pc:spChg>
        <pc:spChg chg="mod">
          <ac:chgData name="Karolina Guillen" userId="c1c08796-a0be-47c6-af52-5d31fd96ec50" providerId="ADAL" clId="{B4FD891F-8B19-472E-8425-E799696A4007}" dt="2025-07-09T18:39:58.789" v="70" actId="1036"/>
          <ac:spMkLst>
            <pc:docMk/>
            <pc:sldMk cId="1808918997" sldId="268"/>
            <ac:spMk id="6" creationId="{51EAD9F9-CF91-7568-BC4B-E2A1D431C9EB}"/>
          </ac:spMkLst>
        </pc:spChg>
        <pc:spChg chg="add mod">
          <ac:chgData name="Karolina Guillen" userId="c1c08796-a0be-47c6-af52-5d31fd96ec50" providerId="ADAL" clId="{B4FD891F-8B19-472E-8425-E799696A4007}" dt="2025-07-09T18:39:51.130" v="64" actId="14100"/>
          <ac:spMkLst>
            <pc:docMk/>
            <pc:sldMk cId="1808918997" sldId="268"/>
            <ac:spMk id="8" creationId="{CE55AEEA-8393-7E8E-4DA6-5702AE63B8C0}"/>
          </ac:spMkLst>
        </pc:spChg>
        <pc:spChg chg="add mod">
          <ac:chgData name="Karolina Guillen" userId="c1c08796-a0be-47c6-af52-5d31fd96ec50" providerId="ADAL" clId="{B4FD891F-8B19-472E-8425-E799696A4007}" dt="2025-07-09T18:39:51.130" v="64" actId="14100"/>
          <ac:spMkLst>
            <pc:docMk/>
            <pc:sldMk cId="1808918997" sldId="268"/>
            <ac:spMk id="9" creationId="{27C191A5-5A4C-A90C-A6EB-E40C0B2A05E2}"/>
          </ac:spMkLst>
        </pc:spChg>
        <pc:spChg chg="add mod">
          <ac:chgData name="Karolina Guillen" userId="c1c08796-a0be-47c6-af52-5d31fd96ec50" providerId="ADAL" clId="{B4FD891F-8B19-472E-8425-E799696A4007}" dt="2025-07-09T18:38:54.346" v="56" actId="20577"/>
          <ac:spMkLst>
            <pc:docMk/>
            <pc:sldMk cId="1808918997" sldId="268"/>
            <ac:spMk id="14" creationId="{ACB32BEE-4B7D-87F0-7F58-E1043C18ED63}"/>
          </ac:spMkLst>
        </pc:spChg>
        <pc:spChg chg="add mod">
          <ac:chgData name="Karolina Guillen" userId="c1c08796-a0be-47c6-af52-5d31fd96ec50" providerId="ADAL" clId="{B4FD891F-8B19-472E-8425-E799696A4007}" dt="2025-07-09T22:00:05.376" v="1118"/>
          <ac:spMkLst>
            <pc:docMk/>
            <pc:sldMk cId="1808918997" sldId="268"/>
            <ac:spMk id="15" creationId="{422D1C6F-B6A3-99FC-FF66-B9F9F2298858}"/>
          </ac:spMkLst>
        </pc:spChg>
        <pc:spChg chg="add mod">
          <ac:chgData name="Karolina Guillen" userId="c1c08796-a0be-47c6-af52-5d31fd96ec50" providerId="ADAL" clId="{B4FD891F-8B19-472E-8425-E799696A4007}" dt="2025-07-09T22:00:20.359" v="1119"/>
          <ac:spMkLst>
            <pc:docMk/>
            <pc:sldMk cId="1808918997" sldId="268"/>
            <ac:spMk id="16" creationId="{E909BA89-0DED-1D67-9D97-913C2ABFBA22}"/>
          </ac:spMkLst>
        </pc:spChg>
        <pc:spChg chg="mod ord">
          <ac:chgData name="Karolina Guillen" userId="c1c08796-a0be-47c6-af52-5d31fd96ec50" providerId="ADAL" clId="{B4FD891F-8B19-472E-8425-E799696A4007}" dt="2025-07-09T18:38:48.382" v="54" actId="554"/>
          <ac:spMkLst>
            <pc:docMk/>
            <pc:sldMk cId="1808918997" sldId="268"/>
            <ac:spMk id="37" creationId="{6C5F5D18-C5DB-78D9-0C8C-459A58A9C43B}"/>
          </ac:spMkLst>
        </pc:spChg>
      </pc:sldChg>
      <pc:sldChg chg="delSp modSp del mod ord">
        <pc:chgData name="Karolina Guillen" userId="c1c08796-a0be-47c6-af52-5d31fd96ec50" providerId="ADAL" clId="{B4FD891F-8B19-472E-8425-E799696A4007}" dt="2025-07-09T21:08:25.016" v="629" actId="2696"/>
        <pc:sldMkLst>
          <pc:docMk/>
          <pc:sldMk cId="1581189418" sldId="2144327898"/>
        </pc:sldMkLst>
      </pc:sldChg>
      <pc:sldChg chg="addSp delSp modSp mod ord">
        <pc:chgData name="Karolina Guillen" userId="c1c08796-a0be-47c6-af52-5d31fd96ec50" providerId="ADAL" clId="{B4FD891F-8B19-472E-8425-E799696A4007}" dt="2025-07-09T21:44:48.490" v="1032"/>
        <pc:sldMkLst>
          <pc:docMk/>
          <pc:sldMk cId="1512226809" sldId="2144328008"/>
        </pc:sldMkLst>
      </pc:sldChg>
      <pc:sldChg chg="addSp delSp modSp mod">
        <pc:chgData name="Karolina Guillen" userId="c1c08796-a0be-47c6-af52-5d31fd96ec50" providerId="ADAL" clId="{B4FD891F-8B19-472E-8425-E799696A4007}" dt="2025-07-09T21:34:20.968" v="902"/>
        <pc:sldMkLst>
          <pc:docMk/>
          <pc:sldMk cId="826299102" sldId="2146846066"/>
        </pc:sldMkLst>
        <pc:spChg chg="mod">
          <ac:chgData name="Karolina Guillen" userId="c1c08796-a0be-47c6-af52-5d31fd96ec50" providerId="ADAL" clId="{B4FD891F-8B19-472E-8425-E799696A4007}" dt="2025-07-09T21:34:11.776" v="901"/>
          <ac:spMkLst>
            <pc:docMk/>
            <pc:sldMk cId="826299102" sldId="2146846066"/>
            <ac:spMk id="12" creationId="{81AFF637-7370-BF2A-2FDE-1DA00104E9C6}"/>
          </ac:spMkLst>
        </pc:spChg>
        <pc:spChg chg="add mod">
          <ac:chgData name="Karolina Guillen" userId="c1c08796-a0be-47c6-af52-5d31fd96ec50" providerId="ADAL" clId="{B4FD891F-8B19-472E-8425-E799696A4007}" dt="2025-07-09T21:34:20.968" v="902"/>
          <ac:spMkLst>
            <pc:docMk/>
            <pc:sldMk cId="826299102" sldId="2146846066"/>
            <ac:spMk id="18" creationId="{0D73A81E-D7AE-B6AB-D886-5063A39BBE5C}"/>
          </ac:spMkLst>
        </pc:spChg>
        <pc:spChg chg="mod">
          <ac:chgData name="Karolina Guillen" userId="c1c08796-a0be-47c6-af52-5d31fd96ec50" providerId="ADAL" clId="{B4FD891F-8B19-472E-8425-E799696A4007}" dt="2025-07-09T21:30:23.154" v="801" actId="1036"/>
          <ac:spMkLst>
            <pc:docMk/>
            <pc:sldMk cId="826299102" sldId="2146846066"/>
            <ac:spMk id="24" creationId="{C57CF691-FB86-2A57-C4BF-7EA0DF0DDDFD}"/>
          </ac:spMkLst>
        </pc:spChg>
        <pc:spChg chg="add mod">
          <ac:chgData name="Karolina Guillen" userId="c1c08796-a0be-47c6-af52-5d31fd96ec50" providerId="ADAL" clId="{B4FD891F-8B19-472E-8425-E799696A4007}" dt="2025-07-09T21:33:56.482" v="899"/>
          <ac:spMkLst>
            <pc:docMk/>
            <pc:sldMk cId="826299102" sldId="2146846066"/>
            <ac:spMk id="25" creationId="{DD663A5D-3E97-A253-216E-35E8EAE05ACD}"/>
          </ac:spMkLst>
        </pc:spChg>
        <pc:picChg chg="mod">
          <ac:chgData name="Karolina Guillen" userId="c1c08796-a0be-47c6-af52-5d31fd96ec50" providerId="ADAL" clId="{B4FD891F-8B19-472E-8425-E799696A4007}" dt="2025-07-09T21:34:07.802" v="900"/>
          <ac:picMkLst>
            <pc:docMk/>
            <pc:sldMk cId="826299102" sldId="2146846066"/>
            <ac:picMk id="6" creationId="{ADA12DCC-BDA7-8CA6-3C4B-1EE81ED4E95F}"/>
          </ac:picMkLst>
        </pc:picChg>
        <pc:picChg chg="add mod">
          <ac:chgData name="Karolina Guillen" userId="c1c08796-a0be-47c6-af52-5d31fd96ec50" providerId="ADAL" clId="{B4FD891F-8B19-472E-8425-E799696A4007}" dt="2025-07-09T21:33:51.970" v="898"/>
          <ac:picMkLst>
            <pc:docMk/>
            <pc:sldMk cId="826299102" sldId="2146846066"/>
            <ac:picMk id="19" creationId="{DDAC8E1D-6359-568C-1E1A-52D8FCC017D0}"/>
          </ac:picMkLst>
        </pc:picChg>
      </pc:sldChg>
      <pc:sldChg chg="modSp mod">
        <pc:chgData name="Karolina Guillen" userId="c1c08796-a0be-47c6-af52-5d31fd96ec50" providerId="ADAL" clId="{B4FD891F-8B19-472E-8425-E799696A4007}" dt="2025-07-09T21:11:48.500" v="630"/>
        <pc:sldMkLst>
          <pc:docMk/>
          <pc:sldMk cId="886449825" sldId="2146846377"/>
        </pc:sldMkLst>
      </pc:sldChg>
      <pc:sldChg chg="add del setBg">
        <pc:chgData name="Karolina Guillen" userId="c1c08796-a0be-47c6-af52-5d31fd96ec50" providerId="ADAL" clId="{B4FD891F-8B19-472E-8425-E799696A4007}" dt="2025-07-09T20:56:33.872" v="421"/>
        <pc:sldMkLst>
          <pc:docMk/>
          <pc:sldMk cId="3197641557" sldId="2146846531"/>
        </pc:sldMkLst>
      </pc:sldChg>
      <pc:sldChg chg="modSp add mod">
        <pc:chgData name="Karolina Guillen" userId="c1c08796-a0be-47c6-af52-5d31fd96ec50" providerId="ADAL" clId="{B4FD891F-8B19-472E-8425-E799696A4007}" dt="2025-07-09T21:55:21.347" v="1117" actId="20577"/>
        <pc:sldMkLst>
          <pc:docMk/>
          <pc:sldMk cId="1726088628" sldId="2147376460"/>
        </pc:sldMkLst>
      </pc:sldChg>
      <pc:sldChg chg="modSp mod">
        <pc:chgData name="Karolina Guillen" userId="c1c08796-a0be-47c6-af52-5d31fd96ec50" providerId="ADAL" clId="{B4FD891F-8B19-472E-8425-E799696A4007}" dt="2025-07-09T18:39:25.563" v="61" actId="108"/>
        <pc:sldMkLst>
          <pc:docMk/>
          <pc:sldMk cId="958920363" sldId="2147376535"/>
        </pc:sldMkLst>
        <pc:spChg chg="mod">
          <ac:chgData name="Karolina Guillen" userId="c1c08796-a0be-47c6-af52-5d31fd96ec50" providerId="ADAL" clId="{B4FD891F-8B19-472E-8425-E799696A4007}" dt="2025-07-09T18:39:25.563" v="61" actId="108"/>
          <ac:spMkLst>
            <pc:docMk/>
            <pc:sldMk cId="958920363" sldId="2147376535"/>
            <ac:spMk id="4" creationId="{65C41B9D-64FC-1912-8644-1C097E7C0DA1}"/>
          </ac:spMkLst>
        </pc:spChg>
      </pc:sldChg>
      <pc:sldChg chg="modSp mod">
        <pc:chgData name="Karolina Guillen" userId="c1c08796-a0be-47c6-af52-5d31fd96ec50" providerId="ADAL" clId="{B4FD891F-8B19-472E-8425-E799696A4007}" dt="2025-07-09T13:58:16.978" v="0" actId="14100"/>
        <pc:sldMkLst>
          <pc:docMk/>
          <pc:sldMk cId="4193406040" sldId="2147376751"/>
        </pc:sldMkLst>
        <pc:spChg chg="mod">
          <ac:chgData name="Karolina Guillen" userId="c1c08796-a0be-47c6-af52-5d31fd96ec50" providerId="ADAL" clId="{B4FD891F-8B19-472E-8425-E799696A4007}" dt="2025-07-09T13:58:16.978" v="0" actId="14100"/>
          <ac:spMkLst>
            <pc:docMk/>
            <pc:sldMk cId="4193406040" sldId="2147376751"/>
            <ac:spMk id="24" creationId="{3B04A678-81CA-96AC-7DD3-EAA30E72EE29}"/>
          </ac:spMkLst>
        </pc:spChg>
      </pc:sldChg>
      <pc:sldChg chg="modSp mod modCm">
        <pc:chgData name="Karolina Guillen" userId="c1c08796-a0be-47c6-af52-5d31fd96ec50" providerId="ADAL" clId="{B4FD891F-8B19-472E-8425-E799696A4007}" dt="2025-07-09T18:45:50.909" v="272" actId="20577"/>
        <pc:sldMkLst>
          <pc:docMk/>
          <pc:sldMk cId="2013462322" sldId="2147376753"/>
        </pc:sldMkLst>
        <pc:spChg chg="mod">
          <ac:chgData name="Karolina Guillen" userId="c1c08796-a0be-47c6-af52-5d31fd96ec50" providerId="ADAL" clId="{B4FD891F-8B19-472E-8425-E799696A4007}" dt="2025-07-09T18:45:50.909" v="272" actId="20577"/>
          <ac:spMkLst>
            <pc:docMk/>
            <pc:sldMk cId="2013462322" sldId="2147376753"/>
            <ac:spMk id="2" creationId="{503DEB95-2473-E474-F10D-1484318DCE9B}"/>
          </ac:spMkLst>
        </pc:spChg>
        <pc:spChg chg="mod">
          <ac:chgData name="Karolina Guillen" userId="c1c08796-a0be-47c6-af52-5d31fd96ec50" providerId="ADAL" clId="{B4FD891F-8B19-472E-8425-E799696A4007}" dt="2025-07-09T18:44:34.808" v="146" actId="20577"/>
          <ac:spMkLst>
            <pc:docMk/>
            <pc:sldMk cId="2013462322" sldId="2147376753"/>
            <ac:spMk id="16" creationId="{E47B5BDE-1A12-D5BE-0F16-0D99B19DAC51}"/>
          </ac:spMkLst>
        </pc:spChg>
        <pc:extLst>
          <p:ext xmlns:p="http://schemas.openxmlformats.org/presentationml/2006/main" uri="{D6D511B9-2390-475A-947B-AFAB55BFBCF1}">
            <pc226:cmChg xmlns:pc226="http://schemas.microsoft.com/office/powerpoint/2022/06/main/command" chg="mod">
              <pc226:chgData name="Karolina Guillen" userId="c1c08796-a0be-47c6-af52-5d31fd96ec50" providerId="ADAL" clId="{B4FD891F-8B19-472E-8425-E799696A4007}" dt="2025-07-09T18:44:34.808" v="146" actId="20577"/>
              <pc2:cmMkLst xmlns:pc2="http://schemas.microsoft.com/office/powerpoint/2019/9/main/command">
                <pc:docMk/>
                <pc:sldMk cId="2013462322" sldId="2147376753"/>
                <pc2:cmMk id="{7BE6C5E9-AC5E-421D-A811-4E83A45DFD77}"/>
              </pc2:cmMkLst>
            </pc226:cmChg>
          </p:ext>
        </pc:extLst>
      </pc:sldChg>
      <pc:sldChg chg="del ord">
        <pc:chgData name="Karolina Guillen" userId="c1c08796-a0be-47c6-af52-5d31fd96ec50" providerId="ADAL" clId="{B4FD891F-8B19-472E-8425-E799696A4007}" dt="2025-07-09T21:08:25.016" v="629" actId="2696"/>
        <pc:sldMkLst>
          <pc:docMk/>
          <pc:sldMk cId="3516057601" sldId="2147376771"/>
        </pc:sldMkLst>
      </pc:sldChg>
      <pc:sldChg chg="del">
        <pc:chgData name="Karolina Guillen" userId="c1c08796-a0be-47c6-af52-5d31fd96ec50" providerId="ADAL" clId="{B4FD891F-8B19-472E-8425-E799696A4007}" dt="2025-07-09T21:08:25.016" v="629" actId="2696"/>
        <pc:sldMkLst>
          <pc:docMk/>
          <pc:sldMk cId="4093203262" sldId="2147376792"/>
        </pc:sldMkLst>
      </pc:sldChg>
      <pc:sldChg chg="modSp mod">
        <pc:chgData name="Karolina Guillen" userId="c1c08796-a0be-47c6-af52-5d31fd96ec50" providerId="ADAL" clId="{B4FD891F-8B19-472E-8425-E799696A4007}" dt="2025-07-09T21:14:50.381" v="716" actId="20577"/>
        <pc:sldMkLst>
          <pc:docMk/>
          <pc:sldMk cId="109201579" sldId="2147376793"/>
        </pc:sldMkLst>
      </pc:sldChg>
      <pc:sldChg chg="add">
        <pc:chgData name="Karolina Guillen" userId="c1c08796-a0be-47c6-af52-5d31fd96ec50" providerId="ADAL" clId="{B4FD891F-8B19-472E-8425-E799696A4007}" dt="2025-07-09T20:40:11.264" v="373" actId="2890"/>
        <pc:sldMkLst>
          <pc:docMk/>
          <pc:sldMk cId="2136686201" sldId="2147376794"/>
        </pc:sldMkLst>
      </pc:sldChg>
    </pc:docChg>
  </pc:docChgLst>
  <pc:docChgLst>
    <pc:chgData name="Leah Montner Dixon" userId="d5b2ae9e-9213-4442-b7df-4db8cbe51e5d" providerId="ADAL" clId="{20E41B80-3454-4788-9923-B27AB67CF708}"/>
    <pc:docChg chg="undo custSel addSld delSld modSld">
      <pc:chgData name="Leah Montner Dixon" userId="d5b2ae9e-9213-4442-b7df-4db8cbe51e5d" providerId="ADAL" clId="{20E41B80-3454-4788-9923-B27AB67CF708}" dt="2025-07-21T17:25:21.195" v="12"/>
      <pc:docMkLst>
        <pc:docMk/>
      </pc:docMkLst>
      <pc:sldChg chg="modSp mod">
        <pc:chgData name="Leah Montner Dixon" userId="d5b2ae9e-9213-4442-b7df-4db8cbe51e5d" providerId="ADAL" clId="{20E41B80-3454-4788-9923-B27AB67CF708}" dt="2025-07-09T14:10:42.691" v="10"/>
        <pc:sldMkLst>
          <pc:docMk/>
          <pc:sldMk cId="2616879163" sldId="2147376777"/>
        </pc:sldMkLst>
        <pc:spChg chg="mod">
          <ac:chgData name="Leah Montner Dixon" userId="d5b2ae9e-9213-4442-b7df-4db8cbe51e5d" providerId="ADAL" clId="{20E41B80-3454-4788-9923-B27AB67CF708}" dt="2025-07-09T14:10:42.691" v="10"/>
          <ac:spMkLst>
            <pc:docMk/>
            <pc:sldMk cId="2616879163" sldId="2147376777"/>
            <ac:spMk id="4" creationId="{D8A702BD-4BA8-EF10-73EC-8EFFAC5E1073}"/>
          </ac:spMkLst>
        </pc:spChg>
      </pc:sldChg>
      <pc:sldChg chg="modSp mod">
        <pc:chgData name="Leah Montner Dixon" userId="d5b2ae9e-9213-4442-b7df-4db8cbe51e5d" providerId="ADAL" clId="{20E41B80-3454-4788-9923-B27AB67CF708}" dt="2025-07-21T17:25:21.195" v="12"/>
        <pc:sldMkLst>
          <pc:docMk/>
          <pc:sldMk cId="1341228374" sldId="2147376788"/>
        </pc:sldMkLst>
        <pc:spChg chg="mod">
          <ac:chgData name="Leah Montner Dixon" userId="d5b2ae9e-9213-4442-b7df-4db8cbe51e5d" providerId="ADAL" clId="{20E41B80-3454-4788-9923-B27AB67CF708}" dt="2025-07-21T17:25:21.195" v="12"/>
          <ac:spMkLst>
            <pc:docMk/>
            <pc:sldMk cId="1341228374" sldId="2147376788"/>
            <ac:spMk id="10" creationId="{B022FF3C-CA2E-517E-F6B9-B5726B0A081A}"/>
          </ac:spMkLst>
        </pc:spChg>
      </pc:sldChg>
      <pc:sldChg chg="addSp modSp add del mod">
        <pc:chgData name="Leah Montner Dixon" userId="d5b2ae9e-9213-4442-b7df-4db8cbe51e5d" providerId="ADAL" clId="{20E41B80-3454-4788-9923-B27AB67CF708}" dt="2025-07-09T14:02:41.382" v="7" actId="47"/>
        <pc:sldMkLst>
          <pc:docMk/>
          <pc:sldMk cId="2424298882" sldId="21473767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E5E93_F90042DB.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7FFE5E73_7150F449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7FFE5E73_7150F449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_7FFE5E73_7150F449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_7FFE5E6F_F9F24C58.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_7FFE5E8A_63BBD4C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_7FFE5E8A_63BBD4C210.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_7FFE5E8A_63BBD4C211.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E5E93_F90042DB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7FFE5E93_F90042DB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7FFE5E93_F90042DB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7FFE5E94_4FF18556.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7FFE5E94_4FF18556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7FFE5E94_4FF18556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7FFE5E94_4FF18556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7FFE5E73_7150F44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76484852102553"/>
          <c:y val="3.6208453909385555E-2"/>
          <c:w val="0.5226858477026165"/>
          <c:h val="0.92758309218122892"/>
        </c:manualLayout>
      </c:layout>
      <c:barChart>
        <c:barDir val="bar"/>
        <c:grouping val="clustered"/>
        <c:varyColors val="0"/>
        <c:ser>
          <c:idx val="0"/>
          <c:order val="0"/>
          <c:tx>
            <c:strRef>
              <c:f>Sheet1!$B$1</c:f>
              <c:strCache>
                <c:ptCount val="1"/>
                <c:pt idx="0">
                  <c:v>Increased</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DE40-4326-838C-D8971560A4B2}"/>
              </c:ext>
            </c:extLst>
          </c:dPt>
          <c:dPt>
            <c:idx val="1"/>
            <c:invertIfNegative val="0"/>
            <c:bubble3D val="0"/>
            <c:spPr>
              <a:solidFill>
                <a:srgbClr val="1B1464"/>
              </a:solidFill>
              <a:ln>
                <a:noFill/>
              </a:ln>
              <a:effectLst/>
            </c:spPr>
            <c:extLst>
              <c:ext xmlns:c16="http://schemas.microsoft.com/office/drawing/2014/chart" uri="{C3380CC4-5D6E-409C-BE32-E72D297353CC}">
                <c16:uniqueId val="{00000003-DE40-4326-838C-D8971560A4B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Sheet1!$B$2:$B$3</c:f>
              <c:numCache>
                <c:formatCode>0%</c:formatCode>
                <c:ptCount val="2"/>
                <c:pt idx="0">
                  <c:v>0.46</c:v>
                </c:pt>
                <c:pt idx="1">
                  <c:v>0.65</c:v>
                </c:pt>
              </c:numCache>
            </c:numRef>
          </c:val>
          <c:extLst>
            <c:ext xmlns:c16="http://schemas.microsoft.com/office/drawing/2014/chart" uri="{C3380CC4-5D6E-409C-BE32-E72D297353CC}">
              <c16:uniqueId val="{0000000A-DE40-4326-838C-D8971560A4B2}"/>
            </c:ext>
          </c:extLst>
        </c:ser>
        <c:ser>
          <c:idx val="1"/>
          <c:order val="1"/>
          <c:tx>
            <c:strRef>
              <c:f>Sheet1!$C$1</c:f>
              <c:strCache>
                <c:ptCount val="1"/>
                <c:pt idx="0">
                  <c:v>Stayed the same</c:v>
                </c:pt>
              </c:strCache>
            </c:strRef>
          </c:tx>
          <c:spPr>
            <a:solidFill>
              <a:srgbClr val="00C4F6"/>
            </a:solidFill>
            <a:ln>
              <a:noFill/>
            </a:ln>
            <a:effectLst/>
          </c:spPr>
          <c:invertIfNegative val="0"/>
          <c:dPt>
            <c:idx val="0"/>
            <c:invertIfNegative val="0"/>
            <c:bubble3D val="0"/>
            <c:spPr>
              <a:solidFill>
                <a:srgbClr val="00C4F6"/>
              </a:solidFill>
              <a:ln>
                <a:noFill/>
              </a:ln>
              <a:effectLst/>
            </c:spPr>
            <c:extLst>
              <c:ext xmlns:c16="http://schemas.microsoft.com/office/drawing/2014/chart" uri="{C3380CC4-5D6E-409C-BE32-E72D297353CC}">
                <c16:uniqueId val="{0000000C-DE40-4326-838C-D8971560A4B2}"/>
              </c:ext>
            </c:extLst>
          </c:dPt>
          <c:dPt>
            <c:idx val="1"/>
            <c:invertIfNegative val="0"/>
            <c:bubble3D val="0"/>
            <c:spPr>
              <a:solidFill>
                <a:srgbClr val="00C4F6"/>
              </a:solidFill>
              <a:ln>
                <a:noFill/>
              </a:ln>
              <a:effectLst/>
            </c:spPr>
            <c:extLst>
              <c:ext xmlns:c16="http://schemas.microsoft.com/office/drawing/2014/chart" uri="{C3380CC4-5D6E-409C-BE32-E72D297353CC}">
                <c16:uniqueId val="{0000000D-DE40-4326-838C-D8971560A4B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Sheet1!$C$2:$C$3</c:f>
              <c:numCache>
                <c:formatCode>0%</c:formatCode>
                <c:ptCount val="2"/>
                <c:pt idx="0">
                  <c:v>0.41</c:v>
                </c:pt>
                <c:pt idx="1">
                  <c:v>0.27</c:v>
                </c:pt>
              </c:numCache>
            </c:numRef>
          </c:val>
          <c:extLst>
            <c:ext xmlns:c16="http://schemas.microsoft.com/office/drawing/2014/chart" uri="{C3380CC4-5D6E-409C-BE32-E72D297353CC}">
              <c16:uniqueId val="{0000000B-DE40-4326-838C-D8971560A4B2}"/>
            </c:ext>
          </c:extLst>
        </c:ser>
        <c:ser>
          <c:idx val="2"/>
          <c:order val="2"/>
          <c:tx>
            <c:strRef>
              <c:f>Sheet1!$D$1</c:f>
              <c:strCache>
                <c:ptCount val="1"/>
                <c:pt idx="0">
                  <c:v>Decreased</c:v>
                </c:pt>
              </c:strCache>
            </c:strRef>
          </c:tx>
          <c:spPr>
            <a:solidFill>
              <a:srgbClr val="ED3C8D"/>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9-A444-4043-A8A2-871F4850870C}"/>
              </c:ext>
            </c:extLst>
          </c:dPt>
          <c:dPt>
            <c:idx val="1"/>
            <c:invertIfNegative val="0"/>
            <c:bubble3D val="0"/>
            <c:spPr>
              <a:solidFill>
                <a:srgbClr val="ED3C8D"/>
              </a:solidFill>
              <a:ln>
                <a:noFill/>
              </a:ln>
              <a:effectLst/>
            </c:spPr>
            <c:extLst>
              <c:ext xmlns:c16="http://schemas.microsoft.com/office/drawing/2014/chart" uri="{C3380CC4-5D6E-409C-BE32-E72D297353CC}">
                <c16:uniqueId val="{0000000B-A444-4043-A8A2-871F4850870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Sheet1!$D$2:$D$3</c:f>
              <c:numCache>
                <c:formatCode>0%</c:formatCode>
                <c:ptCount val="2"/>
                <c:pt idx="0">
                  <c:v>0.13</c:v>
                </c:pt>
                <c:pt idx="1">
                  <c:v>0.08</c:v>
                </c:pt>
              </c:numCache>
            </c:numRef>
          </c:val>
          <c:extLst>
            <c:ext xmlns:c16="http://schemas.microsoft.com/office/drawing/2014/chart" uri="{C3380CC4-5D6E-409C-BE32-E72D297353CC}">
              <c16:uniqueId val="{0000000C-A34D-498B-B733-822E056BFE73}"/>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D7A7-45E0-882B-41E391CB718A}"/>
              </c:ext>
            </c:extLst>
          </c:dPt>
          <c:dPt>
            <c:idx val="1"/>
            <c:bubble3D val="0"/>
            <c:spPr>
              <a:solidFill>
                <a:srgbClr val="ACBDCE"/>
              </a:solidFill>
              <a:ln w="19050">
                <a:solidFill>
                  <a:schemeClr val="lt1"/>
                </a:solidFill>
              </a:ln>
              <a:effectLst/>
            </c:spPr>
            <c:extLst>
              <c:ext xmlns:c16="http://schemas.microsoft.com/office/drawing/2014/chart" uri="{C3380CC4-5D6E-409C-BE32-E72D297353CC}">
                <c16:uniqueId val="{00000003-D7A7-45E0-882B-41E391CB718A}"/>
              </c:ext>
            </c:extLst>
          </c:dPt>
          <c:dLbls>
            <c:dLbl>
              <c:idx val="0"/>
              <c:layout>
                <c:manualLayout>
                  <c:x val="-0.22105759523515656"/>
                  <c:y val="0.21882298861998703"/>
                </c:manualLayout>
              </c:layout>
              <c:tx>
                <c:rich>
                  <a:bodyPr/>
                  <a:lstStyle/>
                  <a:p>
                    <a:fld id="{643EB306-894C-4E2E-BC4E-6A9C1BE67332}" type="CATEGORYNAME">
                      <a:rPr lang="en-US"/>
                      <a:pPr/>
                      <a:t>[CATEGORY NAME]</a:t>
                    </a:fld>
                    <a:endParaRPr lang="en-US"/>
                  </a:p>
                  <a:p>
                    <a:fld id="{0661C8A3-0ABC-4804-8CB5-3306650A8AF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715933341983645"/>
                      <c:h val="0.25742996361848319"/>
                    </c:manualLayout>
                  </c15:layout>
                  <c15:dlblFieldTable/>
                  <c15:showDataLabelsRange val="0"/>
                </c:ext>
                <c:ext xmlns:c16="http://schemas.microsoft.com/office/drawing/2014/chart" uri="{C3380CC4-5D6E-409C-BE32-E72D297353CC}">
                  <c16:uniqueId val="{00000001-D7A7-45E0-882B-41E391CB718A}"/>
                </c:ext>
              </c:extLst>
            </c:dLbl>
            <c:dLbl>
              <c:idx val="1"/>
              <c:layout>
                <c:manualLayout>
                  <c:x val="-0.16546168915219586"/>
                  <c:y val="-0.21469541268566736"/>
                </c:manualLayout>
              </c:layout>
              <c:tx>
                <c:rich>
                  <a:bodyPr/>
                  <a:lstStyle/>
                  <a:p>
                    <a:fld id="{EBC1FA57-7A13-4C43-AA26-3BEF4A83BD6D}" type="CATEGORYNAME">
                      <a:rPr lang="en-US"/>
                      <a:pPr/>
                      <a:t>[CATEGORY NAME]</a:t>
                    </a:fld>
                    <a:endParaRPr lang="en-US" baseline="0"/>
                  </a:p>
                  <a:p>
                    <a:fld id="{AF0A89A6-BA98-4DEF-BDFB-F88877A4A53A}" type="VALUE">
                      <a:rPr lang="en-US" sz="16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D7A7-45E0-882B-41E391CB718A}"/>
                </c:ext>
              </c:extLst>
            </c:dLbl>
            <c:spPr>
              <a:noFill/>
              <a:ln>
                <a:noFill/>
              </a:ln>
              <a:effectLst/>
            </c:spPr>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numCache>
            </c:numRef>
          </c:val>
          <c:extLst>
            <c:ext xmlns:c16="http://schemas.microsoft.com/office/drawing/2014/chart" uri="{C3380CC4-5D6E-409C-BE32-E72D297353CC}">
              <c16:uniqueId val="{00000006-D7A7-45E0-882B-41E391CB718A}"/>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1506256019733643E-3"/>
          <c:y val="0.20298322445950462"/>
          <c:w val="0.97818697959687451"/>
          <c:h val="0.58177569560112707"/>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solidFill>
            <a:srgbClr val="1F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8229-4121-998C-BC7791D6BC89}"/>
              </c:ext>
            </c:extLst>
          </c:dPt>
          <c:dPt>
            <c:idx val="1"/>
            <c:bubble3D val="0"/>
            <c:spPr>
              <a:solidFill>
                <a:srgbClr val="ACBDCE"/>
              </a:solidFill>
              <a:ln w="19050">
                <a:solidFill>
                  <a:schemeClr val="lt1"/>
                </a:solidFill>
              </a:ln>
              <a:effectLst/>
            </c:spPr>
            <c:extLst>
              <c:ext xmlns:c16="http://schemas.microsoft.com/office/drawing/2014/chart" uri="{C3380CC4-5D6E-409C-BE32-E72D297353CC}">
                <c16:uniqueId val="{00000003-8229-4121-998C-BC7791D6BC89}"/>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0.63</c:v>
                </c:pt>
                <c:pt idx="1">
                  <c:v>0.37</c:v>
                </c:pt>
              </c:numCache>
            </c:numRef>
          </c:val>
          <c:extLst>
            <c:ext xmlns:c16="http://schemas.microsoft.com/office/drawing/2014/chart" uri="{C3380CC4-5D6E-409C-BE32-E72D297353CC}">
              <c16:uniqueId val="{00000006-8229-4121-998C-BC7791D6BC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B9D5-46F5-8914-7B27A40624AF}"/>
              </c:ext>
            </c:extLst>
          </c:dPt>
          <c:dPt>
            <c:idx val="1"/>
            <c:bubble3D val="0"/>
            <c:spPr>
              <a:solidFill>
                <a:srgbClr val="ACBDCE"/>
              </a:solidFill>
              <a:ln w="19050">
                <a:solidFill>
                  <a:schemeClr val="lt1"/>
                </a:solidFill>
              </a:ln>
              <a:effectLst/>
            </c:spPr>
            <c:extLst>
              <c:ext xmlns:c16="http://schemas.microsoft.com/office/drawing/2014/chart" uri="{C3380CC4-5D6E-409C-BE32-E72D297353CC}">
                <c16:uniqueId val="{00000003-B9D5-46F5-8914-7B27A40624AF}"/>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6-B9D5-46F5-8914-7B27A40624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1-3507-466C-879D-0830D1D63211}"/>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3507-466C-879D-0830D1D63211}"/>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3507-466C-879D-0830D1D63211}"/>
              </c:ext>
            </c:extLst>
          </c:dPt>
          <c:dLbls>
            <c:dLbl>
              <c:idx val="0"/>
              <c:layout>
                <c:manualLayout>
                  <c:x val="-0.22105759523515656"/>
                  <c:y val="0.21882298861998703"/>
                </c:manualLayout>
              </c:layout>
              <c:tx>
                <c:rich>
                  <a:bodyPr/>
                  <a:lstStyle/>
                  <a:p>
                    <a:fld id="{643EB306-894C-4E2E-BC4E-6A9C1BE67332}" type="CATEGORYNAME">
                      <a:rPr lang="en-US"/>
                      <a:pPr/>
                      <a:t>[CATEGORY NAME]</a:t>
                    </a:fld>
                    <a:endParaRPr lang="en-US"/>
                  </a:p>
                  <a:p>
                    <a:fld id="{0661C8A3-0ABC-4804-8CB5-3306650A8AF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715933341983645"/>
                      <c:h val="0.25742996361848319"/>
                    </c:manualLayout>
                  </c15:layout>
                  <c15:dlblFieldTable/>
                  <c15:showDataLabelsRange val="0"/>
                </c:ext>
                <c:ext xmlns:c16="http://schemas.microsoft.com/office/drawing/2014/chart" uri="{C3380CC4-5D6E-409C-BE32-E72D297353CC}">
                  <c16:uniqueId val="{00000001-3507-466C-879D-0830D1D63211}"/>
                </c:ext>
              </c:extLst>
            </c:dLbl>
            <c:dLbl>
              <c:idx val="1"/>
              <c:layout>
                <c:manualLayout>
                  <c:x val="-0.16546168915219586"/>
                  <c:y val="-0.21469541268566736"/>
                </c:manualLayout>
              </c:layout>
              <c:tx>
                <c:rich>
                  <a:bodyPr/>
                  <a:lstStyle/>
                  <a:p>
                    <a:fld id="{EBC1FA57-7A13-4C43-AA26-3BEF4A83BD6D}" type="CATEGORYNAME">
                      <a:rPr lang="en-US"/>
                      <a:pPr/>
                      <a:t>[CATEGORY NAME]</a:t>
                    </a:fld>
                    <a:endParaRPr lang="en-US" baseline="0"/>
                  </a:p>
                  <a:p>
                    <a:fld id="{AF0A89A6-BA98-4DEF-BDFB-F88877A4A53A}" type="VALUE">
                      <a:rPr lang="en-US" sz="16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3507-466C-879D-0830D1D63211}"/>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'Small-sized' businesses</c:v>
                </c:pt>
                <c:pt idx="1">
                  <c:v>'Medium-sized' businesses</c:v>
                </c:pt>
                <c:pt idx="2">
                  <c:v>'Large-sized' businesses</c:v>
                </c:pt>
              </c:strCache>
            </c:strRef>
          </c:cat>
          <c:val>
            <c:numRef>
              <c:f>Sheet1!$B$2:$B$4</c:f>
              <c:numCache>
                <c:formatCode>General</c:formatCode>
                <c:ptCount val="3"/>
              </c:numCache>
            </c:numRef>
          </c:val>
          <c:extLst>
            <c:ext xmlns:c16="http://schemas.microsoft.com/office/drawing/2014/chart" uri="{C3380CC4-5D6E-409C-BE32-E72D297353CC}">
              <c16:uniqueId val="{00000004-3507-466C-879D-0830D1D63211}"/>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1506256019733643E-3"/>
          <c:y val="0.20298322445950462"/>
          <c:w val="0.97818697959687451"/>
          <c:h val="0.5817756956011270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bg1"/>
          </a:solidFill>
          <a:latin typeface="Helvetica" panose="020B0403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46283674284729892"/>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0-9200-41C6-99BE-FA28B96CCF21}"/>
              </c:ext>
            </c:extLst>
          </c:dPt>
          <c:dPt>
            <c:idx val="1"/>
            <c:invertIfNegative val="0"/>
            <c:bubble3D val="0"/>
            <c:spPr>
              <a:solidFill>
                <a:srgbClr val="00BFF2"/>
              </a:solidFill>
              <a:ln>
                <a:noFill/>
              </a:ln>
              <a:effectLst/>
            </c:spPr>
            <c:extLst>
              <c:ext xmlns:c16="http://schemas.microsoft.com/office/drawing/2014/chart" uri="{C3380CC4-5D6E-409C-BE32-E72D297353CC}">
                <c16:uniqueId val="{00000006-4327-4824-B138-FBAC1147CB38}"/>
              </c:ext>
            </c:extLst>
          </c:dPt>
          <c:dPt>
            <c:idx val="2"/>
            <c:invertIfNegative val="0"/>
            <c:bubble3D val="0"/>
            <c:spPr>
              <a:solidFill>
                <a:srgbClr val="4EBEA4"/>
              </a:solidFill>
              <a:ln>
                <a:noFill/>
              </a:ln>
              <a:effectLst/>
            </c:spPr>
            <c:extLst>
              <c:ext xmlns:c16="http://schemas.microsoft.com/office/drawing/2014/chart" uri="{C3380CC4-5D6E-409C-BE32-E72D297353CC}">
                <c16:uniqueId val="{00000005-4327-4824-B138-FBAC1147CB38}"/>
              </c:ext>
            </c:extLst>
          </c:dPt>
          <c:dPt>
            <c:idx val="3"/>
            <c:invertIfNegative val="0"/>
            <c:bubble3D val="0"/>
            <c:spPr>
              <a:solidFill>
                <a:srgbClr val="ED3C8D"/>
              </a:solidFill>
              <a:ln>
                <a:noFill/>
              </a:ln>
              <a:effectLst/>
            </c:spPr>
            <c:extLst>
              <c:ext xmlns:c16="http://schemas.microsoft.com/office/drawing/2014/chart" uri="{C3380CC4-5D6E-409C-BE32-E72D297353CC}">
                <c16:uniqueId val="{00000004-4327-4824-B138-FBAC1147CB38}"/>
              </c:ext>
            </c:extLst>
          </c:dPt>
          <c:dPt>
            <c:idx val="4"/>
            <c:invertIfNegative val="0"/>
            <c:bubble3D val="0"/>
            <c:spPr>
              <a:solidFill>
                <a:srgbClr val="FFE600"/>
              </a:solidFill>
              <a:ln>
                <a:noFill/>
              </a:ln>
              <a:effectLst/>
            </c:spPr>
            <c:extLst>
              <c:ext xmlns:c16="http://schemas.microsoft.com/office/drawing/2014/chart" uri="{C3380CC4-5D6E-409C-BE32-E72D297353CC}">
                <c16:uniqueId val="{00000003-4327-4824-B138-FBAC1147CB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satisfaction, trust and loyalty</c:v>
                </c:pt>
                <c:pt idx="1">
                  <c:v>Effective marketing strategy</c:v>
                </c:pt>
                <c:pt idx="2">
                  <c:v>Strong brand identity</c:v>
                </c:pt>
                <c:pt idx="3">
                  <c:v>Customer experience</c:v>
                </c:pt>
                <c:pt idx="4">
                  <c:v>Brand reputation and social responsibility</c:v>
                </c:pt>
              </c:strCache>
            </c:strRef>
          </c:cat>
          <c:val>
            <c:numRef>
              <c:f>Sheet1!$B$2:$B$6</c:f>
              <c:numCache>
                <c:formatCode>0%</c:formatCode>
                <c:ptCount val="5"/>
                <c:pt idx="0">
                  <c:v>0.57999999999999996</c:v>
                </c:pt>
                <c:pt idx="1">
                  <c:v>0.44</c:v>
                </c:pt>
                <c:pt idx="2">
                  <c:v>0.38</c:v>
                </c:pt>
                <c:pt idx="3">
                  <c:v>0.35</c:v>
                </c:pt>
                <c:pt idx="4">
                  <c:v>0.34</c:v>
                </c:pt>
              </c:numCache>
            </c:numRef>
          </c:val>
          <c:extLst>
            <c:ext xmlns:c16="http://schemas.microsoft.com/office/drawing/2014/chart" uri="{C3380CC4-5D6E-409C-BE32-E72D297353CC}">
              <c16:uniqueId val="{00000000-4327-4824-B138-FBAC1147CB38}"/>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63910256712339"/>
          <c:y val="3.6208466090122897E-2"/>
          <c:w val="0.48595143059257945"/>
          <c:h val="0.93422365515849914"/>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B9CB-4EAC-B0EA-6323BC95AF40}"/>
              </c:ext>
            </c:extLst>
          </c:dPt>
          <c:dPt>
            <c:idx val="1"/>
            <c:invertIfNegative val="0"/>
            <c:bubble3D val="0"/>
            <c:spPr>
              <a:solidFill>
                <a:srgbClr val="4EBEA4"/>
              </a:solidFill>
              <a:ln>
                <a:noFill/>
              </a:ln>
              <a:effectLst/>
            </c:spPr>
            <c:extLst>
              <c:ext xmlns:c16="http://schemas.microsoft.com/office/drawing/2014/chart" uri="{C3380CC4-5D6E-409C-BE32-E72D297353CC}">
                <c16:uniqueId val="{00000003-B9CB-4EAC-B0EA-6323BC95AF40}"/>
              </c:ext>
            </c:extLst>
          </c:dPt>
          <c:dPt>
            <c:idx val="2"/>
            <c:invertIfNegative val="0"/>
            <c:bubble3D val="0"/>
            <c:spPr>
              <a:solidFill>
                <a:srgbClr val="00BFF2"/>
              </a:solidFill>
              <a:ln>
                <a:noFill/>
              </a:ln>
              <a:effectLst/>
            </c:spPr>
            <c:extLst>
              <c:ext xmlns:c16="http://schemas.microsoft.com/office/drawing/2014/chart" uri="{C3380CC4-5D6E-409C-BE32-E72D297353CC}">
                <c16:uniqueId val="{00000005-B9CB-4EAC-B0EA-6323BC95AF40}"/>
              </c:ext>
            </c:extLst>
          </c:dPt>
          <c:dPt>
            <c:idx val="3"/>
            <c:invertIfNegative val="0"/>
            <c:bubble3D val="0"/>
            <c:spPr>
              <a:solidFill>
                <a:srgbClr val="7030A0"/>
              </a:solidFill>
              <a:ln>
                <a:noFill/>
              </a:ln>
              <a:effectLst/>
            </c:spPr>
            <c:extLst>
              <c:ext xmlns:c16="http://schemas.microsoft.com/office/drawing/2014/chart" uri="{C3380CC4-5D6E-409C-BE32-E72D297353CC}">
                <c16:uniqueId val="{00000001-F63E-468E-8136-2CFC2D0049CD}"/>
              </c:ext>
            </c:extLst>
          </c:dPt>
          <c:dPt>
            <c:idx val="4"/>
            <c:invertIfNegative val="0"/>
            <c:bubble3D val="0"/>
            <c:spPr>
              <a:solidFill>
                <a:srgbClr val="ED3C8D"/>
              </a:solidFill>
              <a:ln>
                <a:noFill/>
              </a:ln>
              <a:effectLst/>
            </c:spPr>
            <c:extLst>
              <c:ext xmlns:c16="http://schemas.microsoft.com/office/drawing/2014/chart" uri="{C3380CC4-5D6E-409C-BE32-E72D297353CC}">
                <c16:uniqueId val="{0000000B-F63E-468E-8136-2CFC2D0049C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satisfaction, trust and loyalty</c:v>
                </c:pt>
                <c:pt idx="1">
                  <c:v>Strong brand identity</c:v>
                </c:pt>
                <c:pt idx="2">
                  <c:v>Effective marketing strategy</c:v>
                </c:pt>
                <c:pt idx="3">
                  <c:v>Emotional connection / brand resonance</c:v>
                </c:pt>
                <c:pt idx="4">
                  <c:v>Customer experience</c:v>
                </c:pt>
              </c:strCache>
            </c:strRef>
          </c:cat>
          <c:val>
            <c:numRef>
              <c:f>Sheet1!$B$2:$B$6</c:f>
              <c:numCache>
                <c:formatCode>0%</c:formatCode>
                <c:ptCount val="5"/>
                <c:pt idx="0">
                  <c:v>0.57999999999999996</c:v>
                </c:pt>
                <c:pt idx="1">
                  <c:v>0.47</c:v>
                </c:pt>
                <c:pt idx="2">
                  <c:v>0.38</c:v>
                </c:pt>
                <c:pt idx="3">
                  <c:v>0.38</c:v>
                </c:pt>
                <c:pt idx="4">
                  <c:v>0.27</c:v>
                </c:pt>
              </c:numCache>
            </c:numRef>
          </c:val>
          <c:extLst>
            <c:ext xmlns:c16="http://schemas.microsoft.com/office/drawing/2014/chart" uri="{C3380CC4-5D6E-409C-BE32-E72D297353CC}">
              <c16:uniqueId val="{0000000A-F63E-468E-8136-2CFC2D0049CD}"/>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061403511909085"/>
          <c:y val="3.6208453909385555E-2"/>
          <c:w val="0.42626228988016041"/>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1-0BDB-4116-A4A5-97ACE421AA5A}"/>
              </c:ext>
            </c:extLst>
          </c:dPt>
          <c:dPt>
            <c:idx val="1"/>
            <c:invertIfNegative val="0"/>
            <c:bubble3D val="0"/>
            <c:spPr>
              <a:solidFill>
                <a:srgbClr val="FF6E30"/>
              </a:solidFill>
              <a:ln>
                <a:noFill/>
              </a:ln>
              <a:effectLst/>
            </c:spPr>
            <c:extLst>
              <c:ext xmlns:c16="http://schemas.microsoft.com/office/drawing/2014/chart" uri="{C3380CC4-5D6E-409C-BE32-E72D297353CC}">
                <c16:uniqueId val="{00000003-0BDB-4116-A4A5-97ACE421AA5A}"/>
              </c:ext>
            </c:extLst>
          </c:dPt>
          <c:dPt>
            <c:idx val="2"/>
            <c:invertIfNegative val="0"/>
            <c:bubble3D val="0"/>
            <c:spPr>
              <a:solidFill>
                <a:srgbClr val="00BFF2"/>
              </a:solidFill>
              <a:ln>
                <a:noFill/>
              </a:ln>
              <a:effectLst/>
            </c:spPr>
            <c:extLst>
              <c:ext xmlns:c16="http://schemas.microsoft.com/office/drawing/2014/chart" uri="{C3380CC4-5D6E-409C-BE32-E72D297353CC}">
                <c16:uniqueId val="{00000005-0BDB-4116-A4A5-97ACE421AA5A}"/>
              </c:ext>
            </c:extLst>
          </c:dPt>
          <c:dPt>
            <c:idx val="3"/>
            <c:invertIfNegative val="0"/>
            <c:bubble3D val="0"/>
            <c:spPr>
              <a:solidFill>
                <a:srgbClr val="7030A0"/>
              </a:solidFill>
              <a:ln>
                <a:noFill/>
              </a:ln>
              <a:effectLst/>
            </c:spPr>
            <c:extLst>
              <c:ext xmlns:c16="http://schemas.microsoft.com/office/drawing/2014/chart" uri="{C3380CC4-5D6E-409C-BE32-E72D297353CC}">
                <c16:uniqueId val="{00000001-B371-4F26-8644-521C5087360C}"/>
              </c:ext>
            </c:extLst>
          </c:dPt>
          <c:dPt>
            <c:idx val="4"/>
            <c:invertIfNegative val="0"/>
            <c:bubble3D val="0"/>
            <c:spPr>
              <a:solidFill>
                <a:srgbClr val="4EBEA4"/>
              </a:solidFill>
              <a:ln>
                <a:noFill/>
              </a:ln>
              <a:effectLst/>
            </c:spPr>
            <c:extLst>
              <c:ext xmlns:c16="http://schemas.microsoft.com/office/drawing/2014/chart" uri="{C3380CC4-5D6E-409C-BE32-E72D297353CC}">
                <c16:uniqueId val="{0000000B-B371-4F26-8644-521C5087360C}"/>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Customer satisfaction, trust and loyalty</c:v>
                </c:pt>
                <c:pt idx="1">
                  <c:v>Unique value proposition</c:v>
                </c:pt>
                <c:pt idx="2">
                  <c:v>Effective marketing strategy</c:v>
                </c:pt>
                <c:pt idx="3">
                  <c:v>Emotional connection / brand resonance</c:v>
                </c:pt>
                <c:pt idx="4">
                  <c:v>Strong brand identity</c:v>
                </c:pt>
              </c:strCache>
            </c:strRef>
          </c:cat>
          <c:val>
            <c:numRef>
              <c:f>Sheet1!$B$2:$B$6</c:f>
              <c:numCache>
                <c:formatCode>0%</c:formatCode>
                <c:ptCount val="5"/>
                <c:pt idx="0">
                  <c:v>0.45</c:v>
                </c:pt>
                <c:pt idx="1">
                  <c:v>0.42</c:v>
                </c:pt>
                <c:pt idx="2">
                  <c:v>0.38</c:v>
                </c:pt>
                <c:pt idx="3">
                  <c:v>0.38</c:v>
                </c:pt>
                <c:pt idx="4">
                  <c:v>0.35</c:v>
                </c:pt>
              </c:numCache>
            </c:numRef>
          </c:val>
          <c:extLst>
            <c:ext xmlns:c16="http://schemas.microsoft.com/office/drawing/2014/chart" uri="{C3380CC4-5D6E-409C-BE32-E72D297353CC}">
              <c16:uniqueId val="{0000000A-B371-4F26-8644-521C5087360C}"/>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010B-4539-9269-0D43C7D7E431}"/>
              </c:ext>
            </c:extLst>
          </c:dPt>
          <c:dPt>
            <c:idx val="1"/>
            <c:bubble3D val="0"/>
            <c:spPr>
              <a:solidFill>
                <a:srgbClr val="00C4F6"/>
              </a:solidFill>
              <a:ln w="19050">
                <a:solidFill>
                  <a:schemeClr val="bg1"/>
                </a:solidFill>
              </a:ln>
              <a:effectLst/>
            </c:spPr>
            <c:extLst>
              <c:ext xmlns:c16="http://schemas.microsoft.com/office/drawing/2014/chart" uri="{C3380CC4-5D6E-409C-BE32-E72D297353CC}">
                <c16:uniqueId val="{00000003-010B-4539-9269-0D43C7D7E431}"/>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4-C788-41AB-846D-FD0618851FA5}"/>
              </c:ext>
            </c:extLst>
          </c:dPt>
          <c:dLbls>
            <c:dLbl>
              <c:idx val="0"/>
              <c:layout>
                <c:manualLayout>
                  <c:x val="-0.22105759523515656"/>
                  <c:y val="0.21882298861998703"/>
                </c:manualLayout>
              </c:layout>
              <c:tx>
                <c:rich>
                  <a:bodyPr/>
                  <a:lstStyle/>
                  <a:p>
                    <a:fld id="{643EB306-894C-4E2E-BC4E-6A9C1BE67332}" type="CATEGORYNAME">
                      <a:rPr lang="en-US"/>
                      <a:pPr/>
                      <a:t>[CATEGORY NAME]</a:t>
                    </a:fld>
                    <a:endParaRPr lang="en-US"/>
                  </a:p>
                  <a:p>
                    <a:fld id="{0661C8A3-0ABC-4804-8CB5-3306650A8AF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715933341983645"/>
                      <c:h val="0.25742996361848319"/>
                    </c:manualLayout>
                  </c15:layout>
                  <c15:dlblFieldTable/>
                  <c15:showDataLabelsRange val="0"/>
                </c:ext>
                <c:ext xmlns:c16="http://schemas.microsoft.com/office/drawing/2014/chart" uri="{C3380CC4-5D6E-409C-BE32-E72D297353CC}">
                  <c16:uniqueId val="{00000001-010B-4539-9269-0D43C7D7E431}"/>
                </c:ext>
              </c:extLst>
            </c:dLbl>
            <c:dLbl>
              <c:idx val="1"/>
              <c:layout>
                <c:manualLayout>
                  <c:x val="-0.16546168915219586"/>
                  <c:y val="-0.21469541268566736"/>
                </c:manualLayout>
              </c:layout>
              <c:tx>
                <c:rich>
                  <a:bodyPr/>
                  <a:lstStyle/>
                  <a:p>
                    <a:fld id="{EBC1FA57-7A13-4C43-AA26-3BEF4A83BD6D}" type="CATEGORYNAME">
                      <a:rPr lang="en-US"/>
                      <a:pPr/>
                      <a:t>[CATEGORY NAME]</a:t>
                    </a:fld>
                    <a:endParaRPr lang="en-US" baseline="0"/>
                  </a:p>
                  <a:p>
                    <a:fld id="{AF0A89A6-BA98-4DEF-BDFB-F88877A4A53A}" type="VALUE">
                      <a:rPr lang="en-US" sz="16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010B-4539-9269-0D43C7D7E431}"/>
                </c:ext>
              </c:extLst>
            </c:dLbl>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Increased</c:v>
                </c:pt>
                <c:pt idx="1">
                  <c:v>Stayed the same</c:v>
                </c:pt>
                <c:pt idx="2">
                  <c:v>Decreased</c:v>
                </c:pt>
              </c:strCache>
            </c:strRef>
          </c:cat>
          <c:val>
            <c:numRef>
              <c:f>Sheet1!$B$2:$B$4</c:f>
              <c:numCache>
                <c:formatCode>General</c:formatCode>
                <c:ptCount val="3"/>
              </c:numCache>
            </c:numRef>
          </c:val>
          <c:extLst>
            <c:ext xmlns:c16="http://schemas.microsoft.com/office/drawing/2014/chart" uri="{C3380CC4-5D6E-409C-BE32-E72D297353CC}">
              <c16:uniqueId val="{0000000A-010B-4539-9269-0D43C7D7E431}"/>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1506256019733643E-3"/>
          <c:y val="0.20298322445950462"/>
          <c:w val="0.97818697959687451"/>
          <c:h val="0.58177569560112707"/>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76484852102553"/>
          <c:y val="3.6208453909385555E-2"/>
          <c:w val="0.5226858477026165"/>
          <c:h val="0.92758309218122892"/>
        </c:manualLayout>
      </c:layout>
      <c:barChart>
        <c:barDir val="bar"/>
        <c:grouping val="clustered"/>
        <c:varyColors val="0"/>
        <c:ser>
          <c:idx val="0"/>
          <c:order val="0"/>
          <c:tx>
            <c:strRef>
              <c:f>Sheet1!$B$1</c:f>
              <c:strCache>
                <c:ptCount val="1"/>
                <c:pt idx="0">
                  <c:v>Increased</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FD79-4242-A392-0773656C9C87}"/>
              </c:ext>
            </c:extLst>
          </c:dPt>
          <c:dPt>
            <c:idx val="1"/>
            <c:invertIfNegative val="0"/>
            <c:bubble3D val="0"/>
            <c:spPr>
              <a:solidFill>
                <a:srgbClr val="1B1464"/>
              </a:solidFill>
              <a:ln>
                <a:noFill/>
              </a:ln>
              <a:effectLst/>
            </c:spPr>
            <c:extLst>
              <c:ext xmlns:c16="http://schemas.microsoft.com/office/drawing/2014/chart" uri="{C3380CC4-5D6E-409C-BE32-E72D297353CC}">
                <c16:uniqueId val="{00000003-FD79-4242-A392-0773656C9C8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Sheet1!$B$2:$B$3</c:f>
              <c:numCache>
                <c:formatCode>0%</c:formatCode>
                <c:ptCount val="2"/>
                <c:pt idx="0">
                  <c:v>0.48</c:v>
                </c:pt>
                <c:pt idx="1">
                  <c:v>0.53</c:v>
                </c:pt>
              </c:numCache>
            </c:numRef>
          </c:val>
          <c:extLst>
            <c:ext xmlns:c16="http://schemas.microsoft.com/office/drawing/2014/chart" uri="{C3380CC4-5D6E-409C-BE32-E72D297353CC}">
              <c16:uniqueId val="{00000006-FD79-4242-A392-0773656C9C87}"/>
            </c:ext>
          </c:extLst>
        </c:ser>
        <c:ser>
          <c:idx val="1"/>
          <c:order val="1"/>
          <c:tx>
            <c:strRef>
              <c:f>Sheet1!$C$1</c:f>
              <c:strCache>
                <c:ptCount val="1"/>
                <c:pt idx="0">
                  <c:v>Stayed the same</c:v>
                </c:pt>
              </c:strCache>
            </c:strRef>
          </c:tx>
          <c:spPr>
            <a:solidFill>
              <a:srgbClr val="00C4F6"/>
            </a:solidFill>
            <a:ln>
              <a:noFill/>
            </a:ln>
            <a:effectLst/>
          </c:spPr>
          <c:invertIfNegative val="0"/>
          <c:dPt>
            <c:idx val="0"/>
            <c:invertIfNegative val="0"/>
            <c:bubble3D val="0"/>
            <c:spPr>
              <a:solidFill>
                <a:srgbClr val="00C4F6"/>
              </a:solidFill>
              <a:ln>
                <a:noFill/>
              </a:ln>
              <a:effectLst/>
            </c:spPr>
            <c:extLst>
              <c:ext xmlns:c16="http://schemas.microsoft.com/office/drawing/2014/chart" uri="{C3380CC4-5D6E-409C-BE32-E72D297353CC}">
                <c16:uniqueId val="{00000008-FD79-4242-A392-0773656C9C87}"/>
              </c:ext>
            </c:extLst>
          </c:dPt>
          <c:dPt>
            <c:idx val="1"/>
            <c:invertIfNegative val="0"/>
            <c:bubble3D val="0"/>
            <c:spPr>
              <a:solidFill>
                <a:srgbClr val="00C4F6"/>
              </a:solidFill>
              <a:ln>
                <a:noFill/>
              </a:ln>
              <a:effectLst/>
            </c:spPr>
            <c:extLst>
              <c:ext xmlns:c16="http://schemas.microsoft.com/office/drawing/2014/chart" uri="{C3380CC4-5D6E-409C-BE32-E72D297353CC}">
                <c16:uniqueId val="{0000000A-FD79-4242-A392-0773656C9C8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Sheet1!$C$2:$C$3</c:f>
              <c:numCache>
                <c:formatCode>0%</c:formatCode>
                <c:ptCount val="2"/>
                <c:pt idx="0">
                  <c:v>0.42</c:v>
                </c:pt>
                <c:pt idx="1">
                  <c:v>0.35</c:v>
                </c:pt>
              </c:numCache>
            </c:numRef>
          </c:val>
          <c:extLst>
            <c:ext xmlns:c16="http://schemas.microsoft.com/office/drawing/2014/chart" uri="{C3380CC4-5D6E-409C-BE32-E72D297353CC}">
              <c16:uniqueId val="{0000000D-FD79-4242-A392-0773656C9C87}"/>
            </c:ext>
          </c:extLst>
        </c:ser>
        <c:ser>
          <c:idx val="2"/>
          <c:order val="2"/>
          <c:tx>
            <c:strRef>
              <c:f>Sheet1!$D$1</c:f>
              <c:strCache>
                <c:ptCount val="1"/>
                <c:pt idx="0">
                  <c:v>Decreased</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Sheet1!$D$2:$D$3</c:f>
              <c:numCache>
                <c:formatCode>0%</c:formatCode>
                <c:ptCount val="2"/>
                <c:pt idx="0">
                  <c:v>0.1</c:v>
                </c:pt>
                <c:pt idx="1">
                  <c:v>0.13</c:v>
                </c:pt>
              </c:numCache>
            </c:numRef>
          </c:val>
          <c:extLst>
            <c:ext xmlns:c16="http://schemas.microsoft.com/office/drawing/2014/chart" uri="{C3380CC4-5D6E-409C-BE32-E72D297353CC}">
              <c16:uniqueId val="{0000000C-E7D2-4EC7-9FF6-B6B9C0C0D3BC}"/>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76484852102553"/>
          <c:y val="3.6208453909385555E-2"/>
          <c:w val="0.5226858477026165"/>
          <c:h val="0.92758309218122892"/>
        </c:manualLayout>
      </c:layout>
      <c:barChart>
        <c:barDir val="bar"/>
        <c:grouping val="clustered"/>
        <c:varyColors val="0"/>
        <c:ser>
          <c:idx val="0"/>
          <c:order val="0"/>
          <c:tx>
            <c:strRef>
              <c:f>Sheet1!$B$1</c:f>
              <c:strCache>
                <c:ptCount val="1"/>
                <c:pt idx="0">
                  <c:v>Increased</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15DE-4376-89DA-76E37BDCE486}"/>
              </c:ext>
            </c:extLst>
          </c:dPt>
          <c:dPt>
            <c:idx val="1"/>
            <c:invertIfNegative val="0"/>
            <c:bubble3D val="0"/>
            <c:spPr>
              <a:solidFill>
                <a:srgbClr val="1B1464"/>
              </a:solidFill>
              <a:ln>
                <a:noFill/>
              </a:ln>
              <a:effectLst/>
            </c:spPr>
            <c:extLst>
              <c:ext xmlns:c16="http://schemas.microsoft.com/office/drawing/2014/chart" uri="{C3380CC4-5D6E-409C-BE32-E72D297353CC}">
                <c16:uniqueId val="{00000003-15DE-4376-89DA-76E37BDCE48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Sheet1!$B$2:$B$3</c:f>
              <c:numCache>
                <c:formatCode>0%</c:formatCode>
                <c:ptCount val="2"/>
                <c:pt idx="0">
                  <c:v>0.39</c:v>
                </c:pt>
                <c:pt idx="1">
                  <c:v>0.39</c:v>
                </c:pt>
              </c:numCache>
            </c:numRef>
          </c:val>
          <c:extLst>
            <c:ext xmlns:c16="http://schemas.microsoft.com/office/drawing/2014/chart" uri="{C3380CC4-5D6E-409C-BE32-E72D297353CC}">
              <c16:uniqueId val="{00000006-15DE-4376-89DA-76E37BDCE486}"/>
            </c:ext>
          </c:extLst>
        </c:ser>
        <c:ser>
          <c:idx val="1"/>
          <c:order val="1"/>
          <c:tx>
            <c:strRef>
              <c:f>Sheet1!$C$1</c:f>
              <c:strCache>
                <c:ptCount val="1"/>
                <c:pt idx="0">
                  <c:v>Stayed the same</c:v>
                </c:pt>
              </c:strCache>
            </c:strRef>
          </c:tx>
          <c:spPr>
            <a:solidFill>
              <a:srgbClr val="00C4F6"/>
            </a:solidFill>
            <a:ln>
              <a:noFill/>
            </a:ln>
            <a:effectLst/>
          </c:spPr>
          <c:invertIfNegative val="0"/>
          <c:dPt>
            <c:idx val="0"/>
            <c:invertIfNegative val="0"/>
            <c:bubble3D val="0"/>
            <c:spPr>
              <a:solidFill>
                <a:srgbClr val="00C4F6"/>
              </a:solidFill>
              <a:ln>
                <a:noFill/>
              </a:ln>
              <a:effectLst/>
            </c:spPr>
            <c:extLst>
              <c:ext xmlns:c16="http://schemas.microsoft.com/office/drawing/2014/chart" uri="{C3380CC4-5D6E-409C-BE32-E72D297353CC}">
                <c16:uniqueId val="{00000008-15DE-4376-89DA-76E37BDCE486}"/>
              </c:ext>
            </c:extLst>
          </c:dPt>
          <c:dPt>
            <c:idx val="1"/>
            <c:invertIfNegative val="0"/>
            <c:bubble3D val="0"/>
            <c:spPr>
              <a:solidFill>
                <a:srgbClr val="00C4F6"/>
              </a:solidFill>
              <a:ln>
                <a:noFill/>
              </a:ln>
              <a:effectLst/>
            </c:spPr>
            <c:extLst>
              <c:ext xmlns:c16="http://schemas.microsoft.com/office/drawing/2014/chart" uri="{C3380CC4-5D6E-409C-BE32-E72D297353CC}">
                <c16:uniqueId val="{0000000A-15DE-4376-89DA-76E37BDCE48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Sheet1!$C$2:$C$3</c:f>
              <c:numCache>
                <c:formatCode>0%</c:formatCode>
                <c:ptCount val="2"/>
                <c:pt idx="0">
                  <c:v>0.55000000000000004</c:v>
                </c:pt>
                <c:pt idx="1">
                  <c:v>0.54</c:v>
                </c:pt>
              </c:numCache>
            </c:numRef>
          </c:val>
          <c:extLst>
            <c:ext xmlns:c16="http://schemas.microsoft.com/office/drawing/2014/chart" uri="{C3380CC4-5D6E-409C-BE32-E72D297353CC}">
              <c16:uniqueId val="{0000000D-15DE-4376-89DA-76E37BDCE486}"/>
            </c:ext>
          </c:extLst>
        </c:ser>
        <c:ser>
          <c:idx val="2"/>
          <c:order val="2"/>
          <c:tx>
            <c:strRef>
              <c:f>Sheet1!$D$1</c:f>
              <c:strCache>
                <c:ptCount val="1"/>
                <c:pt idx="0">
                  <c:v>Decreased</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Sheet1!$D$2:$D$3</c:f>
              <c:numCache>
                <c:formatCode>0%</c:formatCode>
                <c:ptCount val="2"/>
                <c:pt idx="0">
                  <c:v>0.06</c:v>
                </c:pt>
                <c:pt idx="1">
                  <c:v>0.06</c:v>
                </c:pt>
              </c:numCache>
            </c:numRef>
          </c:val>
          <c:extLst>
            <c:ext xmlns:c16="http://schemas.microsoft.com/office/drawing/2014/chart" uri="{C3380CC4-5D6E-409C-BE32-E72D297353CC}">
              <c16:uniqueId val="{0000000C-CD8A-44C4-AF6E-DFA5CAFD8410}"/>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76484852102553"/>
          <c:y val="3.6208453909385555E-2"/>
          <c:w val="0.5226858477026165"/>
          <c:h val="0.92758309218122892"/>
        </c:manualLayout>
      </c:layout>
      <c:barChart>
        <c:barDir val="bar"/>
        <c:grouping val="clustered"/>
        <c:varyColors val="0"/>
        <c:ser>
          <c:idx val="0"/>
          <c:order val="0"/>
          <c:tx>
            <c:strRef>
              <c:f>Sheet1!$B$1</c:f>
              <c:strCache>
                <c:ptCount val="1"/>
                <c:pt idx="0">
                  <c:v>Increased</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DE40-4326-838C-D8971560A4B2}"/>
              </c:ext>
            </c:extLst>
          </c:dPt>
          <c:dPt>
            <c:idx val="1"/>
            <c:invertIfNegative val="0"/>
            <c:bubble3D val="0"/>
            <c:spPr>
              <a:solidFill>
                <a:srgbClr val="1B1464"/>
              </a:solidFill>
              <a:ln>
                <a:noFill/>
              </a:ln>
              <a:effectLst/>
            </c:spPr>
            <c:extLst>
              <c:ext xmlns:c16="http://schemas.microsoft.com/office/drawing/2014/chart" uri="{C3380CC4-5D6E-409C-BE32-E72D297353CC}">
                <c16:uniqueId val="{00000003-DE40-4326-838C-D8971560A4B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Sheet1!$B$2:$B$3</c:f>
              <c:numCache>
                <c:formatCode>0%</c:formatCode>
                <c:ptCount val="2"/>
                <c:pt idx="0">
                  <c:v>0.61</c:v>
                </c:pt>
                <c:pt idx="1">
                  <c:v>0.71</c:v>
                </c:pt>
              </c:numCache>
            </c:numRef>
          </c:val>
          <c:extLst>
            <c:ext xmlns:c16="http://schemas.microsoft.com/office/drawing/2014/chart" uri="{C3380CC4-5D6E-409C-BE32-E72D297353CC}">
              <c16:uniqueId val="{0000000A-DE40-4326-838C-D8971560A4B2}"/>
            </c:ext>
          </c:extLst>
        </c:ser>
        <c:ser>
          <c:idx val="1"/>
          <c:order val="1"/>
          <c:tx>
            <c:strRef>
              <c:f>Sheet1!$C$1</c:f>
              <c:strCache>
                <c:ptCount val="1"/>
                <c:pt idx="0">
                  <c:v>Stayed the same</c:v>
                </c:pt>
              </c:strCache>
            </c:strRef>
          </c:tx>
          <c:spPr>
            <a:solidFill>
              <a:srgbClr val="00C4F6"/>
            </a:solidFill>
            <a:ln>
              <a:noFill/>
            </a:ln>
            <a:effectLst/>
          </c:spPr>
          <c:invertIfNegative val="0"/>
          <c:dPt>
            <c:idx val="0"/>
            <c:invertIfNegative val="0"/>
            <c:bubble3D val="0"/>
            <c:spPr>
              <a:solidFill>
                <a:srgbClr val="00C4F6"/>
              </a:solidFill>
              <a:ln>
                <a:noFill/>
              </a:ln>
              <a:effectLst/>
            </c:spPr>
            <c:extLst>
              <c:ext xmlns:c16="http://schemas.microsoft.com/office/drawing/2014/chart" uri="{C3380CC4-5D6E-409C-BE32-E72D297353CC}">
                <c16:uniqueId val="{0000000C-DE40-4326-838C-D8971560A4B2}"/>
              </c:ext>
            </c:extLst>
          </c:dPt>
          <c:dPt>
            <c:idx val="1"/>
            <c:invertIfNegative val="0"/>
            <c:bubble3D val="0"/>
            <c:spPr>
              <a:solidFill>
                <a:srgbClr val="00C4F6"/>
              </a:solidFill>
              <a:ln>
                <a:noFill/>
              </a:ln>
              <a:effectLst/>
            </c:spPr>
            <c:extLst>
              <c:ext xmlns:c16="http://schemas.microsoft.com/office/drawing/2014/chart" uri="{C3380CC4-5D6E-409C-BE32-E72D297353CC}">
                <c16:uniqueId val="{0000000D-DE40-4326-838C-D8971560A4B2}"/>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Sheet1!$C$2:$C$3</c:f>
              <c:numCache>
                <c:formatCode>0%</c:formatCode>
                <c:ptCount val="2"/>
                <c:pt idx="0">
                  <c:v>0.39</c:v>
                </c:pt>
                <c:pt idx="1">
                  <c:v>0.28999999999999998</c:v>
                </c:pt>
              </c:numCache>
            </c:numRef>
          </c:val>
          <c:extLst>
            <c:ext xmlns:c16="http://schemas.microsoft.com/office/drawing/2014/chart" uri="{C3380CC4-5D6E-409C-BE32-E72D297353CC}">
              <c16:uniqueId val="{0000000B-DE40-4326-838C-D8971560A4B2}"/>
            </c:ext>
          </c:extLst>
        </c:ser>
        <c:ser>
          <c:idx val="2"/>
          <c:order val="2"/>
          <c:tx>
            <c:strRef>
              <c:f>Sheet1!$D$1</c:f>
              <c:strCache>
                <c:ptCount val="1"/>
                <c:pt idx="0">
                  <c:v>Decreased</c:v>
                </c:pt>
              </c:strCache>
            </c:strRef>
          </c:tx>
          <c:spPr>
            <a:solidFill>
              <a:srgbClr val="ED3C8D"/>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9-A50B-4116-A6C5-9E34E0ECD517}"/>
              </c:ext>
            </c:extLst>
          </c:dPt>
          <c:dPt>
            <c:idx val="1"/>
            <c:invertIfNegative val="0"/>
            <c:bubble3D val="0"/>
            <c:spPr>
              <a:solidFill>
                <a:srgbClr val="ED3C8D"/>
              </a:solidFill>
              <a:ln>
                <a:noFill/>
              </a:ln>
              <a:effectLst/>
            </c:spPr>
            <c:extLst>
              <c:ext xmlns:c16="http://schemas.microsoft.com/office/drawing/2014/chart" uri="{C3380CC4-5D6E-409C-BE32-E72D297353CC}">
                <c16:uniqueId val="{0000000B-A50B-4116-A6C5-9E34E0ECD51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Sheet1!$D$2:$D$3</c:f>
              <c:numCache>
                <c:formatCode>0%</c:formatCode>
                <c:ptCount val="2"/>
                <c:pt idx="0">
                  <c:v>0</c:v>
                </c:pt>
                <c:pt idx="1">
                  <c:v>0</c:v>
                </c:pt>
              </c:numCache>
            </c:numRef>
          </c:val>
          <c:extLst>
            <c:ext xmlns:c16="http://schemas.microsoft.com/office/drawing/2014/chart" uri="{C3380CC4-5D6E-409C-BE32-E72D297353CC}">
              <c16:uniqueId val="{0000000C-A34D-498B-B733-822E056BFE73}"/>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010B-4539-9269-0D43C7D7E431}"/>
              </c:ext>
            </c:extLst>
          </c:dPt>
          <c:dPt>
            <c:idx val="1"/>
            <c:bubble3D val="0"/>
            <c:spPr>
              <a:solidFill>
                <a:srgbClr val="00C4F6"/>
              </a:solidFill>
              <a:ln w="19050">
                <a:solidFill>
                  <a:schemeClr val="bg1"/>
                </a:solidFill>
              </a:ln>
              <a:effectLst/>
            </c:spPr>
            <c:extLst>
              <c:ext xmlns:c16="http://schemas.microsoft.com/office/drawing/2014/chart" uri="{C3380CC4-5D6E-409C-BE32-E72D297353CC}">
                <c16:uniqueId val="{00000003-010B-4539-9269-0D43C7D7E431}"/>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4-C788-41AB-846D-FD0618851FA5}"/>
              </c:ext>
            </c:extLst>
          </c:dPt>
          <c:dLbls>
            <c:dLbl>
              <c:idx val="0"/>
              <c:layout>
                <c:manualLayout>
                  <c:x val="-0.22105759523515656"/>
                  <c:y val="0.21882298861998703"/>
                </c:manualLayout>
              </c:layout>
              <c:tx>
                <c:rich>
                  <a:bodyPr/>
                  <a:lstStyle/>
                  <a:p>
                    <a:fld id="{643EB306-894C-4E2E-BC4E-6A9C1BE67332}" type="CATEGORYNAME">
                      <a:rPr lang="en-US"/>
                      <a:pPr/>
                      <a:t>[CATEGORY NAME]</a:t>
                    </a:fld>
                    <a:endParaRPr lang="en-US"/>
                  </a:p>
                  <a:p>
                    <a:fld id="{0661C8A3-0ABC-4804-8CB5-3306650A8AF5}" type="VALUE">
                      <a:rPr lang="en-US"/>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layout>
                    <c:manualLayout>
                      <c:w val="0.27715933341983645"/>
                      <c:h val="0.25742996361848319"/>
                    </c:manualLayout>
                  </c15:layout>
                  <c15:dlblFieldTable/>
                  <c15:showDataLabelsRange val="0"/>
                </c:ext>
                <c:ext xmlns:c16="http://schemas.microsoft.com/office/drawing/2014/chart" uri="{C3380CC4-5D6E-409C-BE32-E72D297353CC}">
                  <c16:uniqueId val="{00000001-010B-4539-9269-0D43C7D7E431}"/>
                </c:ext>
              </c:extLst>
            </c:dLbl>
            <c:dLbl>
              <c:idx val="1"/>
              <c:layout>
                <c:manualLayout>
                  <c:x val="-0.16546168915219586"/>
                  <c:y val="-0.21469541268566736"/>
                </c:manualLayout>
              </c:layout>
              <c:tx>
                <c:rich>
                  <a:bodyPr/>
                  <a:lstStyle/>
                  <a:p>
                    <a:fld id="{EBC1FA57-7A13-4C43-AA26-3BEF4A83BD6D}" type="CATEGORYNAME">
                      <a:rPr lang="en-US"/>
                      <a:pPr/>
                      <a:t>[CATEGORY NAME]</a:t>
                    </a:fld>
                    <a:endParaRPr lang="en-US" baseline="0"/>
                  </a:p>
                  <a:p>
                    <a:fld id="{AF0A89A6-BA98-4DEF-BDFB-F88877A4A53A}" type="VALUE">
                      <a:rPr lang="en-US" sz="1600" b="1"/>
                      <a:pPr/>
                      <a:t>[VALUE]</a:t>
                    </a:fld>
                    <a:endParaRPr lang="en-US"/>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010B-4539-9269-0D43C7D7E431}"/>
                </c:ext>
              </c:extLst>
            </c:dLbl>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Plan to Increase</c:v>
                </c:pt>
                <c:pt idx="1">
                  <c:v>Plan to Stay the Same</c:v>
                </c:pt>
                <c:pt idx="2">
                  <c:v>Plan to Decrease</c:v>
                </c:pt>
              </c:strCache>
            </c:strRef>
          </c:cat>
          <c:val>
            <c:numRef>
              <c:f>Sheet1!$B$2:$B$4</c:f>
              <c:numCache>
                <c:formatCode>General</c:formatCode>
                <c:ptCount val="3"/>
              </c:numCache>
            </c:numRef>
          </c:val>
          <c:extLst>
            <c:ext xmlns:c16="http://schemas.microsoft.com/office/drawing/2014/chart" uri="{C3380CC4-5D6E-409C-BE32-E72D297353CC}">
              <c16:uniqueId val="{0000000A-010B-4539-9269-0D43C7D7E431}"/>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9.1506256019733643E-3"/>
          <c:y val="0.20298322445950462"/>
          <c:w val="0.97818697959687451"/>
          <c:h val="0.58177569560112707"/>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76484852102553"/>
          <c:y val="3.6208453909385555E-2"/>
          <c:w val="0.5226858477026165"/>
          <c:h val="0.92758309218122892"/>
        </c:manualLayout>
      </c:layout>
      <c:barChart>
        <c:barDir val="bar"/>
        <c:grouping val="clustered"/>
        <c:varyColors val="0"/>
        <c:ser>
          <c:idx val="0"/>
          <c:order val="0"/>
          <c:tx>
            <c:strRef>
              <c:f>Sheet1!$B$1</c:f>
              <c:strCache>
                <c:ptCount val="1"/>
                <c:pt idx="0">
                  <c:v>Increased</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FD79-4242-A392-0773656C9C87}"/>
              </c:ext>
            </c:extLst>
          </c:dPt>
          <c:dPt>
            <c:idx val="1"/>
            <c:invertIfNegative val="0"/>
            <c:bubble3D val="0"/>
            <c:spPr>
              <a:solidFill>
                <a:srgbClr val="1B1464"/>
              </a:solidFill>
              <a:ln>
                <a:noFill/>
              </a:ln>
              <a:effectLst/>
            </c:spPr>
            <c:extLst>
              <c:ext xmlns:c16="http://schemas.microsoft.com/office/drawing/2014/chart" uri="{C3380CC4-5D6E-409C-BE32-E72D297353CC}">
                <c16:uniqueId val="{00000003-FD79-4242-A392-0773656C9C8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Sheet1!$B$2:$B$3</c:f>
              <c:numCache>
                <c:formatCode>0%</c:formatCode>
                <c:ptCount val="2"/>
                <c:pt idx="0">
                  <c:v>0.47</c:v>
                </c:pt>
                <c:pt idx="1">
                  <c:v>0.47</c:v>
                </c:pt>
              </c:numCache>
            </c:numRef>
          </c:val>
          <c:extLst>
            <c:ext xmlns:c16="http://schemas.microsoft.com/office/drawing/2014/chart" uri="{C3380CC4-5D6E-409C-BE32-E72D297353CC}">
              <c16:uniqueId val="{00000006-FD79-4242-A392-0773656C9C87}"/>
            </c:ext>
          </c:extLst>
        </c:ser>
        <c:ser>
          <c:idx val="1"/>
          <c:order val="1"/>
          <c:tx>
            <c:strRef>
              <c:f>Sheet1!$C$1</c:f>
              <c:strCache>
                <c:ptCount val="1"/>
                <c:pt idx="0">
                  <c:v>Stayed the same</c:v>
                </c:pt>
              </c:strCache>
            </c:strRef>
          </c:tx>
          <c:spPr>
            <a:solidFill>
              <a:srgbClr val="00C4F6"/>
            </a:solidFill>
            <a:ln>
              <a:noFill/>
            </a:ln>
            <a:effectLst/>
          </c:spPr>
          <c:invertIfNegative val="0"/>
          <c:dPt>
            <c:idx val="0"/>
            <c:invertIfNegative val="0"/>
            <c:bubble3D val="0"/>
            <c:spPr>
              <a:solidFill>
                <a:srgbClr val="00C4F6"/>
              </a:solidFill>
              <a:ln>
                <a:noFill/>
              </a:ln>
              <a:effectLst/>
            </c:spPr>
            <c:extLst>
              <c:ext xmlns:c16="http://schemas.microsoft.com/office/drawing/2014/chart" uri="{C3380CC4-5D6E-409C-BE32-E72D297353CC}">
                <c16:uniqueId val="{00000008-FD79-4242-A392-0773656C9C87}"/>
              </c:ext>
            </c:extLst>
          </c:dPt>
          <c:dPt>
            <c:idx val="1"/>
            <c:invertIfNegative val="0"/>
            <c:bubble3D val="0"/>
            <c:spPr>
              <a:solidFill>
                <a:srgbClr val="00C4F6"/>
              </a:solidFill>
              <a:ln>
                <a:noFill/>
              </a:ln>
              <a:effectLst/>
            </c:spPr>
            <c:extLst>
              <c:ext xmlns:c16="http://schemas.microsoft.com/office/drawing/2014/chart" uri="{C3380CC4-5D6E-409C-BE32-E72D297353CC}">
                <c16:uniqueId val="{0000000A-FD79-4242-A392-0773656C9C8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Sheet1!$C$2:$C$3</c:f>
              <c:numCache>
                <c:formatCode>0%</c:formatCode>
                <c:ptCount val="2"/>
                <c:pt idx="0">
                  <c:v>0.5</c:v>
                </c:pt>
                <c:pt idx="1">
                  <c:v>0.53</c:v>
                </c:pt>
              </c:numCache>
            </c:numRef>
          </c:val>
          <c:extLst>
            <c:ext xmlns:c16="http://schemas.microsoft.com/office/drawing/2014/chart" uri="{C3380CC4-5D6E-409C-BE32-E72D297353CC}">
              <c16:uniqueId val="{0000000D-FD79-4242-A392-0773656C9C87}"/>
            </c:ext>
          </c:extLst>
        </c:ser>
        <c:ser>
          <c:idx val="2"/>
          <c:order val="2"/>
          <c:tx>
            <c:strRef>
              <c:f>Sheet1!$D$1</c:f>
              <c:strCache>
                <c:ptCount val="1"/>
                <c:pt idx="0">
                  <c:v>Decreased</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Sheet1!$D$2:$D$3</c:f>
              <c:numCache>
                <c:formatCode>0%</c:formatCode>
                <c:ptCount val="2"/>
                <c:pt idx="0">
                  <c:v>0.03</c:v>
                </c:pt>
                <c:pt idx="1">
                  <c:v>0</c:v>
                </c:pt>
              </c:numCache>
            </c:numRef>
          </c:val>
          <c:extLst>
            <c:ext xmlns:c16="http://schemas.microsoft.com/office/drawing/2014/chart" uri="{C3380CC4-5D6E-409C-BE32-E72D297353CC}">
              <c16:uniqueId val="{0000000C-E7D2-4EC7-9FF6-B6B9C0C0D3BC}"/>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76484852102553"/>
          <c:y val="3.6208453909385555E-2"/>
          <c:w val="0.5226858477026165"/>
          <c:h val="0.92758309218122892"/>
        </c:manualLayout>
      </c:layout>
      <c:barChart>
        <c:barDir val="bar"/>
        <c:grouping val="clustered"/>
        <c:varyColors val="0"/>
        <c:ser>
          <c:idx val="0"/>
          <c:order val="0"/>
          <c:tx>
            <c:strRef>
              <c:f>Sheet1!$B$1</c:f>
              <c:strCache>
                <c:ptCount val="1"/>
                <c:pt idx="0">
                  <c:v>Increased</c:v>
                </c:pt>
              </c:strCache>
            </c:strRef>
          </c:tx>
          <c:spPr>
            <a:solidFill>
              <a:srgbClr val="1B1464"/>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15DE-4376-89DA-76E37BDCE486}"/>
              </c:ext>
            </c:extLst>
          </c:dPt>
          <c:dPt>
            <c:idx val="1"/>
            <c:invertIfNegative val="0"/>
            <c:bubble3D val="0"/>
            <c:spPr>
              <a:solidFill>
                <a:srgbClr val="1B1464"/>
              </a:solidFill>
              <a:ln>
                <a:noFill/>
              </a:ln>
              <a:effectLst/>
            </c:spPr>
            <c:extLst>
              <c:ext xmlns:c16="http://schemas.microsoft.com/office/drawing/2014/chart" uri="{C3380CC4-5D6E-409C-BE32-E72D297353CC}">
                <c16:uniqueId val="{00000003-15DE-4376-89DA-76E37BDCE48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Sheet1!$B$2:$B$3</c:f>
              <c:numCache>
                <c:formatCode>0%</c:formatCode>
                <c:ptCount val="2"/>
                <c:pt idx="0">
                  <c:v>0.34</c:v>
                </c:pt>
                <c:pt idx="1">
                  <c:v>0.37</c:v>
                </c:pt>
              </c:numCache>
            </c:numRef>
          </c:val>
          <c:extLst>
            <c:ext xmlns:c16="http://schemas.microsoft.com/office/drawing/2014/chart" uri="{C3380CC4-5D6E-409C-BE32-E72D297353CC}">
              <c16:uniqueId val="{00000006-15DE-4376-89DA-76E37BDCE486}"/>
            </c:ext>
          </c:extLst>
        </c:ser>
        <c:ser>
          <c:idx val="1"/>
          <c:order val="1"/>
          <c:tx>
            <c:strRef>
              <c:f>Sheet1!$C$1</c:f>
              <c:strCache>
                <c:ptCount val="1"/>
                <c:pt idx="0">
                  <c:v>Stayed the same</c:v>
                </c:pt>
              </c:strCache>
            </c:strRef>
          </c:tx>
          <c:spPr>
            <a:solidFill>
              <a:srgbClr val="00C4F6"/>
            </a:solidFill>
            <a:ln>
              <a:noFill/>
            </a:ln>
            <a:effectLst/>
          </c:spPr>
          <c:invertIfNegative val="0"/>
          <c:dPt>
            <c:idx val="0"/>
            <c:invertIfNegative val="0"/>
            <c:bubble3D val="0"/>
            <c:spPr>
              <a:solidFill>
                <a:srgbClr val="00C4F6"/>
              </a:solidFill>
              <a:ln>
                <a:noFill/>
              </a:ln>
              <a:effectLst/>
            </c:spPr>
            <c:extLst>
              <c:ext xmlns:c16="http://schemas.microsoft.com/office/drawing/2014/chart" uri="{C3380CC4-5D6E-409C-BE32-E72D297353CC}">
                <c16:uniqueId val="{00000008-15DE-4376-89DA-76E37BDCE486}"/>
              </c:ext>
            </c:extLst>
          </c:dPt>
          <c:dPt>
            <c:idx val="1"/>
            <c:invertIfNegative val="0"/>
            <c:bubble3D val="0"/>
            <c:spPr>
              <a:solidFill>
                <a:srgbClr val="00C4F6"/>
              </a:solidFill>
              <a:ln>
                <a:noFill/>
              </a:ln>
              <a:effectLst/>
            </c:spPr>
            <c:extLst>
              <c:ext xmlns:c16="http://schemas.microsoft.com/office/drawing/2014/chart" uri="{C3380CC4-5D6E-409C-BE32-E72D297353CC}">
                <c16:uniqueId val="{0000000A-15DE-4376-89DA-76E37BDCE48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Sheet1!$C$2:$C$3</c:f>
              <c:numCache>
                <c:formatCode>0%</c:formatCode>
                <c:ptCount val="2"/>
                <c:pt idx="0">
                  <c:v>0.63</c:v>
                </c:pt>
                <c:pt idx="1">
                  <c:v>0.6</c:v>
                </c:pt>
              </c:numCache>
            </c:numRef>
          </c:val>
          <c:extLst>
            <c:ext xmlns:c16="http://schemas.microsoft.com/office/drawing/2014/chart" uri="{C3380CC4-5D6E-409C-BE32-E72D297353CC}">
              <c16:uniqueId val="{0000000D-15DE-4376-89DA-76E37BDCE486}"/>
            </c:ext>
          </c:extLst>
        </c:ser>
        <c:ser>
          <c:idx val="2"/>
          <c:order val="2"/>
          <c:tx>
            <c:strRef>
              <c:f>Sheet1!$D$1</c:f>
              <c:strCache>
                <c:ptCount val="1"/>
                <c:pt idx="0">
                  <c:v>Decreased</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Helvetica" panose="020B0604020202020204"/>
                    <a:ea typeface="+mn-ea"/>
                    <a:cs typeface="Helvetica" panose="020B0604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Brand</c:v>
                </c:pt>
                <c:pt idx="1">
                  <c:v>Performance</c:v>
                </c:pt>
              </c:strCache>
            </c:strRef>
          </c:cat>
          <c:val>
            <c:numRef>
              <c:f>Sheet1!$D$2:$D$3</c:f>
              <c:numCache>
                <c:formatCode>0%</c:formatCode>
                <c:ptCount val="2"/>
                <c:pt idx="0">
                  <c:v>0.03</c:v>
                </c:pt>
                <c:pt idx="1">
                  <c:v>0.03</c:v>
                </c:pt>
              </c:numCache>
            </c:numRef>
          </c:val>
          <c:extLst>
            <c:ext xmlns:c16="http://schemas.microsoft.com/office/drawing/2014/chart" uri="{C3380CC4-5D6E-409C-BE32-E72D297353CC}">
              <c16:uniqueId val="{0000000C-CD8A-44C4-AF6E-DFA5CAFD8410}"/>
            </c:ext>
          </c:extLst>
        </c:ser>
        <c:dLbls>
          <c:showLegendKey val="0"/>
          <c:showVal val="0"/>
          <c:showCatName val="0"/>
          <c:showSerName val="0"/>
          <c:showPercent val="0"/>
          <c:showBubbleSize val="0"/>
        </c:dLbls>
        <c:gapWidth val="182"/>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2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9"/>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0BFF2"/>
              </a:solidFill>
              <a:ln w="19050">
                <a:solidFill>
                  <a:schemeClr val="lt1"/>
                </a:solidFill>
              </a:ln>
              <a:effectLst/>
            </c:spPr>
            <c:extLst>
              <c:ext xmlns:c16="http://schemas.microsoft.com/office/drawing/2014/chart" uri="{C3380CC4-5D6E-409C-BE32-E72D297353CC}">
                <c16:uniqueId val="{00000002-A98E-4BE5-B244-69C79F20542D}"/>
              </c:ext>
            </c:extLst>
          </c:dPt>
          <c:dPt>
            <c:idx val="1"/>
            <c:bubble3D val="0"/>
            <c:spPr>
              <a:solidFill>
                <a:srgbClr val="ACBDCE"/>
              </a:solidFill>
              <a:ln w="19050">
                <a:solidFill>
                  <a:schemeClr val="lt1"/>
                </a:solidFill>
              </a:ln>
              <a:effectLst/>
            </c:spPr>
            <c:extLst>
              <c:ext xmlns:c16="http://schemas.microsoft.com/office/drawing/2014/chart" uri="{C3380CC4-5D6E-409C-BE32-E72D297353CC}">
                <c16:uniqueId val="{00000003-A98E-4BE5-B244-69C79F20542D}"/>
              </c:ext>
            </c:extLst>
          </c:dPt>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0.74</c:v>
                </c:pt>
                <c:pt idx="1">
                  <c:v>0.26</c:v>
                </c:pt>
              </c:numCache>
            </c:numRef>
          </c:val>
          <c:extLst>
            <c:ext xmlns:c16="http://schemas.microsoft.com/office/drawing/2014/chart" uri="{C3380CC4-5D6E-409C-BE32-E72D297353CC}">
              <c16:uniqueId val="{00000000-A98E-4BE5-B244-69C79F2054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1D964-5C89-4092-AAE7-F7A700001504}"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B6B9E-384F-42DE-A23F-1A1623837004}" type="slidenum">
              <a:rPr lang="en-US" smtClean="0"/>
              <a:t>‹#›</a:t>
            </a:fld>
            <a:endParaRPr lang="en-US"/>
          </a:p>
        </p:txBody>
      </p:sp>
    </p:spTree>
    <p:extLst>
      <p:ext uri="{BB962C8B-B14F-4D97-AF65-F5344CB8AC3E}">
        <p14:creationId xmlns:p14="http://schemas.microsoft.com/office/powerpoint/2010/main" val="402527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63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5CF0-805D-255B-E2F2-6B62CB71B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1C9CA-81AA-D850-9D3A-2F2AAAAC94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2220A-FBBF-3325-779F-6B428B0D37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B44C99B-4794-86BE-9A38-D8771CB9B7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42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722A7-E435-A1F1-7694-990D9FD79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36EEA-5EDF-8364-AF06-9BF88EA5A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536A8-E22E-0F71-A9E5-744AA65A85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25C29E-85BC-EA11-3CFA-779A1F3E2CED}"/>
              </a:ext>
            </a:extLst>
          </p:cNvPr>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830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722A7-E435-A1F1-7694-990D9FD79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336EEA-5EDF-8364-AF06-9BF88EA5A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E536A8-E22E-0F71-A9E5-744AA65A85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25C29E-85BC-EA11-3CFA-779A1F3E2CED}"/>
              </a:ext>
            </a:extLst>
          </p:cNvPr>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16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C7D39-32C5-2ADC-AB82-340EEA24C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A9DAE-27BC-255D-69B7-287E2AA415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362CF0-6C8A-C0C5-6E71-22AB9CBFD2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06F434-1749-0BBC-FD07-0C9E982440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92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02E7-FCC1-97AA-D917-0BD2D65C4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159750-1DB3-2DFF-B5D2-81B70F955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3C8A8C-8E4E-8306-9187-960587FA0B35}"/>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5" name="Footer Placeholder 4">
            <a:extLst>
              <a:ext uri="{FF2B5EF4-FFF2-40B4-BE49-F238E27FC236}">
                <a16:creationId xmlns:a16="http://schemas.microsoft.com/office/drawing/2014/main" id="{20F7AF90-785C-20FE-DE34-FB6C67579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E0035-8980-4982-8F32-DD510712739B}"/>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281951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1985-7DA5-AA8E-4167-BD56A5EAC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FF0791-7FAC-9143-F305-A614A7D947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032B-8C53-A891-CF40-C5BBB063D044}"/>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5" name="Footer Placeholder 4">
            <a:extLst>
              <a:ext uri="{FF2B5EF4-FFF2-40B4-BE49-F238E27FC236}">
                <a16:creationId xmlns:a16="http://schemas.microsoft.com/office/drawing/2014/main" id="{25C5C3ED-7CA8-C939-9280-48245DEFC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EB348-4E35-D86F-5128-FD44B39D214E}"/>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369725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A19D2-FDED-3302-3608-0DE3A12BA3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61DE74-724F-E090-62FE-102070C303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6FC4B-C67C-5F67-4EFD-F8B513A5EECF}"/>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5" name="Footer Placeholder 4">
            <a:extLst>
              <a:ext uri="{FF2B5EF4-FFF2-40B4-BE49-F238E27FC236}">
                <a16:creationId xmlns:a16="http://schemas.microsoft.com/office/drawing/2014/main" id="{D0660EFB-6FE2-B2FB-D2CD-1603D69C4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60280-5620-C73A-341E-67768C07BF3C}"/>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172562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28046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740349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201646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59555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11342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38191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68206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784593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8694F-6627-D471-7D89-34263C2FC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EFB929-B869-2813-B7EA-74DDD052E4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EA110-F739-2441-596A-B01B460EEDB7}"/>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5" name="Footer Placeholder 4">
            <a:extLst>
              <a:ext uri="{FF2B5EF4-FFF2-40B4-BE49-F238E27FC236}">
                <a16:creationId xmlns:a16="http://schemas.microsoft.com/office/drawing/2014/main" id="{8391EAAC-ABC3-99BF-C67F-B4D3D5C18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FFE48-20C4-9E69-CE90-941C57A2D3FC}"/>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3742774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640441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84830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667600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91496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055370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56992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4156832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890198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122843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7886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88DF-72EB-0F09-454C-F0DA3461D1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6548C0-FD91-6EC2-D45D-27AA07830B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81B89-E8FE-B6D6-5E5A-3E4CCA7FA76F}"/>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5" name="Footer Placeholder 4">
            <a:extLst>
              <a:ext uri="{FF2B5EF4-FFF2-40B4-BE49-F238E27FC236}">
                <a16:creationId xmlns:a16="http://schemas.microsoft.com/office/drawing/2014/main" id="{0E4C0927-1887-7FDE-017B-09A62DF3D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4408C-1967-EAD5-D770-499ADFFBDEF1}"/>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3141908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951813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05675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589597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7/21/2025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888867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558C-23F7-4BCF-87F6-D04C4B3EFE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B909-C1EE-422E-9F54-F566BF8722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C5DC6B-8573-4A2B-B34A-C935BA845D76}"/>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FE0F9A68-9BB2-4087-ADE5-76242F713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20C154-8DC3-432D-8518-224E120CB0F7}"/>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329866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D04D-4DEA-4F56-BE60-1D4CDCE70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4525EE-932B-47F9-B33F-17A011691C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F940D-1D1C-40D3-9299-B8771D11568D}"/>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BD7837E1-D019-4F6A-B337-A859F4186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397CE-2A64-43D6-93E6-4392BBCD5F64}"/>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368103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D3CF7-7F5D-4402-BAD3-53F32FEA87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91FE3-38DE-489C-A2D6-0BD4E1077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44088-DD26-48E8-B53C-82DEA4E94B30}"/>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4F7219F3-FA4C-4F04-BE10-50474AA7E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2D283-2D6D-4EC9-BFF9-35ED2D6D1A1C}"/>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1640486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F86-F1EB-4933-91B2-CFFD2E33E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A4A943-237B-4507-B569-658467C2D0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1B77E-3938-407A-80B5-FD07E1F7E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78A219-34E2-4E72-9E66-71C5C6045FEE}"/>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6" name="Footer Placeholder 5">
            <a:extLst>
              <a:ext uri="{FF2B5EF4-FFF2-40B4-BE49-F238E27FC236}">
                <a16:creationId xmlns:a16="http://schemas.microsoft.com/office/drawing/2014/main" id="{68DC09B3-1B42-49BD-BBEF-D4FD521B0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CC296-CACA-49AA-83FD-254C38B6C69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021369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60C1-1DFF-4E12-BF63-5584CE5A1F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944383-5965-4FB0-B52D-3235256B87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0E3864-FC3E-4A68-B59D-10614ED318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1DE61-D96E-4F6C-9F0B-44C29647F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74EE0-760F-479D-979F-C4DEE8082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6E766A-84A3-47AC-9A97-D34917A99590}"/>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8" name="Footer Placeholder 7">
            <a:extLst>
              <a:ext uri="{FF2B5EF4-FFF2-40B4-BE49-F238E27FC236}">
                <a16:creationId xmlns:a16="http://schemas.microsoft.com/office/drawing/2014/main" id="{D0978663-ED71-4B31-9D70-F3498E9FE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AC225F-90E6-4441-BD89-C59398A4DD8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47014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E55D-2FE6-4BD2-B7EF-22E0CC0958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FC6821-98C2-4B56-80F3-69D0CABC9C29}"/>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4" name="Footer Placeholder 3">
            <a:extLst>
              <a:ext uri="{FF2B5EF4-FFF2-40B4-BE49-F238E27FC236}">
                <a16:creationId xmlns:a16="http://schemas.microsoft.com/office/drawing/2014/main" id="{A044432B-F4C2-4F61-B275-92D753481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259543-9313-409C-9099-54DC44632F7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210897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BC35-D3DA-9CA9-3FA3-636CE69BD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46E23-B150-688E-D36B-0C1817FD1E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D05AB3-82C4-7268-AC2C-482226FD57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0976EC-CD97-CB4F-8DC9-7DBC29ED7047}"/>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6" name="Footer Placeholder 5">
            <a:extLst>
              <a:ext uri="{FF2B5EF4-FFF2-40B4-BE49-F238E27FC236}">
                <a16:creationId xmlns:a16="http://schemas.microsoft.com/office/drawing/2014/main" id="{E794A4B4-80A3-3042-4439-7DE92BFC0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7EC8AB-8F60-CC5F-BA2E-B2F7C30B6C03}"/>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4255579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A8FA0-52F6-42A4-88AA-C3CD7773D6E2}"/>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3" name="Footer Placeholder 2">
            <a:extLst>
              <a:ext uri="{FF2B5EF4-FFF2-40B4-BE49-F238E27FC236}">
                <a16:creationId xmlns:a16="http://schemas.microsoft.com/office/drawing/2014/main" id="{A9828F88-7616-470F-BBDC-D21F2BFD9B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DAE636-E601-48B7-A69B-74F0146DB8FB}"/>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832880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0FC35-1973-4A39-B513-53E456B88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A76FA4-AB8D-429C-A4AC-908E4676E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C35B-E8EF-4064-B8CE-B3CE09A0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9F134-4E51-4ADA-893D-BD77DFA08030}"/>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6" name="Footer Placeholder 5">
            <a:extLst>
              <a:ext uri="{FF2B5EF4-FFF2-40B4-BE49-F238E27FC236}">
                <a16:creationId xmlns:a16="http://schemas.microsoft.com/office/drawing/2014/main" id="{E8BEC4B0-915B-4D8C-9837-802F89F78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A753A-E2A0-473E-8D86-035967D422C3}"/>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878031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1827-ECB6-4C8A-93D8-C8D3151B8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E9371-84B2-4AD1-B517-85BC1DB4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0A27A5-E0EE-4FD2-A62E-7DA1BDA2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DB386E-CF90-4931-9414-D4E9F5F0C65C}"/>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6" name="Footer Placeholder 5">
            <a:extLst>
              <a:ext uri="{FF2B5EF4-FFF2-40B4-BE49-F238E27FC236}">
                <a16:creationId xmlns:a16="http://schemas.microsoft.com/office/drawing/2014/main" id="{AD05EE38-D8DB-41B7-A177-47813BD3A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3F3188-6020-4478-83FE-F2CF9EE16BF5}"/>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147788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682-6CC9-49A8-A095-3EAF8D7F5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F7C7CF-940C-4CB3-84BB-E682E0A5BC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D0018-09F5-4C3C-BB09-3C320CB81F5B}"/>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888D1420-4020-42B6-8A58-912F53A5E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0B58-AD18-4486-8AFB-290CFBF51CED}"/>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3683455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26082-5AC7-4050-AE6E-B3EAE2F2E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680268-FDDD-411D-BE9C-188F3EB6E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021A4-12E7-49A3-863B-BE2A66AEA3E0}"/>
              </a:ext>
            </a:extLst>
          </p:cNvPr>
          <p:cNvSpPr>
            <a:spLocks noGrp="1"/>
          </p:cNvSpPr>
          <p:nvPr>
            <p:ph type="dt" sz="half" idx="10"/>
          </p:nvPr>
        </p:nvSpPr>
        <p:spPr/>
        <p:txBody>
          <a:body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2F84B0AA-C871-44F3-A46C-3263B4497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ABF10-92F7-46A8-BE45-300A8F7CBA38}"/>
              </a:ext>
            </a:extLst>
          </p:cNvPr>
          <p:cNvSpPr>
            <a:spLocks noGrp="1"/>
          </p:cNvSpPr>
          <p:nvPr>
            <p:ph type="sldNum" sz="quarter" idx="12"/>
          </p:nvPr>
        </p:nvSpPr>
        <p:spPr/>
        <p:txBody>
          <a:bodyPr/>
          <a:lstStyle/>
          <a:p>
            <a:fld id="{13848730-F1A6-499A-98D0-D92FC93DEE88}" type="slidenum">
              <a:rPr lang="en-US" smtClean="0"/>
              <a:t>‹#›</a:t>
            </a:fld>
            <a:endParaRPr lang="en-US"/>
          </a:p>
        </p:txBody>
      </p:sp>
    </p:spTree>
    <p:extLst>
      <p:ext uri="{BB962C8B-B14F-4D97-AF65-F5344CB8AC3E}">
        <p14:creationId xmlns:p14="http://schemas.microsoft.com/office/powerpoint/2010/main" val="11385108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41450751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678111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548588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5418981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62450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57EA9-9C9D-50F7-9994-A0B176906A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64C38E-3A3C-30CE-0132-1E7E4D0BE2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F64243-3921-1FE1-58E2-DB6698F8CB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79C6E-6052-2C10-F05E-1C4DAA7436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39E299-9487-9270-C899-D1EC668499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55B5B-7C2D-0AF8-D566-CE484913B923}"/>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8" name="Footer Placeholder 7">
            <a:extLst>
              <a:ext uri="{FF2B5EF4-FFF2-40B4-BE49-F238E27FC236}">
                <a16:creationId xmlns:a16="http://schemas.microsoft.com/office/drawing/2014/main" id="{8A11B494-E6ED-09BA-FD5D-67518EDFF4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3BF132-CC17-4E72-CEBC-F1D7723ABFA1}"/>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2592816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033310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842539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56215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5276787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9776529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6018833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41939098"/>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079648582"/>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74959099"/>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5442469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6EE5-F609-D9EC-3516-EA92CCABAE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9D2AD9-935F-3B60-6CFD-ADADCCC7962E}"/>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4" name="Footer Placeholder 3">
            <a:extLst>
              <a:ext uri="{FF2B5EF4-FFF2-40B4-BE49-F238E27FC236}">
                <a16:creationId xmlns:a16="http://schemas.microsoft.com/office/drawing/2014/main" id="{47EBC2B4-419B-1B9F-E3B8-4179CB954D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0349C3-D17B-940C-0518-2B5E4CD0F12F}"/>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2630849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03043875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57023325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33747308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05200647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94007851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4080E-F580-347F-182C-92382471D129}"/>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3" name="Footer Placeholder 2">
            <a:extLst>
              <a:ext uri="{FF2B5EF4-FFF2-40B4-BE49-F238E27FC236}">
                <a16:creationId xmlns:a16="http://schemas.microsoft.com/office/drawing/2014/main" id="{76507DCA-9086-7500-47DC-54EEF19E95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045124-CDF5-F73C-C0C3-648701E1652D}"/>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204527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A72D-174A-5DA6-931D-87B0E1E3B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09EC27-A514-20A0-E980-AF326D172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37FF02-DE0D-090D-385A-079B8508F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974F20-0EC7-04F9-B7D3-4E07363E2A99}"/>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6" name="Footer Placeholder 5">
            <a:extLst>
              <a:ext uri="{FF2B5EF4-FFF2-40B4-BE49-F238E27FC236}">
                <a16:creationId xmlns:a16="http://schemas.microsoft.com/office/drawing/2014/main" id="{27B2C837-8A74-4CF5-0CBC-687E61EE56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69B6B-9C03-E08E-A7C6-7B77A07A6ABC}"/>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238813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8BC4-A5AC-B673-D377-881DB6698D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8BAE2-6A30-ADE7-7C48-B6406A9C74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8EC221-D229-496C-2B57-FDC5ABF2B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4C2E9B-2355-25D9-8835-04D69C8DC695}"/>
              </a:ext>
            </a:extLst>
          </p:cNvPr>
          <p:cNvSpPr>
            <a:spLocks noGrp="1"/>
          </p:cNvSpPr>
          <p:nvPr>
            <p:ph type="dt" sz="half" idx="10"/>
          </p:nvPr>
        </p:nvSpPr>
        <p:spPr/>
        <p:txBody>
          <a:bodyPr/>
          <a:lstStyle/>
          <a:p>
            <a:fld id="{B5B8BBCF-CFF3-4032-90A3-928442E84C23}" type="datetimeFigureOut">
              <a:rPr lang="en-US" smtClean="0"/>
              <a:t>7/21/2025</a:t>
            </a:fld>
            <a:endParaRPr lang="en-US"/>
          </a:p>
        </p:txBody>
      </p:sp>
      <p:sp>
        <p:nvSpPr>
          <p:cNvPr id="6" name="Footer Placeholder 5">
            <a:extLst>
              <a:ext uri="{FF2B5EF4-FFF2-40B4-BE49-F238E27FC236}">
                <a16:creationId xmlns:a16="http://schemas.microsoft.com/office/drawing/2014/main" id="{E9E1B01A-7D09-4FF3-0ECC-F724AA562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AE5DC-D770-B097-2F4E-4E020A2FF790}"/>
              </a:ext>
            </a:extLst>
          </p:cNvPr>
          <p:cNvSpPr>
            <a:spLocks noGrp="1"/>
          </p:cNvSpPr>
          <p:nvPr>
            <p:ph type="sldNum" sz="quarter" idx="12"/>
          </p:nvPr>
        </p:nvSpPr>
        <p:spPr/>
        <p:txBody>
          <a:bodyPr/>
          <a:lstStyle/>
          <a:p>
            <a:fld id="{580918F7-2610-40DB-8D40-E5E88269BD0C}" type="slidenum">
              <a:rPr lang="en-US" smtClean="0"/>
              <a:t>‹#›</a:t>
            </a:fld>
            <a:endParaRPr lang="en-US"/>
          </a:p>
        </p:txBody>
      </p:sp>
    </p:spTree>
    <p:extLst>
      <p:ext uri="{BB962C8B-B14F-4D97-AF65-F5344CB8AC3E}">
        <p14:creationId xmlns:p14="http://schemas.microsoft.com/office/powerpoint/2010/main" val="405240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theme" Target="../theme/theme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F392C-7A41-5889-768F-073A3BE21B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2EBB68-875D-F9A7-10CE-B3CAF28DA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63BC3-0628-A054-19EB-B89E5C3C09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B8BBCF-CFF3-4032-90A3-928442E84C23}" type="datetimeFigureOut">
              <a:rPr lang="en-US" smtClean="0"/>
              <a:t>7/21/2025</a:t>
            </a:fld>
            <a:endParaRPr lang="en-US"/>
          </a:p>
        </p:txBody>
      </p:sp>
      <p:sp>
        <p:nvSpPr>
          <p:cNvPr id="5" name="Footer Placeholder 4">
            <a:extLst>
              <a:ext uri="{FF2B5EF4-FFF2-40B4-BE49-F238E27FC236}">
                <a16:creationId xmlns:a16="http://schemas.microsoft.com/office/drawing/2014/main" id="{5A9C4A29-AE22-1604-0BE1-652CD5E528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6DC6BCE-5499-DEBE-05D3-9F9498A58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0918F7-2610-40DB-8D40-E5E88269BD0C}" type="slidenum">
              <a:rPr lang="en-US" smtClean="0"/>
              <a:t>‹#›</a:t>
            </a:fld>
            <a:endParaRPr lang="en-US"/>
          </a:p>
        </p:txBody>
      </p:sp>
    </p:spTree>
    <p:extLst>
      <p:ext uri="{BB962C8B-B14F-4D97-AF65-F5344CB8AC3E}">
        <p14:creationId xmlns:p14="http://schemas.microsoft.com/office/powerpoint/2010/main" val="2988710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18630328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7/21/2025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307086317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2F88D-4F1B-48C5-A5A7-1AA7BC8B4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5D413-CED7-4771-BEC5-57AE46424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59EFD-93B9-4791-9E52-A9D2C2646A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936EC-4B61-4D85-A4C7-5E9EAAEF2D66}" type="datetimeFigureOut">
              <a:rPr lang="en-US" smtClean="0"/>
              <a:t>7/21/2025</a:t>
            </a:fld>
            <a:endParaRPr lang="en-US"/>
          </a:p>
        </p:txBody>
      </p:sp>
      <p:sp>
        <p:nvSpPr>
          <p:cNvPr id="5" name="Footer Placeholder 4">
            <a:extLst>
              <a:ext uri="{FF2B5EF4-FFF2-40B4-BE49-F238E27FC236}">
                <a16:creationId xmlns:a16="http://schemas.microsoft.com/office/drawing/2014/main" id="{5B22243B-BAFE-4E9F-8105-29AA1FFA5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B40BE-9360-42A9-ADF9-26C86A556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48730-F1A6-499A-98D0-D92FC93DEE88}" type="slidenum">
              <a:rPr lang="en-US" smtClean="0"/>
              <a:t>‹#›</a:t>
            </a:fld>
            <a:endParaRPr lang="en-US"/>
          </a:p>
        </p:txBody>
      </p:sp>
    </p:spTree>
    <p:extLst>
      <p:ext uri="{BB962C8B-B14F-4D97-AF65-F5344CB8AC3E}">
        <p14:creationId xmlns:p14="http://schemas.microsoft.com/office/powerpoint/2010/main" val="311352736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63040203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Layout" Target="../slideLayouts/slideLayout18.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chart" Target="../charts/chart16.xml"/><Relationship Id="rId4" Type="http://schemas.openxmlformats.org/officeDocument/2006/relationships/chart" Target="../charts/chart15.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hyperlink" Target="https://thevab.com/insight/what-does-brand-mean-and-how-does-it-drive-growth-my-business?utm_source=performance-starts-with-brand&amp;utm_medium=vab-insights&amp;utm_campaign=" TargetMode="External"/><Relationship Id="rId5" Type="http://schemas.openxmlformats.org/officeDocument/2006/relationships/image" Target="../media/image34.png"/><Relationship Id="rId4" Type="http://schemas.openxmlformats.org/officeDocument/2006/relationships/hyperlink" Target="https://thevab.com/insight/marketing-kpi-study-2025?utm_source=performance-starts-with-brand&amp;utm_medium=vab-insights&amp;utm_campaign="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thevab.com/insight/25-streaming-trends?utm_source=performance-starts-with-brand&amp;utm_medium=vab-insights&amp;utm_campaign=" TargetMode="External"/><Relationship Id="rId13" Type="http://schemas.openxmlformats.org/officeDocument/2006/relationships/image" Target="../media/image39.png"/><Relationship Id="rId1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hyperlink" Target="https://thevab.com/insight/every-first-time-tv-advertisers-2024?utm_source=keeping-up-with-kpis&amp;utm_medium=vab-insights&amp;utm_campaign=" TargetMode="External"/><Relationship Id="rId12" Type="http://schemas.openxmlformats.org/officeDocument/2006/relationships/hyperlink" Target="https://thevab.com/insight/power-of-premium-video?utm_source=performance-starts-with-brand&amp;utm_medium=vab-insights&amp;utm_campaign=" TargetMode="External"/><Relationship Id="rId17" Type="http://schemas.openxmlformats.org/officeDocument/2006/relationships/hyperlink" Target="https://thevab.com/insight/best-in-show?utm_source=performance-starts-with-brand&amp;utm_medium=vab-insights&amp;utm_campaign=" TargetMode="External"/><Relationship Id="rId2" Type="http://schemas.openxmlformats.org/officeDocument/2006/relationships/hyperlink" Target="https://thevab.com/" TargetMode="External"/><Relationship Id="rId16" Type="http://schemas.openxmlformats.org/officeDocument/2006/relationships/image" Target="../media/image41.png"/><Relationship Id="rId1" Type="http://schemas.openxmlformats.org/officeDocument/2006/relationships/slideLayout" Target="../slideLayouts/slideLayout29.xml"/><Relationship Id="rId6" Type="http://schemas.openxmlformats.org/officeDocument/2006/relationships/image" Target="../media/image36.png"/><Relationship Id="rId11" Type="http://schemas.openxmlformats.org/officeDocument/2006/relationships/hyperlink" Target="https://thevab.com/attribution-insights-hub?utm_source=performance-starts-with-brand&amp;utm_medium=vab-insights&amp;utm_campaign=" TargetMode="External"/><Relationship Id="rId5" Type="http://schemas.openxmlformats.org/officeDocument/2006/relationships/hyperlink" Target="https://thevab.com/insight/20-fast-facts-sports-fandom-viewership-and-advertising-impact?utm_source=performance-starts-with-brand&amp;utm_medium=vab-insights&amp;utm_campaign=" TargetMode="External"/><Relationship Id="rId15" Type="http://schemas.openxmlformats.org/officeDocument/2006/relationships/hyperlink" Target="https://thevab.com/insight/what-is-connected-tv?utm_source=performance-starts-with-brand&amp;utm_medium=vab-insights&amp;utm_campaign=" TargetMode="External"/><Relationship Id="rId10" Type="http://schemas.openxmlformats.org/officeDocument/2006/relationships/image" Target="../media/image38.png"/><Relationship Id="rId4" Type="http://schemas.openxmlformats.org/officeDocument/2006/relationships/hyperlink" Target="https://thevab.com/team-board" TargetMode="External"/><Relationship Id="rId9" Type="http://schemas.openxmlformats.org/officeDocument/2006/relationships/image" Target="../media/image37.png"/><Relationship Id="rId1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9.xml"/><Relationship Id="rId6" Type="http://schemas.openxmlformats.org/officeDocument/2006/relationships/hyperlink" Target="https://thevab.com/insight/marketing-kpi-study-2025?utm_source=performance-starts-with-brand&amp;utm_medium=vab-insights&amp;utm_campaign=" TargetMode="External"/><Relationship Id="rId5" Type="http://schemas.openxmlformats.org/officeDocument/2006/relationships/hyperlink" Target="https://thevab.com/insight/what-does-brand-mean-and-how-does-it-drive-growth-my-business?utm_source=performance-starts-with-brand&amp;utm_medium=vab-insights&amp;utm_campaign=" TargetMode="Externa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chart" Target="../charts/chart12.xml"/><Relationship Id="rId2" Type="http://schemas.openxmlformats.org/officeDocument/2006/relationships/hyperlink" Target="https://thevab.com/insight/marketing-kpi-study-2025" TargetMode="External"/><Relationship Id="rId1" Type="http://schemas.openxmlformats.org/officeDocument/2006/relationships/slideLayout" Target="../slideLayouts/slideLayout18.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30F4A"/>
        </a:solidFill>
        <a:effectLst/>
      </p:bgPr>
    </p:bg>
    <p:spTree>
      <p:nvGrpSpPr>
        <p:cNvPr id="1" name=""/>
        <p:cNvGrpSpPr/>
        <p:nvPr/>
      </p:nvGrpSpPr>
      <p:grpSpPr>
        <a:xfrm>
          <a:off x="0" y="0"/>
          <a:ext cx="0" cy="0"/>
          <a:chOff x="0" y="0"/>
          <a:chExt cx="0" cy="0"/>
        </a:xfrm>
      </p:grpSpPr>
      <p:pic>
        <p:nvPicPr>
          <p:cNvPr id="9" name="Picture 8" descr="A person with multiple arms holding books and a computer&#10;&#10;AI-generated content may be incorrect.">
            <a:extLst>
              <a:ext uri="{FF2B5EF4-FFF2-40B4-BE49-F238E27FC236}">
                <a16:creationId xmlns:a16="http://schemas.microsoft.com/office/drawing/2014/main" id="{00466E57-8CFC-BAA2-01FD-A11AC4621452}"/>
              </a:ext>
            </a:extLst>
          </p:cNvPr>
          <p:cNvPicPr>
            <a:picLocks noChangeAspect="1"/>
          </p:cNvPicPr>
          <p:nvPr/>
        </p:nvPicPr>
        <p:blipFill>
          <a:blip r:embed="rId3">
            <a:extLst>
              <a:ext uri="{28A0092B-C50C-407E-A947-70E740481C1C}">
                <a14:useLocalDpi xmlns:a14="http://schemas.microsoft.com/office/drawing/2010/main" val="0"/>
              </a:ext>
            </a:extLst>
          </a:blip>
          <a:srcRect l="25646" r="17742" b="1126"/>
          <a:stretch>
            <a:fillRect/>
          </a:stretch>
        </p:blipFill>
        <p:spPr>
          <a:xfrm>
            <a:off x="6371302" y="-5698"/>
            <a:ext cx="5820698" cy="6869735"/>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4668535" y="1780824"/>
            <a:ext cx="7523465" cy="5083214"/>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Rectangle 4">
            <a:extLst>
              <a:ext uri="{FF2B5EF4-FFF2-40B4-BE49-F238E27FC236}">
                <a16:creationId xmlns:a16="http://schemas.microsoft.com/office/drawing/2014/main" id="{584CAE49-136D-A4E4-568A-6AA3FFF53EE8}"/>
              </a:ext>
            </a:extLst>
          </p:cNvPr>
          <p:cNvSpPr/>
          <p:nvPr/>
        </p:nvSpPr>
        <p:spPr>
          <a:xfrm>
            <a:off x="1" y="-5696"/>
            <a:ext cx="6371301" cy="686369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grpSp>
        <p:nvGrpSpPr>
          <p:cNvPr id="7" name="Group 6">
            <a:extLst>
              <a:ext uri="{FF2B5EF4-FFF2-40B4-BE49-F238E27FC236}">
                <a16:creationId xmlns:a16="http://schemas.microsoft.com/office/drawing/2014/main" id="{BD3F90D8-EC4F-44E3-8868-8951815070FB}"/>
              </a:ext>
            </a:extLst>
          </p:cNvPr>
          <p:cNvGrpSpPr/>
          <p:nvPr/>
        </p:nvGrpSpPr>
        <p:grpSpPr>
          <a:xfrm>
            <a:off x="3554585" y="3829"/>
            <a:ext cx="2817974"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chemeClr val="accent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chemeClr val="accent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9" name="Picture 18" descr="A picture containing text&#10;&#10;Description automatically generated">
            <a:extLst>
              <a:ext uri="{FF2B5EF4-FFF2-40B4-BE49-F238E27FC236}">
                <a16:creationId xmlns:a16="http://schemas.microsoft.com/office/drawing/2014/main" id="{649CC1AD-4096-4C1B-8491-A834E6E4386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2206" y="5705004"/>
            <a:ext cx="2523582" cy="879183"/>
          </a:xfrm>
          <a:prstGeom prst="rect">
            <a:avLst/>
          </a:prstGeom>
        </p:spPr>
      </p:pic>
      <p:pic>
        <p:nvPicPr>
          <p:cNvPr id="17" name="Picture 16">
            <a:extLst>
              <a:ext uri="{FF2B5EF4-FFF2-40B4-BE49-F238E27FC236}">
                <a16:creationId xmlns:a16="http://schemas.microsoft.com/office/drawing/2014/main" id="{53695B08-4C51-48A9-9D95-575DF10616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039" y="36637"/>
            <a:ext cx="1712662" cy="597361"/>
          </a:xfrm>
          <a:prstGeom prst="rect">
            <a:avLst/>
          </a:prstGeom>
          <a:ln>
            <a:solidFill>
              <a:srgbClr val="00BFF2"/>
            </a:solidFill>
          </a:ln>
        </p:spPr>
      </p:pic>
      <p:pic>
        <p:nvPicPr>
          <p:cNvPr id="2" name="Picture 1" descr="Text&#10;&#10;Description automatically generated with low confidence">
            <a:extLst>
              <a:ext uri="{FF2B5EF4-FFF2-40B4-BE49-F238E27FC236}">
                <a16:creationId xmlns:a16="http://schemas.microsoft.com/office/drawing/2014/main" id="{43D47A2E-CEDB-139C-494F-CCA92490EC5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2206" y="1732118"/>
            <a:ext cx="2903973" cy="1261244"/>
          </a:xfrm>
          <a:prstGeom prst="rect">
            <a:avLst/>
          </a:prstGeom>
        </p:spPr>
      </p:pic>
      <p:sp>
        <p:nvSpPr>
          <p:cNvPr id="3" name="Title 9">
            <a:extLst>
              <a:ext uri="{FF2B5EF4-FFF2-40B4-BE49-F238E27FC236}">
                <a16:creationId xmlns:a16="http://schemas.microsoft.com/office/drawing/2014/main" id="{21496FD2-DA86-382F-D051-F482BD4F7603}"/>
              </a:ext>
            </a:extLst>
          </p:cNvPr>
          <p:cNvSpPr txBox="1">
            <a:spLocks/>
          </p:cNvSpPr>
          <p:nvPr/>
        </p:nvSpPr>
        <p:spPr>
          <a:xfrm>
            <a:off x="203199" y="3423303"/>
            <a:ext cx="6168103" cy="1481769"/>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ED3C8D"/>
                </a:solidFill>
                <a:effectLst/>
                <a:uLnTx/>
                <a:uFillTx/>
                <a:latin typeface="Helvetica" pitchFamily="2" charset="0"/>
                <a:ea typeface="+mj-ea"/>
                <a:cs typeface="+mj-cs"/>
              </a:rPr>
              <a:t>Performance Starts With Brand</a:t>
            </a:r>
            <a:br>
              <a:rPr kumimoji="0" lang="en-US" sz="2800" b="1" i="0" u="none" strike="noStrike" kern="1200" cap="none" spc="0" normalizeH="0" baseline="0" noProof="0">
                <a:ln>
                  <a:noFill/>
                </a:ln>
                <a:solidFill>
                  <a:srgbClr val="ED3C8D"/>
                </a:solidFill>
                <a:effectLst/>
                <a:uLnTx/>
                <a:uFillTx/>
                <a:latin typeface="Helvetica" pitchFamily="2" charset="0"/>
                <a:ea typeface="+mj-ea"/>
                <a:cs typeface="+mj-cs"/>
              </a:rPr>
            </a:br>
            <a:r>
              <a:rPr kumimoji="0" lang="en-US" sz="2400" b="1" i="0" u="none" strike="noStrike" kern="1200" cap="none" spc="0" normalizeH="0" baseline="0" noProof="0">
                <a:ln>
                  <a:noFill/>
                </a:ln>
                <a:solidFill>
                  <a:srgbClr val="00BFF2"/>
                </a:solidFill>
                <a:effectLst/>
                <a:uLnTx/>
                <a:uFillTx/>
                <a:latin typeface="Helvetica" pitchFamily="2" charset="0"/>
                <a:ea typeface="+mj-ea"/>
                <a:cs typeface="+mj-cs"/>
              </a:rPr>
              <a:t>How marketers are looking to balance short-term sales with long-term growth</a:t>
            </a:r>
            <a:endParaRPr kumimoji="0" lang="en-US" sz="2300" b="1" i="0" u="none" strike="noStrike" kern="1200" cap="none" spc="0" normalizeH="0" baseline="0" noProof="0">
              <a:ln>
                <a:noFill/>
              </a:ln>
              <a:solidFill>
                <a:prstClr val="white"/>
              </a:solidFill>
              <a:effectLst/>
              <a:uLnTx/>
              <a:uFillTx/>
              <a:latin typeface="Helvetica" pitchFamily="2" charset="0"/>
              <a:ea typeface="+mj-ea"/>
              <a:cs typeface="+mj-cs"/>
            </a:endParaRPr>
          </a:p>
        </p:txBody>
      </p:sp>
    </p:spTree>
    <p:extLst>
      <p:ext uri="{BB962C8B-B14F-4D97-AF65-F5344CB8AC3E}">
        <p14:creationId xmlns:p14="http://schemas.microsoft.com/office/powerpoint/2010/main" val="145700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63A5-AE50-847F-0347-D5A890CCE2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4BB44F-535F-E7F3-9110-ABEAED6788F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3CBEE31-68F1-5DD5-D306-6EAEAD87D255}"/>
              </a:ext>
            </a:extLst>
          </p:cNvPr>
          <p:cNvSpPr txBox="1"/>
          <p:nvPr/>
        </p:nvSpPr>
        <p:spPr>
          <a:xfrm>
            <a:off x="154172" y="377535"/>
            <a:ext cx="12037828"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Marketers across sizes cite revenue pressures, ease of measurement and organizational needs and mandates as reasons for short-term focus</a:t>
            </a:r>
          </a:p>
        </p:txBody>
      </p:sp>
      <p:pic>
        <p:nvPicPr>
          <p:cNvPr id="9" name="Picture 8">
            <a:extLst>
              <a:ext uri="{FF2B5EF4-FFF2-40B4-BE49-F238E27FC236}">
                <a16:creationId xmlns:a16="http://schemas.microsoft.com/office/drawing/2014/main" id="{7B4FB599-9A74-1D4F-ADAC-5EFAEFD64F6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B04F7B3F-A877-7944-E336-E9A054F7A85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D11EE121-B258-9370-4524-70F3CB53C45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F3DFCABF-8A8C-4FAC-4B6D-C2D52490E360}"/>
              </a:ext>
            </a:extLst>
          </p:cNvPr>
          <p:cNvSpPr txBox="1"/>
          <p:nvPr/>
        </p:nvSpPr>
        <p:spPr>
          <a:xfrm>
            <a:off x="472837" y="6214200"/>
            <a:ext cx="116479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Q15a: Why do you feel your KPIs reflect more of a desire to achieve short-term sales?    </a:t>
            </a:r>
          </a:p>
        </p:txBody>
      </p:sp>
      <p:sp>
        <p:nvSpPr>
          <p:cNvPr id="12" name="TextBox 11">
            <a:extLst>
              <a:ext uri="{FF2B5EF4-FFF2-40B4-BE49-F238E27FC236}">
                <a16:creationId xmlns:a16="http://schemas.microsoft.com/office/drawing/2014/main" id="{33AF81E7-1D07-55D8-C338-B39C4650F08A}"/>
              </a:ext>
            </a:extLst>
          </p:cNvPr>
          <p:cNvSpPr txBox="1"/>
          <p:nvPr/>
        </p:nvSpPr>
        <p:spPr>
          <a:xfrm>
            <a:off x="1400319" y="1707098"/>
            <a:ext cx="939136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Reasons marketers believe their KPIs reflect a desire to achieve short-term sales</a:t>
            </a:r>
          </a:p>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Based on summary of verbatim responses</a:t>
            </a:r>
            <a:endPar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3" name="Table 2">
            <a:extLst>
              <a:ext uri="{FF2B5EF4-FFF2-40B4-BE49-F238E27FC236}">
                <a16:creationId xmlns:a16="http://schemas.microsoft.com/office/drawing/2014/main" id="{9C73C532-80E3-4E6F-1C28-68E4B47B945E}"/>
              </a:ext>
            </a:extLst>
          </p:cNvPr>
          <p:cNvGraphicFramePr>
            <a:graphicFrameLocks noGrp="1"/>
          </p:cNvGraphicFramePr>
          <p:nvPr>
            <p:extLst>
              <p:ext uri="{D42A27DB-BD31-4B8C-83A1-F6EECF244321}">
                <p14:modId xmlns:p14="http://schemas.microsoft.com/office/powerpoint/2010/main" val="1429761963"/>
              </p:ext>
            </p:extLst>
          </p:nvPr>
        </p:nvGraphicFramePr>
        <p:xfrm>
          <a:off x="322237" y="2154107"/>
          <a:ext cx="11547527" cy="4084287"/>
        </p:xfrm>
        <a:graphic>
          <a:graphicData uri="http://schemas.openxmlformats.org/drawingml/2006/table">
            <a:tbl>
              <a:tblPr firstRow="1" bandRow="1">
                <a:tableStyleId>{5C22544A-7EE6-4342-B048-85BDC9FD1C3A}</a:tableStyleId>
              </a:tblPr>
              <a:tblGrid>
                <a:gridCol w="3631935">
                  <a:extLst>
                    <a:ext uri="{9D8B030D-6E8A-4147-A177-3AD203B41FA5}">
                      <a16:colId xmlns:a16="http://schemas.microsoft.com/office/drawing/2014/main" val="1246125207"/>
                    </a:ext>
                  </a:extLst>
                </a:gridCol>
                <a:gridCol w="7915592">
                  <a:extLst>
                    <a:ext uri="{9D8B030D-6E8A-4147-A177-3AD203B41FA5}">
                      <a16:colId xmlns:a16="http://schemas.microsoft.com/office/drawing/2014/main" val="2466496006"/>
                    </a:ext>
                  </a:extLst>
                </a:gridCol>
              </a:tblGrid>
              <a:tr h="312605">
                <a:tc>
                  <a:txBody>
                    <a:bodyPr/>
                    <a:lstStyle/>
                    <a:p>
                      <a:r>
                        <a:rPr lang="en-US" sz="1400" b="1">
                          <a:solidFill>
                            <a:schemeClr val="bg1"/>
                          </a:solidFill>
                          <a:latin typeface="Helvetica" panose="020B0403020202020204" pitchFamily="34" charset="0"/>
                        </a:rPr>
                        <a:t>Category</a:t>
                      </a:r>
                    </a:p>
                  </a:txBody>
                  <a:tcPr marL="196010" marR="196010" marT="31227" marB="31227" anchor="ctr">
                    <a:solidFill>
                      <a:srgbClr val="00BFF2"/>
                    </a:solidFill>
                  </a:tcPr>
                </a:tc>
                <a:tc>
                  <a:txBody>
                    <a:bodyPr/>
                    <a:lstStyle/>
                    <a:p>
                      <a:r>
                        <a:rPr lang="en-US" sz="1400" b="1">
                          <a:solidFill>
                            <a:schemeClr val="bg1"/>
                          </a:solidFill>
                          <a:latin typeface="Helvetica" panose="020B0403020202020204" pitchFamily="34" charset="0"/>
                        </a:rPr>
                        <a:t>Sampling of Responses</a:t>
                      </a:r>
                    </a:p>
                  </a:txBody>
                  <a:tcPr marL="196010" marR="196010" marT="31227" marB="31227" anchor="ctr">
                    <a:solidFill>
                      <a:srgbClr val="00BFF2"/>
                    </a:solidFill>
                  </a:tcPr>
                </a:tc>
                <a:extLst>
                  <a:ext uri="{0D108BD9-81ED-4DB2-BD59-A6C34878D82A}">
                    <a16:rowId xmlns:a16="http://schemas.microsoft.com/office/drawing/2014/main" val="1262299756"/>
                  </a:ext>
                </a:extLst>
              </a:tr>
              <a:tr h="899883">
                <a:tc>
                  <a:txBody>
                    <a:bodyPr/>
                    <a:lstStyle/>
                    <a:p>
                      <a:pPr algn="l"/>
                      <a:r>
                        <a:rPr lang="en-US" sz="1400" b="1">
                          <a:solidFill>
                            <a:srgbClr val="1F1A62"/>
                          </a:solidFill>
                          <a:latin typeface="Helvetica" panose="020B0403020202020204" pitchFamily="34" charset="0"/>
                        </a:rPr>
                        <a:t>Pressure to meet financial goals</a:t>
                      </a:r>
                    </a:p>
                  </a:txBody>
                  <a:tcPr marL="196010" marR="196010" marT="31227" marB="31227" anchor="ctr"/>
                </a:tc>
                <a:tc>
                  <a:txBody>
                    <a:bodyPr/>
                    <a:lstStyle/>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“Pressure to </a:t>
                      </a:r>
                      <a:r>
                        <a:rPr lang="en-US" sz="1200" b="1" i="0" kern="1200">
                          <a:solidFill>
                            <a:srgbClr val="1F1A62"/>
                          </a:solidFill>
                          <a:latin typeface="Helvetica" panose="020B0403020202020204" pitchFamily="34" charset="0"/>
                          <a:ea typeface="+mn-ea"/>
                          <a:cs typeface="+mn-cs"/>
                        </a:rPr>
                        <a:t>hit revenue targets</a:t>
                      </a:r>
                      <a:r>
                        <a:rPr lang="en-US" sz="1200" i="0" kern="1200">
                          <a:solidFill>
                            <a:srgbClr val="1F1A62"/>
                          </a:solidFill>
                          <a:latin typeface="Helvetica" panose="020B0403020202020204" pitchFamily="34" charset="0"/>
                          <a:ea typeface="+mn-ea"/>
                          <a:cs typeface="+mn-cs"/>
                        </a:rPr>
                        <a:t>”</a:t>
                      </a:r>
                    </a:p>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“We are under pressure to </a:t>
                      </a:r>
                      <a:r>
                        <a:rPr lang="en-US" sz="1200" b="1" i="0" kern="1200">
                          <a:solidFill>
                            <a:srgbClr val="1F1A62"/>
                          </a:solidFill>
                          <a:latin typeface="Helvetica" panose="020B0403020202020204" pitchFamily="34" charset="0"/>
                          <a:ea typeface="+mn-ea"/>
                          <a:cs typeface="+mn-cs"/>
                        </a:rPr>
                        <a:t>deliver quarterly financial results</a:t>
                      </a:r>
                      <a:r>
                        <a:rPr lang="en-US" sz="1200" i="0" kern="1200">
                          <a:solidFill>
                            <a:srgbClr val="1F1A62"/>
                          </a:solidFill>
                          <a:latin typeface="Helvetica" panose="020B0403020202020204" pitchFamily="34" charset="0"/>
                          <a:ea typeface="+mn-ea"/>
                          <a:cs typeface="+mn-cs"/>
                        </a:rPr>
                        <a:t> and our internal KPIs reflect this”</a:t>
                      </a:r>
                    </a:p>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a:t>
                      </a:r>
                      <a:r>
                        <a:rPr lang="en-US" sz="1200" b="1" i="0" kern="1200">
                          <a:solidFill>
                            <a:srgbClr val="1F1A62"/>
                          </a:solidFill>
                          <a:latin typeface="Helvetica" panose="020B0403020202020204" pitchFamily="34" charset="0"/>
                          <a:ea typeface="+mn-ea"/>
                          <a:cs typeface="+mn-cs"/>
                        </a:rPr>
                        <a:t>Compensation is linked</a:t>
                      </a:r>
                      <a:r>
                        <a:rPr lang="en-US" sz="1200" i="0" kern="1200">
                          <a:solidFill>
                            <a:srgbClr val="1F1A62"/>
                          </a:solidFill>
                          <a:latin typeface="Helvetica" panose="020B0403020202020204" pitchFamily="34" charset="0"/>
                          <a:ea typeface="+mn-ea"/>
                          <a:cs typeface="+mn-cs"/>
                        </a:rPr>
                        <a:t> to quarterly and annual goals”</a:t>
                      </a:r>
                    </a:p>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“Leadership wants to see an </a:t>
                      </a:r>
                      <a:r>
                        <a:rPr lang="en-US" sz="1200" b="1" i="0" kern="1200">
                          <a:solidFill>
                            <a:srgbClr val="1F1A62"/>
                          </a:solidFill>
                          <a:latin typeface="Helvetica" panose="020B0403020202020204" pitchFamily="34" charset="0"/>
                          <a:ea typeface="+mn-ea"/>
                          <a:cs typeface="+mn-cs"/>
                        </a:rPr>
                        <a:t>immediate revenue impact</a:t>
                      </a:r>
                      <a:r>
                        <a:rPr lang="en-US" sz="1200" i="0" kern="1200">
                          <a:solidFill>
                            <a:srgbClr val="1F1A62"/>
                          </a:solidFill>
                          <a:latin typeface="Helvetica" panose="020B0403020202020204" pitchFamily="34" charset="0"/>
                          <a:ea typeface="+mn-ea"/>
                          <a:cs typeface="+mn-cs"/>
                        </a:rPr>
                        <a:t>”</a:t>
                      </a:r>
                    </a:p>
                  </a:txBody>
                  <a:tcPr marL="196010" marR="196010" marT="31227" marB="31227" anchor="ctr"/>
                </a:tc>
                <a:extLst>
                  <a:ext uri="{0D108BD9-81ED-4DB2-BD59-A6C34878D82A}">
                    <a16:rowId xmlns:a16="http://schemas.microsoft.com/office/drawing/2014/main" val="3205949165"/>
                  </a:ext>
                </a:extLst>
              </a:tr>
              <a:tr h="692608">
                <a:tc>
                  <a:txBody>
                    <a:bodyPr/>
                    <a:lstStyle/>
                    <a:p>
                      <a:pPr algn="l"/>
                      <a:r>
                        <a:rPr lang="en-US" sz="1400" b="1">
                          <a:solidFill>
                            <a:srgbClr val="1F1A62"/>
                          </a:solidFill>
                          <a:latin typeface="Helvetica" panose="020B0403020202020204" pitchFamily="34" charset="0"/>
                        </a:rPr>
                        <a:t>Easier to measure short-term metrics</a:t>
                      </a:r>
                    </a:p>
                  </a:txBody>
                  <a:tcPr marL="196010" marR="196010" marT="31227" marB="31227" anchor="ctr"/>
                </a:tc>
                <a:tc>
                  <a:txBody>
                    <a:bodyPr/>
                    <a:lstStyle/>
                    <a:p>
                      <a:pPr marL="285750" indent="-285750" algn="l" defTabSz="914400" rtl="0" eaLnBrk="1" latinLnBrk="0" hangingPunct="1">
                        <a:buFontTx/>
                        <a:buBlip>
                          <a:blip r:embed="rId4"/>
                        </a:buBlip>
                      </a:pPr>
                      <a:r>
                        <a:rPr lang="en-US" sz="1200" b="0" i="0" kern="1200">
                          <a:solidFill>
                            <a:srgbClr val="1F1A62"/>
                          </a:solidFill>
                          <a:latin typeface="Helvetica" panose="020B0403020202020204" pitchFamily="34" charset="0"/>
                          <a:ea typeface="+mn-ea"/>
                          <a:cs typeface="+mn-cs"/>
                        </a:rPr>
                        <a:t>“Because they are </a:t>
                      </a:r>
                      <a:r>
                        <a:rPr lang="en-US" sz="1200" b="1" i="0" kern="1200">
                          <a:solidFill>
                            <a:srgbClr val="1F1A62"/>
                          </a:solidFill>
                          <a:latin typeface="Helvetica" panose="020B0403020202020204" pitchFamily="34" charset="0"/>
                          <a:ea typeface="+mn-ea"/>
                          <a:cs typeface="+mn-cs"/>
                        </a:rPr>
                        <a:t>easier to measure</a:t>
                      </a:r>
                      <a:r>
                        <a:rPr lang="en-US" sz="1200" b="0" i="0" kern="1200">
                          <a:solidFill>
                            <a:srgbClr val="1F1A62"/>
                          </a:solidFill>
                          <a:latin typeface="Helvetica" panose="020B0403020202020204" pitchFamily="34" charset="0"/>
                          <a:ea typeface="+mn-ea"/>
                          <a:cs typeface="+mn-cs"/>
                        </a:rPr>
                        <a:t> and the industry standard”</a:t>
                      </a:r>
                    </a:p>
                    <a:p>
                      <a:pPr marL="285750" indent="-285750" algn="l" defTabSz="914400" rtl="0" eaLnBrk="1" latinLnBrk="0" hangingPunct="1">
                        <a:buFontTx/>
                        <a:buBlip>
                          <a:blip r:embed="rId4"/>
                        </a:buBlip>
                      </a:pPr>
                      <a:r>
                        <a:rPr lang="en-US" sz="1200" b="0" i="0" kern="1200">
                          <a:solidFill>
                            <a:srgbClr val="1F1A62"/>
                          </a:solidFill>
                          <a:latin typeface="Helvetica" panose="020B0403020202020204" pitchFamily="34" charset="0"/>
                          <a:ea typeface="+mn-ea"/>
                          <a:cs typeface="+mn-cs"/>
                        </a:rPr>
                        <a:t>“Because KPIs can </a:t>
                      </a:r>
                      <a:r>
                        <a:rPr lang="en-US" sz="1200" b="1" i="0" kern="1200">
                          <a:solidFill>
                            <a:srgbClr val="1F1A62"/>
                          </a:solidFill>
                          <a:latin typeface="Helvetica" panose="020B0403020202020204" pitchFamily="34" charset="0"/>
                          <a:ea typeface="+mn-ea"/>
                          <a:cs typeface="+mn-cs"/>
                        </a:rPr>
                        <a:t>more easily be attributed </a:t>
                      </a:r>
                      <a:r>
                        <a:rPr lang="en-US" sz="1200" b="0" i="0" kern="1200">
                          <a:solidFill>
                            <a:srgbClr val="1F1A62"/>
                          </a:solidFill>
                          <a:latin typeface="Helvetica" panose="020B0403020202020204" pitchFamily="34" charset="0"/>
                          <a:ea typeface="+mn-ea"/>
                          <a:cs typeface="+mn-cs"/>
                        </a:rPr>
                        <a:t>to short-term sales than to long-term goals”</a:t>
                      </a:r>
                    </a:p>
                    <a:p>
                      <a:pPr marL="285750" indent="-285750" algn="l" defTabSz="914400" rtl="0" eaLnBrk="1" latinLnBrk="0" hangingPunct="1">
                        <a:buFontTx/>
                        <a:buBlip>
                          <a:blip r:embed="rId4"/>
                        </a:buBlip>
                      </a:pPr>
                      <a:r>
                        <a:rPr lang="en-US" sz="1200" b="0" i="0" kern="1200">
                          <a:solidFill>
                            <a:srgbClr val="1F1A62"/>
                          </a:solidFill>
                          <a:latin typeface="Helvetica" panose="020B0403020202020204" pitchFamily="34" charset="0"/>
                          <a:ea typeface="+mn-ea"/>
                          <a:cs typeface="+mn-cs"/>
                        </a:rPr>
                        <a:t>“Easier to measure, </a:t>
                      </a:r>
                      <a:r>
                        <a:rPr lang="en-US" sz="1200" b="1" i="0" kern="1200">
                          <a:solidFill>
                            <a:srgbClr val="1F1A62"/>
                          </a:solidFill>
                          <a:latin typeface="Helvetica" panose="020B0403020202020204" pitchFamily="34" charset="0"/>
                          <a:ea typeface="+mn-ea"/>
                          <a:cs typeface="+mn-cs"/>
                        </a:rPr>
                        <a:t>shorter time to measure</a:t>
                      </a:r>
                      <a:r>
                        <a:rPr lang="en-US" sz="1200" b="0" i="0" kern="1200">
                          <a:solidFill>
                            <a:srgbClr val="1F1A62"/>
                          </a:solidFill>
                          <a:latin typeface="Helvetica" panose="020B0403020202020204" pitchFamily="34" charset="0"/>
                          <a:ea typeface="+mn-ea"/>
                          <a:cs typeface="+mn-cs"/>
                        </a:rPr>
                        <a:t>”</a:t>
                      </a:r>
                    </a:p>
                  </a:txBody>
                  <a:tcPr marL="196010" marR="196010" marT="31227" marB="31227" anchor="ctr"/>
                </a:tc>
                <a:extLst>
                  <a:ext uri="{0D108BD9-81ED-4DB2-BD59-A6C34878D82A}">
                    <a16:rowId xmlns:a16="http://schemas.microsoft.com/office/drawing/2014/main" val="2553013715"/>
                  </a:ext>
                </a:extLst>
              </a:tr>
              <a:tr h="899883">
                <a:tc>
                  <a:txBody>
                    <a:bodyPr/>
                    <a:lstStyle/>
                    <a:p>
                      <a:pPr algn="l"/>
                      <a:r>
                        <a:rPr lang="en-US" sz="1400" b="1">
                          <a:solidFill>
                            <a:srgbClr val="1F1A62"/>
                          </a:solidFill>
                          <a:latin typeface="Helvetica" panose="020B0403020202020204" pitchFamily="34" charset="0"/>
                        </a:rPr>
                        <a:t>Focus on acquisition over brand</a:t>
                      </a:r>
                    </a:p>
                  </a:txBody>
                  <a:tcPr marL="196010" marR="196010" marT="31227" marB="31227" anchor="ctr"/>
                </a:tc>
                <a:tc>
                  <a:txBody>
                    <a:bodyPr/>
                    <a:lstStyle/>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“They focus on reaching new customers and </a:t>
                      </a:r>
                      <a:r>
                        <a:rPr lang="en-US" sz="1200" b="1" i="0" kern="1200">
                          <a:solidFill>
                            <a:srgbClr val="1F1A62"/>
                          </a:solidFill>
                          <a:latin typeface="Helvetica" panose="020B0403020202020204" pitchFamily="34" charset="0"/>
                          <a:ea typeface="+mn-ea"/>
                          <a:cs typeface="+mn-cs"/>
                        </a:rPr>
                        <a:t>getting the first sale</a:t>
                      </a:r>
                      <a:r>
                        <a:rPr lang="en-US" sz="1200" i="0" kern="1200">
                          <a:solidFill>
                            <a:srgbClr val="1F1A62"/>
                          </a:solidFill>
                          <a:latin typeface="Helvetica" panose="020B0403020202020204" pitchFamily="34" charset="0"/>
                          <a:ea typeface="+mn-ea"/>
                          <a:cs typeface="+mn-cs"/>
                        </a:rPr>
                        <a:t>, but not so much how to keep a new customer returning”</a:t>
                      </a:r>
                    </a:p>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“We are </a:t>
                      </a:r>
                      <a:r>
                        <a:rPr lang="en-US" sz="1200" b="1" i="0" kern="1200">
                          <a:solidFill>
                            <a:srgbClr val="1F1A62"/>
                          </a:solidFill>
                          <a:latin typeface="Helvetica" panose="020B0403020202020204" pitchFamily="34" charset="0"/>
                          <a:ea typeface="+mn-ea"/>
                          <a:cs typeface="+mn-cs"/>
                        </a:rPr>
                        <a:t>very acquisition focused </a:t>
                      </a:r>
                      <a:r>
                        <a:rPr lang="en-US" sz="1200" i="0" kern="1200">
                          <a:solidFill>
                            <a:srgbClr val="1F1A62"/>
                          </a:solidFill>
                          <a:latin typeface="Helvetica" panose="020B0403020202020204" pitchFamily="34" charset="0"/>
                          <a:ea typeface="+mn-ea"/>
                          <a:cs typeface="+mn-cs"/>
                        </a:rPr>
                        <a:t>and need to switch to consider long-term customer engagement”</a:t>
                      </a:r>
                    </a:p>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“We do a lot of promotional activity versus growing brand awareness and consideration”</a:t>
                      </a:r>
                    </a:p>
                  </a:txBody>
                  <a:tcPr marL="196010" marR="196010" marT="31227" marB="31227" anchor="ctr"/>
                </a:tc>
                <a:extLst>
                  <a:ext uri="{0D108BD9-81ED-4DB2-BD59-A6C34878D82A}">
                    <a16:rowId xmlns:a16="http://schemas.microsoft.com/office/drawing/2014/main" val="906881473"/>
                  </a:ext>
                </a:extLst>
              </a:tr>
              <a:tr h="692608">
                <a:tc>
                  <a:txBody>
                    <a:bodyPr/>
                    <a:lstStyle/>
                    <a:p>
                      <a:pPr algn="l"/>
                      <a:r>
                        <a:rPr lang="en-US" sz="1400" b="1">
                          <a:solidFill>
                            <a:srgbClr val="1F1A62"/>
                          </a:solidFill>
                          <a:latin typeface="Helvetica" panose="020B0403020202020204" pitchFamily="34" charset="0"/>
                        </a:rPr>
                        <a:t>Organizational culture and norms</a:t>
                      </a:r>
                    </a:p>
                  </a:txBody>
                  <a:tcPr marL="196010" marR="196010" marT="31227" marB="31227" anchor="ctr"/>
                </a:tc>
                <a:tc>
                  <a:txBody>
                    <a:bodyPr/>
                    <a:lstStyle/>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“Because of the company’s thinking and </a:t>
                      </a:r>
                      <a:r>
                        <a:rPr lang="en-US" sz="1200" b="1" i="0" kern="1200">
                          <a:solidFill>
                            <a:srgbClr val="1F1A62"/>
                          </a:solidFill>
                          <a:latin typeface="Helvetica" panose="020B0403020202020204" pitchFamily="34" charset="0"/>
                          <a:ea typeface="+mn-ea"/>
                          <a:cs typeface="+mn-cs"/>
                        </a:rPr>
                        <a:t>service offer plan</a:t>
                      </a:r>
                      <a:r>
                        <a:rPr lang="en-US" sz="1200" i="0" kern="1200">
                          <a:solidFill>
                            <a:srgbClr val="1F1A62"/>
                          </a:solidFill>
                          <a:latin typeface="Helvetica" panose="020B0403020202020204" pitchFamily="34" charset="0"/>
                          <a:ea typeface="+mn-ea"/>
                          <a:cs typeface="+mn-cs"/>
                        </a:rPr>
                        <a:t>”</a:t>
                      </a:r>
                    </a:p>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a:t>
                      </a:r>
                      <a:r>
                        <a:rPr lang="en-US" sz="1200" b="1" i="0" kern="1200">
                          <a:solidFill>
                            <a:srgbClr val="1F1A62"/>
                          </a:solidFill>
                          <a:latin typeface="Helvetica" panose="020B0403020202020204" pitchFamily="34" charset="0"/>
                          <a:ea typeface="+mn-ea"/>
                          <a:cs typeface="+mn-cs"/>
                        </a:rPr>
                        <a:t>Because of tradition, </a:t>
                      </a:r>
                      <a:r>
                        <a:rPr lang="en-US" sz="1200" i="0" kern="1200">
                          <a:solidFill>
                            <a:srgbClr val="1F1A62"/>
                          </a:solidFill>
                          <a:latin typeface="Helvetica" panose="020B0403020202020204" pitchFamily="34" charset="0"/>
                          <a:ea typeface="+mn-ea"/>
                          <a:cs typeface="+mn-cs"/>
                        </a:rPr>
                        <a:t>and because our KPIs are based on data. Data becomes obsolete within 4 quarters”</a:t>
                      </a:r>
                    </a:p>
                    <a:p>
                      <a:pPr marL="285750" indent="-285750" algn="l" defTabSz="914400" rtl="0" eaLnBrk="1" latinLnBrk="0" hangingPunct="1">
                        <a:buFontTx/>
                        <a:buBlip>
                          <a:blip r:embed="rId4"/>
                        </a:buBlip>
                      </a:pPr>
                      <a:r>
                        <a:rPr lang="en-US" sz="1200" i="0" kern="1200">
                          <a:solidFill>
                            <a:srgbClr val="1F1A62"/>
                          </a:solidFill>
                          <a:latin typeface="Helvetica" panose="020B0403020202020204" pitchFamily="34" charset="0"/>
                          <a:ea typeface="+mn-ea"/>
                          <a:cs typeface="+mn-cs"/>
                        </a:rPr>
                        <a:t>“Because it's </a:t>
                      </a:r>
                      <a:r>
                        <a:rPr lang="en-US" sz="1200" b="1" i="0" kern="1200">
                          <a:solidFill>
                            <a:srgbClr val="1F1A62"/>
                          </a:solidFill>
                          <a:latin typeface="Helvetica" panose="020B0403020202020204" pitchFamily="34" charset="0"/>
                          <a:ea typeface="+mn-ea"/>
                          <a:cs typeface="+mn-cs"/>
                        </a:rPr>
                        <a:t>all focused on sales </a:t>
                      </a:r>
                      <a:r>
                        <a:rPr lang="en-US" sz="1200" i="0" kern="1200">
                          <a:solidFill>
                            <a:srgbClr val="1F1A62"/>
                          </a:solidFill>
                          <a:latin typeface="Helvetica" panose="020B0403020202020204" pitchFamily="34" charset="0"/>
                          <a:ea typeface="+mn-ea"/>
                          <a:cs typeface="+mn-cs"/>
                        </a:rPr>
                        <a:t>right now”</a:t>
                      </a:r>
                    </a:p>
                  </a:txBody>
                  <a:tcPr marL="196010" marR="196010" marT="31227" marB="31227" anchor="ctr"/>
                </a:tc>
                <a:extLst>
                  <a:ext uri="{0D108BD9-81ED-4DB2-BD59-A6C34878D82A}">
                    <a16:rowId xmlns:a16="http://schemas.microsoft.com/office/drawing/2014/main" val="1495243549"/>
                  </a:ext>
                </a:extLst>
              </a:tr>
              <a:tr h="485334">
                <a:tc>
                  <a:txBody>
                    <a:bodyPr/>
                    <a:lstStyle/>
                    <a:p>
                      <a:pPr algn="l"/>
                      <a:r>
                        <a:rPr lang="en-US" sz="1400" b="1">
                          <a:solidFill>
                            <a:srgbClr val="1F1A62"/>
                          </a:solidFill>
                          <a:latin typeface="Helvetica" panose="020B0403020202020204" pitchFamily="34" charset="0"/>
                        </a:rPr>
                        <a:t>ROI &amp; ROAS mandates</a:t>
                      </a:r>
                    </a:p>
                  </a:txBody>
                  <a:tcPr marL="196010" marR="196010" marT="31227" marB="31227" anchor="ctr"/>
                </a:tc>
                <a:tc>
                  <a:txBody>
                    <a:bodyPr/>
                    <a:lstStyle/>
                    <a:p>
                      <a:pPr marL="285750" indent="-285750" algn="l" defTabSz="914400" rtl="0" eaLnBrk="1" latinLnBrk="0" hangingPunct="1">
                        <a:buFontTx/>
                        <a:buBlip>
                          <a:blip r:embed="rId4"/>
                        </a:buBlip>
                      </a:pPr>
                      <a:r>
                        <a:rPr lang="en-US" sz="1200" b="0" i="0" kern="1200">
                          <a:solidFill>
                            <a:srgbClr val="1F1A62"/>
                          </a:solidFill>
                          <a:latin typeface="Helvetica" panose="020B0403020202020204" pitchFamily="34" charset="0"/>
                          <a:ea typeface="+mn-ea"/>
                          <a:cs typeface="+mn-cs"/>
                        </a:rPr>
                        <a:t>“</a:t>
                      </a:r>
                      <a:r>
                        <a:rPr lang="en-US" sz="1200" b="1" i="0" kern="1200">
                          <a:solidFill>
                            <a:srgbClr val="1F1A62"/>
                          </a:solidFill>
                          <a:latin typeface="Helvetica" panose="020B0403020202020204" pitchFamily="34" charset="0"/>
                          <a:ea typeface="+mn-ea"/>
                          <a:cs typeface="+mn-cs"/>
                        </a:rPr>
                        <a:t>Mandated to spend only within </a:t>
                      </a:r>
                      <a:r>
                        <a:rPr lang="en-US" sz="1200" b="0" i="0" kern="1200">
                          <a:solidFill>
                            <a:srgbClr val="1F1A62"/>
                          </a:solidFill>
                          <a:latin typeface="Helvetica" panose="020B0403020202020204" pitchFamily="34" charset="0"/>
                          <a:ea typeface="+mn-ea"/>
                          <a:cs typeface="+mn-cs"/>
                        </a:rPr>
                        <a:t>an expected &amp; approved ROAS”</a:t>
                      </a:r>
                    </a:p>
                    <a:p>
                      <a:pPr marL="285750" indent="-285750" algn="l" defTabSz="914400" rtl="0" eaLnBrk="1" latinLnBrk="0" hangingPunct="1">
                        <a:buFontTx/>
                        <a:buBlip>
                          <a:blip r:embed="rId4"/>
                        </a:buBlip>
                      </a:pPr>
                      <a:r>
                        <a:rPr lang="en-US" sz="1200" b="0" i="0" kern="1200">
                          <a:solidFill>
                            <a:srgbClr val="1F1A62"/>
                          </a:solidFill>
                          <a:latin typeface="Helvetica" panose="020B0403020202020204" pitchFamily="34" charset="0"/>
                          <a:ea typeface="+mn-ea"/>
                          <a:cs typeface="+mn-cs"/>
                        </a:rPr>
                        <a:t>“</a:t>
                      </a:r>
                      <a:r>
                        <a:rPr lang="en-US" sz="1200" b="1" i="0" kern="1200">
                          <a:solidFill>
                            <a:srgbClr val="1F1A62"/>
                          </a:solidFill>
                          <a:latin typeface="Helvetica" panose="020B0403020202020204" pitchFamily="34" charset="0"/>
                          <a:ea typeface="+mn-ea"/>
                          <a:cs typeface="+mn-cs"/>
                        </a:rPr>
                        <a:t>ROI supports </a:t>
                      </a:r>
                      <a:r>
                        <a:rPr lang="en-US" sz="1200" b="0" i="0" kern="1200">
                          <a:solidFill>
                            <a:srgbClr val="1F1A62"/>
                          </a:solidFill>
                          <a:latin typeface="Helvetica" panose="020B0403020202020204" pitchFamily="34" charset="0"/>
                          <a:ea typeface="+mn-ea"/>
                          <a:cs typeface="+mn-cs"/>
                        </a:rPr>
                        <a:t>short-term sales tactics”</a:t>
                      </a:r>
                    </a:p>
                  </a:txBody>
                  <a:tcPr marL="196010" marR="196010" marT="31227" marB="31227" anchor="ctr"/>
                </a:tc>
                <a:extLst>
                  <a:ext uri="{0D108BD9-81ED-4DB2-BD59-A6C34878D82A}">
                    <a16:rowId xmlns:a16="http://schemas.microsoft.com/office/drawing/2014/main" val="1031520087"/>
                  </a:ext>
                </a:extLst>
              </a:tr>
            </a:tbl>
          </a:graphicData>
        </a:graphic>
      </p:graphicFrame>
    </p:spTree>
    <p:extLst>
      <p:ext uri="{BB962C8B-B14F-4D97-AF65-F5344CB8AC3E}">
        <p14:creationId xmlns:p14="http://schemas.microsoft.com/office/powerpoint/2010/main" val="273670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0A4A7-9431-F8B8-109F-228E51E48E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A517B58-9611-7B93-68E2-962F353234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86BD67FA-5170-ABCE-1396-FC80D5DC7D2A}"/>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B7070189-A4F5-A521-C2B9-16D142115132}"/>
              </a:ext>
            </a:extLst>
          </p:cNvPr>
          <p:cNvSpPr txBox="1"/>
          <p:nvPr/>
        </p:nvSpPr>
        <p:spPr>
          <a:xfrm>
            <a:off x="352898" y="3434080"/>
            <a:ext cx="746813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What would marketers do if they were free from the pressures of achieving short-term goals?</a:t>
            </a:r>
          </a:p>
        </p:txBody>
      </p:sp>
      <p:sp>
        <p:nvSpPr>
          <p:cNvPr id="2" name="TextBox 1">
            <a:extLst>
              <a:ext uri="{FF2B5EF4-FFF2-40B4-BE49-F238E27FC236}">
                <a16:creationId xmlns:a16="http://schemas.microsoft.com/office/drawing/2014/main" id="{EFCF76F1-5417-9265-BEA3-93473D967962}"/>
              </a:ext>
            </a:extLst>
          </p:cNvPr>
          <p:cNvSpPr txBox="1"/>
          <p:nvPr/>
        </p:nvSpPr>
        <p:spPr>
          <a:xfrm>
            <a:off x="524195" y="2107363"/>
            <a:ext cx="43641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Helvetica" pitchFamily="2" charset="0"/>
                <a:ea typeface="+mn-ea"/>
                <a:cs typeface="+mn-cs"/>
              </a:rPr>
              <a:t>2</a:t>
            </a:r>
          </a:p>
        </p:txBody>
      </p:sp>
    </p:spTree>
    <p:extLst>
      <p:ext uri="{BB962C8B-B14F-4D97-AF65-F5344CB8AC3E}">
        <p14:creationId xmlns:p14="http://schemas.microsoft.com/office/powerpoint/2010/main" val="15326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2D0E7-99CB-F281-D8D2-FD2BDDCA1B08}"/>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7F6278EE-2184-3134-DB68-E58DE814B589}"/>
              </a:ext>
            </a:extLst>
          </p:cNvPr>
          <p:cNvSpPr txBox="1"/>
          <p:nvPr/>
        </p:nvSpPr>
        <p:spPr>
          <a:xfrm>
            <a:off x="0" y="1609450"/>
            <a:ext cx="1217048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brand marketers who agree that without the pressure of short-term goals they could…</a:t>
            </a:r>
          </a:p>
        </p:txBody>
      </p:sp>
      <p:pic>
        <p:nvPicPr>
          <p:cNvPr id="29" name="Picture 28" descr="Men looking at a computer screen&#10;&#10;AI-generated content may be incorrect.">
            <a:extLst>
              <a:ext uri="{FF2B5EF4-FFF2-40B4-BE49-F238E27FC236}">
                <a16:creationId xmlns:a16="http://schemas.microsoft.com/office/drawing/2014/main" id="{8BA48D9E-0770-1540-D2B1-6F5B2B6DA5A9}"/>
              </a:ext>
            </a:extLst>
          </p:cNvPr>
          <p:cNvPicPr>
            <a:picLocks noChangeAspect="1"/>
          </p:cNvPicPr>
          <p:nvPr/>
        </p:nvPicPr>
        <p:blipFill>
          <a:blip r:embed="rId2">
            <a:extLst>
              <a:ext uri="{28A0092B-C50C-407E-A947-70E740481C1C}">
                <a14:useLocalDpi xmlns:a14="http://schemas.microsoft.com/office/drawing/2010/main" val="0"/>
              </a:ext>
            </a:extLst>
          </a:blip>
          <a:srcRect l="-124" t="10747" r="124" b="36584"/>
          <a:stretch>
            <a:fillRect/>
          </a:stretch>
        </p:blipFill>
        <p:spPr>
          <a:xfrm>
            <a:off x="-15135" y="2022879"/>
            <a:ext cx="12207135" cy="3945580"/>
          </a:xfrm>
          <a:prstGeom prst="rect">
            <a:avLst/>
          </a:prstGeom>
        </p:spPr>
      </p:pic>
      <p:sp>
        <p:nvSpPr>
          <p:cNvPr id="24" name="Rectangle 23">
            <a:extLst>
              <a:ext uri="{FF2B5EF4-FFF2-40B4-BE49-F238E27FC236}">
                <a16:creationId xmlns:a16="http://schemas.microsoft.com/office/drawing/2014/main" id="{3B04A678-81CA-96AC-7DD3-EAA30E72EE29}"/>
              </a:ext>
            </a:extLst>
          </p:cNvPr>
          <p:cNvSpPr/>
          <p:nvPr/>
        </p:nvSpPr>
        <p:spPr>
          <a:xfrm>
            <a:off x="0" y="2022879"/>
            <a:ext cx="12192000" cy="3945579"/>
          </a:xfrm>
          <a:prstGeom prst="rect">
            <a:avLst/>
          </a:prstGeom>
          <a:solidFill>
            <a:srgbClr val="1F1A62">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67B7052-5BA3-6A10-07A2-BB04AC7BC2B7}"/>
              </a:ext>
            </a:extLst>
          </p:cNvPr>
          <p:cNvSpPr txBox="1"/>
          <p:nvPr/>
        </p:nvSpPr>
        <p:spPr>
          <a:xfrm>
            <a:off x="519129" y="6067849"/>
            <a:ext cx="11651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Q17. To what extent do you agree with the following statements around alignment of your long-term strategy with short-term goals &amp; objectives? ‘Small-Sized’ Businesses: Less than $1MM in annual ad spend, ‘Medium-Sized’ Businesses: $1MM to less than $25MM in annual ad spend, ‘Large-Sized’ Businesses: $25MM or more in annual ad spend. </a:t>
            </a:r>
            <a:r>
              <a:rPr lang="en-US" sz="800">
                <a:solidFill>
                  <a:srgbClr val="1F1A62"/>
                </a:solidFill>
                <a:latin typeface="Helvetica" panose="020B0604020202020204" pitchFamily="34" charset="0"/>
                <a:cs typeface="Helvetica" panose="020B0604020202020204" pitchFamily="34" charset="0"/>
              </a:rPr>
              <a:t>*Summary of completely or somewhat agree.</a:t>
            </a:r>
            <a:endPar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5" name="Picture 4">
            <a:extLst>
              <a:ext uri="{FF2B5EF4-FFF2-40B4-BE49-F238E27FC236}">
                <a16:creationId xmlns:a16="http://schemas.microsoft.com/office/drawing/2014/main" id="{4056E10C-AFB6-4D17-5B72-2EF65F28805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1D358EDA-2C86-1BA6-669D-3D31D26C70B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D8FAFB2-9F9D-52C3-9BDF-6B9A4119975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5" name="Rectangle 24">
            <a:extLst>
              <a:ext uri="{FF2B5EF4-FFF2-40B4-BE49-F238E27FC236}">
                <a16:creationId xmlns:a16="http://schemas.microsoft.com/office/drawing/2014/main" id="{57C8AFF7-707A-73C1-1F16-97C4633AC48C}"/>
              </a:ext>
            </a:extLst>
          </p:cNvPr>
          <p:cNvSpPr/>
          <p:nvPr/>
        </p:nvSpPr>
        <p:spPr>
          <a:xfrm>
            <a:off x="259012" y="2472675"/>
            <a:ext cx="5626153" cy="1584110"/>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6C521F5-01D4-B529-5737-1E0057E3CBA8}"/>
              </a:ext>
            </a:extLst>
          </p:cNvPr>
          <p:cNvSpPr txBox="1"/>
          <p:nvPr/>
        </p:nvSpPr>
        <p:spPr>
          <a:xfrm>
            <a:off x="329609" y="2508769"/>
            <a:ext cx="5512982"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rgbClr val="1F1A62"/>
                </a:solidFill>
                <a:effectLst/>
                <a:uLnTx/>
                <a:uFillTx/>
                <a:latin typeface="Helvetica" panose="020B0403020202020204" pitchFamily="34" charset="0"/>
                <a:ea typeface="+mn-ea"/>
                <a:cs typeface="+mn-cs"/>
              </a:rPr>
              <a:t>…align marketing efforts with </a:t>
            </a:r>
            <a:br>
              <a:rPr kumimoji="0" lang="en-US" sz="2000" b="1" i="0"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2000" b="1" i="0" strike="noStrike" kern="1200" cap="none" spc="0" normalizeH="0" baseline="0" noProof="0">
                <a:ln>
                  <a:noFill/>
                </a:ln>
                <a:solidFill>
                  <a:srgbClr val="1F1A62"/>
                </a:solidFill>
                <a:effectLst/>
                <a:uLnTx/>
                <a:uFillTx/>
                <a:latin typeface="Helvetica" panose="020B0403020202020204" pitchFamily="34" charset="0"/>
                <a:ea typeface="+mn-ea"/>
                <a:cs typeface="+mn-cs"/>
              </a:rPr>
              <a:t>bigger-picture objectives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strike="noStrike" kern="1200" cap="none" spc="0" normalizeH="0" baseline="0" noProof="0">
                <a:ln>
                  <a:noFill/>
                </a:ln>
                <a:solidFill>
                  <a:srgbClr val="1F1A62"/>
                </a:solidFill>
                <a:effectLst/>
                <a:uLnTx/>
                <a:uFillTx/>
                <a:latin typeface="Helvetica" panose="020B0403020202020204" pitchFamily="34" charset="0"/>
                <a:ea typeface="+mn-ea"/>
                <a:cs typeface="+mn-cs"/>
              </a:rPr>
              <a:t>(i.e., brand loyalty, customer retention)</a:t>
            </a:r>
            <a:endParaRPr kumimoji="0" lang="en-US" sz="1600" i="0"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985BD8BF-F8BE-A24D-5CB8-7313F8F47FD6}"/>
              </a:ext>
            </a:extLst>
          </p:cNvPr>
          <p:cNvSpPr txBox="1"/>
          <p:nvPr/>
        </p:nvSpPr>
        <p:spPr>
          <a:xfrm>
            <a:off x="115512" y="3421613"/>
            <a:ext cx="5913143" cy="646331"/>
          </a:xfrm>
          <a:prstGeom prst="rect">
            <a:avLst/>
          </a:prstGeom>
          <a:noFill/>
        </p:spPr>
        <p:txBody>
          <a:bodyPr wrap="square">
            <a:spAutoFit/>
          </a:bodyPr>
          <a:lstStyle/>
          <a:p>
            <a:pPr algn="ctr">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73% </a:t>
            </a:r>
            <a:r>
              <a:rPr kumimoji="0" lang="en-US" sz="36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mn-cs"/>
              </a:rPr>
              <a:t>7</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3% </a:t>
            </a:r>
            <a:r>
              <a:rPr lang="en-US" sz="3600" b="1">
                <a:ln w="13462">
                  <a:solidFill>
                    <a:prstClr val="black"/>
                  </a:solidFill>
                  <a:prstDash val="solid"/>
                </a:ln>
                <a:solidFill>
                  <a:srgbClr val="1B1464"/>
                </a:solidFill>
                <a:latin typeface="Helvetica" panose="020B0604020202020204" pitchFamily="34" charset="0"/>
                <a:ea typeface="Open Sans" panose="020B0606030504020204" pitchFamily="34" charset="0"/>
              </a:rPr>
              <a:t>/</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 </a:t>
            </a:r>
            <a:r>
              <a:rPr kumimoji="0" lang="en-US" sz="3600" b="0" i="0" u="none" strike="noStrike" kern="1200" cap="none" spc="0" normalizeH="0" baseline="0" noProof="0">
                <a:ln>
                  <a:noFill/>
                </a:ln>
                <a:solidFill>
                  <a:srgbClr val="00BFF2"/>
                </a:solidFill>
                <a:effectLst/>
                <a:uLnTx/>
                <a:uFillTx/>
                <a:latin typeface="Calibri" panose="020F0502020204030204"/>
                <a:ea typeface="+mn-ea"/>
                <a:cs typeface="+mn-cs"/>
              </a:rPr>
              <a:t> </a:t>
            </a:r>
            <a:r>
              <a:rPr lang="en-US" sz="3600" b="1">
                <a:ln w="13462">
                  <a:solidFill>
                    <a:prstClr val="black"/>
                  </a:solidFill>
                  <a:prstDash val="solid"/>
                </a:ln>
                <a:solidFill>
                  <a:srgbClr val="4EBEA4"/>
                </a:solidFill>
                <a:latin typeface="Helvetica" panose="020B0604020202020204" pitchFamily="34" charset="0"/>
                <a:ea typeface="Open Sans" panose="020B0606030504020204" pitchFamily="34" charset="0"/>
              </a:rPr>
              <a:t>79%</a:t>
            </a:r>
            <a:r>
              <a:rPr lang="en-US" sz="3600">
                <a:solidFill>
                  <a:srgbClr val="4EBEA4"/>
                </a:solidFill>
              </a:rPr>
              <a:t> </a:t>
            </a:r>
          </a:p>
        </p:txBody>
      </p:sp>
      <p:sp>
        <p:nvSpPr>
          <p:cNvPr id="2" name="TextBox 1">
            <a:extLst>
              <a:ext uri="{FF2B5EF4-FFF2-40B4-BE49-F238E27FC236}">
                <a16:creationId xmlns:a16="http://schemas.microsoft.com/office/drawing/2014/main" id="{125F6418-E9A2-FAB8-4175-6AFA00FE9C64}"/>
              </a:ext>
            </a:extLst>
          </p:cNvPr>
          <p:cNvSpPr txBox="1"/>
          <p:nvPr/>
        </p:nvSpPr>
        <p:spPr>
          <a:xfrm>
            <a:off x="115514" y="441328"/>
            <a:ext cx="1207648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Without the pressure of short-term goals, marketers would focus more on ‘branding’ opportunities to achieve long-term, sustainable growth</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33D4BC86-D650-15E6-D3B5-42C2D2084E79}"/>
              </a:ext>
            </a:extLst>
          </p:cNvPr>
          <p:cNvSpPr/>
          <p:nvPr/>
        </p:nvSpPr>
        <p:spPr>
          <a:xfrm>
            <a:off x="6306835" y="2472675"/>
            <a:ext cx="5626153" cy="1584110"/>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2BC9B9E-018A-309A-CA45-8557EA0FA945}"/>
              </a:ext>
            </a:extLst>
          </p:cNvPr>
          <p:cNvSpPr txBox="1"/>
          <p:nvPr/>
        </p:nvSpPr>
        <p:spPr>
          <a:xfrm>
            <a:off x="6163333" y="3421613"/>
            <a:ext cx="5913143" cy="646331"/>
          </a:xfrm>
          <a:prstGeom prst="rect">
            <a:avLst/>
          </a:prstGeom>
          <a:noFill/>
        </p:spPr>
        <p:txBody>
          <a:bodyPr wrap="square">
            <a:spAutoFit/>
          </a:bodyPr>
          <a:lstStyle/>
          <a:p>
            <a:pPr algn="ctr">
              <a:defRPr/>
            </a:pPr>
            <a:r>
              <a:rPr lang="en-US" sz="3600" b="1">
                <a:ln w="13462">
                  <a:solidFill>
                    <a:prstClr val="black"/>
                  </a:solidFill>
                  <a:prstDash val="solid"/>
                </a:ln>
                <a:solidFill>
                  <a:srgbClr val="00BFF2"/>
                </a:solidFill>
                <a:latin typeface="Helvetica" panose="020B0604020202020204" pitchFamily="34" charset="0"/>
                <a:ea typeface="Open Sans" panose="020B0606030504020204" pitchFamily="34" charset="0"/>
              </a:rPr>
              <a:t>83</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 </a:t>
            </a:r>
            <a:r>
              <a:rPr kumimoji="0" lang="en-US" sz="36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 </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84% </a:t>
            </a:r>
            <a:r>
              <a:rPr lang="en-US" sz="3600" b="1">
                <a:ln w="13462">
                  <a:solidFill>
                    <a:prstClr val="black"/>
                  </a:solidFill>
                  <a:prstDash val="solid"/>
                </a:ln>
                <a:solidFill>
                  <a:srgbClr val="1B1464"/>
                </a:solidFill>
                <a:latin typeface="Helvetica" panose="020B0604020202020204" pitchFamily="34" charset="0"/>
                <a:ea typeface="Open Sans" panose="020B0606030504020204" pitchFamily="34" charset="0"/>
              </a:rPr>
              <a:t>/</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 </a:t>
            </a:r>
            <a:r>
              <a:rPr kumimoji="0" lang="en-US" sz="3600" b="0" i="0" u="none" strike="noStrike" kern="1200" cap="none" spc="0" normalizeH="0" baseline="0" noProof="0">
                <a:ln>
                  <a:noFill/>
                </a:ln>
                <a:solidFill>
                  <a:srgbClr val="00BFF2"/>
                </a:solidFill>
                <a:effectLst/>
                <a:uLnTx/>
                <a:uFillTx/>
                <a:latin typeface="Calibri" panose="020F0502020204030204"/>
                <a:ea typeface="+mn-ea"/>
                <a:cs typeface="+mn-cs"/>
              </a:rPr>
              <a:t> </a:t>
            </a:r>
            <a:r>
              <a:rPr lang="en-US" sz="3600" b="1">
                <a:ln w="13462">
                  <a:solidFill>
                    <a:prstClr val="black"/>
                  </a:solidFill>
                  <a:prstDash val="solid"/>
                </a:ln>
                <a:solidFill>
                  <a:srgbClr val="4EBEA4"/>
                </a:solidFill>
                <a:latin typeface="Helvetica" panose="020B0604020202020204" pitchFamily="34" charset="0"/>
                <a:ea typeface="Open Sans" panose="020B0606030504020204" pitchFamily="34" charset="0"/>
              </a:rPr>
              <a:t>83%</a:t>
            </a:r>
            <a:r>
              <a:rPr lang="en-US" sz="3600">
                <a:solidFill>
                  <a:srgbClr val="4EBEA4"/>
                </a:solidFill>
              </a:rPr>
              <a:t> </a:t>
            </a:r>
          </a:p>
        </p:txBody>
      </p:sp>
      <p:sp>
        <p:nvSpPr>
          <p:cNvPr id="11" name="TextBox 10">
            <a:extLst>
              <a:ext uri="{FF2B5EF4-FFF2-40B4-BE49-F238E27FC236}">
                <a16:creationId xmlns:a16="http://schemas.microsoft.com/office/drawing/2014/main" id="{673EAD8D-346A-587B-89E2-9210DA4F1963}"/>
              </a:ext>
            </a:extLst>
          </p:cNvPr>
          <p:cNvSpPr txBox="1"/>
          <p:nvPr/>
        </p:nvSpPr>
        <p:spPr>
          <a:xfrm>
            <a:off x="6363418" y="2508769"/>
            <a:ext cx="55129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rgbClr val="1F1A62"/>
                </a:solidFill>
                <a:effectLst/>
                <a:uLnTx/>
                <a:uFillTx/>
                <a:latin typeface="Helvetica" panose="020B0403020202020204" pitchFamily="34" charset="0"/>
                <a:ea typeface="+mn-ea"/>
                <a:cs typeface="+mn-cs"/>
              </a:rPr>
              <a:t>…focus on long-term KPIs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strike="noStrike" kern="1200" cap="none" spc="0" normalizeH="0" baseline="0" noProof="0">
                <a:ln>
                  <a:noFill/>
                </a:ln>
                <a:solidFill>
                  <a:srgbClr val="1F1A62"/>
                </a:solidFill>
                <a:effectLst/>
                <a:uLnTx/>
                <a:uFillTx/>
                <a:latin typeface="Helvetica" panose="020B0403020202020204" pitchFamily="34" charset="0"/>
                <a:ea typeface="+mn-ea"/>
                <a:cs typeface="+mn-cs"/>
              </a:rPr>
              <a:t>(i.e., brand awareness and customer lifetime value (CLTV))</a:t>
            </a:r>
            <a:endParaRPr kumimoji="0" lang="en-US" sz="1100" i="0"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B76803BD-F440-3FFC-375D-28AA4B7E9650}"/>
              </a:ext>
            </a:extLst>
          </p:cNvPr>
          <p:cNvSpPr/>
          <p:nvPr/>
        </p:nvSpPr>
        <p:spPr>
          <a:xfrm>
            <a:off x="259010" y="4210286"/>
            <a:ext cx="5626153" cy="1584110"/>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F94157E-89B3-588F-DB66-F5D1C3063D0E}"/>
              </a:ext>
            </a:extLst>
          </p:cNvPr>
          <p:cNvSpPr txBox="1"/>
          <p:nvPr/>
        </p:nvSpPr>
        <p:spPr>
          <a:xfrm>
            <a:off x="329607" y="4282120"/>
            <a:ext cx="55129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rgbClr val="1F1A62"/>
                </a:solidFill>
                <a:effectLst/>
                <a:uLnTx/>
                <a:uFillTx/>
                <a:latin typeface="Helvetica" panose="020B0403020202020204" pitchFamily="34" charset="0"/>
                <a:ea typeface="+mn-ea"/>
                <a:cs typeface="+mn-cs"/>
              </a:rPr>
              <a:t>…invest in more sustainable growth</a:t>
            </a:r>
            <a:endParaRPr kumimoji="0" lang="en-US" i="0"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6E4577A3-A219-CDA4-1E2F-36815A6D6D25}"/>
              </a:ext>
            </a:extLst>
          </p:cNvPr>
          <p:cNvSpPr txBox="1"/>
          <p:nvPr/>
        </p:nvSpPr>
        <p:spPr>
          <a:xfrm>
            <a:off x="115512" y="5166334"/>
            <a:ext cx="5913143" cy="646331"/>
          </a:xfrm>
          <a:prstGeom prst="rect">
            <a:avLst/>
          </a:prstGeom>
          <a:noFill/>
        </p:spPr>
        <p:txBody>
          <a:bodyPr wrap="square">
            <a:spAutoFit/>
          </a:bodyPr>
          <a:lstStyle/>
          <a:p>
            <a:pPr algn="ctr">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49% </a:t>
            </a:r>
            <a:r>
              <a:rPr kumimoji="0" lang="en-US" sz="36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 </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66% </a:t>
            </a:r>
            <a:r>
              <a:rPr lang="en-US" sz="3600" b="1">
                <a:ln w="13462">
                  <a:solidFill>
                    <a:prstClr val="black"/>
                  </a:solidFill>
                  <a:prstDash val="solid"/>
                </a:ln>
                <a:solidFill>
                  <a:srgbClr val="1B1464"/>
                </a:solidFill>
                <a:latin typeface="Helvetica" panose="020B0604020202020204" pitchFamily="34" charset="0"/>
                <a:ea typeface="Open Sans" panose="020B0606030504020204" pitchFamily="34" charset="0"/>
              </a:rPr>
              <a:t>/</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 </a:t>
            </a:r>
            <a:r>
              <a:rPr kumimoji="0" lang="en-US" sz="3600" b="0" i="0" u="none" strike="noStrike" kern="1200" cap="none" spc="0" normalizeH="0" baseline="0" noProof="0">
                <a:ln>
                  <a:noFill/>
                </a:ln>
                <a:solidFill>
                  <a:srgbClr val="00BFF2"/>
                </a:solidFill>
                <a:effectLst/>
                <a:uLnTx/>
                <a:uFillTx/>
                <a:latin typeface="Calibri" panose="020F0502020204030204"/>
                <a:ea typeface="+mn-ea"/>
                <a:cs typeface="+mn-cs"/>
              </a:rPr>
              <a:t> </a:t>
            </a:r>
            <a:r>
              <a:rPr lang="en-US" sz="3600" b="1">
                <a:ln w="13462">
                  <a:solidFill>
                    <a:prstClr val="black"/>
                  </a:solidFill>
                  <a:prstDash val="solid"/>
                </a:ln>
                <a:solidFill>
                  <a:srgbClr val="4EBEA4"/>
                </a:solidFill>
                <a:latin typeface="Helvetica" panose="020B0604020202020204" pitchFamily="34" charset="0"/>
                <a:ea typeface="Open Sans" panose="020B0606030504020204" pitchFamily="34" charset="0"/>
              </a:rPr>
              <a:t>70%</a:t>
            </a:r>
            <a:r>
              <a:rPr lang="en-US" sz="3600">
                <a:solidFill>
                  <a:srgbClr val="4EBEA4"/>
                </a:solidFill>
              </a:rPr>
              <a:t> </a:t>
            </a:r>
          </a:p>
        </p:txBody>
      </p:sp>
      <p:sp>
        <p:nvSpPr>
          <p:cNvPr id="20" name="Rectangle 19">
            <a:extLst>
              <a:ext uri="{FF2B5EF4-FFF2-40B4-BE49-F238E27FC236}">
                <a16:creationId xmlns:a16="http://schemas.microsoft.com/office/drawing/2014/main" id="{7533AEF0-4A10-BD4E-0E17-F1170B34B288}"/>
              </a:ext>
            </a:extLst>
          </p:cNvPr>
          <p:cNvSpPr/>
          <p:nvPr/>
        </p:nvSpPr>
        <p:spPr>
          <a:xfrm>
            <a:off x="6306833" y="4210286"/>
            <a:ext cx="5626153" cy="1584110"/>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25E42A13-DA5C-CEBD-F6D0-3D58E12DD633}"/>
              </a:ext>
            </a:extLst>
          </p:cNvPr>
          <p:cNvSpPr txBox="1"/>
          <p:nvPr/>
        </p:nvSpPr>
        <p:spPr>
          <a:xfrm>
            <a:off x="6172153" y="5166334"/>
            <a:ext cx="5913143" cy="646331"/>
          </a:xfrm>
          <a:prstGeom prst="rect">
            <a:avLst/>
          </a:prstGeom>
          <a:noFill/>
        </p:spPr>
        <p:txBody>
          <a:bodyPr wrap="square">
            <a:spAutoFit/>
          </a:bodyPr>
          <a:lstStyle/>
          <a:p>
            <a:pPr algn="ctr">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84% </a:t>
            </a:r>
            <a:r>
              <a:rPr kumimoji="0" lang="en-US" sz="36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a:t>
            </a: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mn-cs"/>
              </a:rPr>
              <a:t> </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85% </a:t>
            </a:r>
            <a:r>
              <a:rPr lang="en-US" sz="3600" b="1">
                <a:ln w="13462">
                  <a:solidFill>
                    <a:prstClr val="black"/>
                  </a:solidFill>
                  <a:prstDash val="solid"/>
                </a:ln>
                <a:solidFill>
                  <a:srgbClr val="1B1464"/>
                </a:solidFill>
                <a:latin typeface="Helvetica" panose="020B0604020202020204" pitchFamily="34" charset="0"/>
                <a:ea typeface="Open Sans" panose="020B0606030504020204" pitchFamily="34" charset="0"/>
              </a:rPr>
              <a:t>/</a:t>
            </a:r>
            <a:r>
              <a:rPr lang="en-US" sz="3600" b="1">
                <a:ln w="13462">
                  <a:solidFill>
                    <a:prstClr val="black"/>
                  </a:solidFill>
                  <a:prstDash val="solid"/>
                </a:ln>
                <a:solidFill>
                  <a:srgbClr val="ED3C8D"/>
                </a:solidFill>
                <a:latin typeface="Helvetica" panose="020B0604020202020204" pitchFamily="34" charset="0"/>
                <a:ea typeface="Open Sans" panose="020B0606030504020204" pitchFamily="34" charset="0"/>
              </a:rPr>
              <a:t> </a:t>
            </a:r>
            <a:r>
              <a:rPr kumimoji="0" lang="en-US" sz="3600" b="0" i="0" u="none" strike="noStrike" kern="1200" cap="none" spc="0" normalizeH="0" baseline="0" noProof="0">
                <a:ln>
                  <a:noFill/>
                </a:ln>
                <a:solidFill>
                  <a:srgbClr val="00BFF2"/>
                </a:solidFill>
                <a:effectLst/>
                <a:uLnTx/>
                <a:uFillTx/>
                <a:latin typeface="Calibri" panose="020F0502020204030204"/>
                <a:ea typeface="+mn-ea"/>
                <a:cs typeface="+mn-cs"/>
              </a:rPr>
              <a:t> </a:t>
            </a:r>
            <a:r>
              <a:rPr kumimoji="0" lang="en-US" sz="36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81</a:t>
            </a:r>
            <a:r>
              <a:rPr lang="en-US" sz="3600" b="1">
                <a:ln w="13462">
                  <a:solidFill>
                    <a:prstClr val="black"/>
                  </a:solidFill>
                  <a:prstDash val="solid"/>
                </a:ln>
                <a:solidFill>
                  <a:srgbClr val="4EBEA4"/>
                </a:solidFill>
                <a:latin typeface="Helvetica" panose="020B0604020202020204" pitchFamily="34" charset="0"/>
                <a:ea typeface="Open Sans" panose="020B0606030504020204" pitchFamily="34" charset="0"/>
              </a:rPr>
              <a:t>%</a:t>
            </a:r>
            <a:r>
              <a:rPr lang="en-US" sz="3600">
                <a:solidFill>
                  <a:srgbClr val="4EBEA4"/>
                </a:solidFill>
              </a:rPr>
              <a:t> </a:t>
            </a:r>
          </a:p>
        </p:txBody>
      </p:sp>
      <p:sp>
        <p:nvSpPr>
          <p:cNvPr id="22" name="TextBox 21">
            <a:extLst>
              <a:ext uri="{FF2B5EF4-FFF2-40B4-BE49-F238E27FC236}">
                <a16:creationId xmlns:a16="http://schemas.microsoft.com/office/drawing/2014/main" id="{6BA4E71E-4D42-4452-B703-81B6930DC314}"/>
              </a:ext>
            </a:extLst>
          </p:cNvPr>
          <p:cNvSpPr txBox="1"/>
          <p:nvPr/>
        </p:nvSpPr>
        <p:spPr>
          <a:xfrm>
            <a:off x="6163334" y="4246380"/>
            <a:ext cx="591314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strike="noStrike" kern="1200" cap="none" spc="0" normalizeH="0" baseline="0" noProof="0">
                <a:ln>
                  <a:noFill/>
                </a:ln>
                <a:solidFill>
                  <a:srgbClr val="1F1A62"/>
                </a:solidFill>
                <a:effectLst/>
                <a:uLnTx/>
                <a:uFillTx/>
                <a:latin typeface="Helvetica" panose="020B0403020202020204" pitchFamily="34" charset="0"/>
                <a:ea typeface="+mn-ea"/>
                <a:cs typeface="+mn-cs"/>
              </a:rPr>
              <a:t>…explore more innovative and long-term marketing strategies, aligned with overall business goals</a:t>
            </a:r>
            <a:endParaRPr kumimoji="0" lang="en-US" sz="1200" i="0"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graphicFrame>
        <p:nvGraphicFramePr>
          <p:cNvPr id="30" name="Chart 29">
            <a:extLst>
              <a:ext uri="{FF2B5EF4-FFF2-40B4-BE49-F238E27FC236}">
                <a16:creationId xmlns:a16="http://schemas.microsoft.com/office/drawing/2014/main" id="{C70FF1B5-14F9-0832-FAAE-0AC3B64D9C15}"/>
              </a:ext>
            </a:extLst>
          </p:cNvPr>
          <p:cNvGraphicFramePr/>
          <p:nvPr>
            <p:extLst>
              <p:ext uri="{D42A27DB-BD31-4B8C-83A1-F6EECF244321}">
                <p14:modId xmlns:p14="http://schemas.microsoft.com/office/powerpoint/2010/main" val="3422974868"/>
              </p:ext>
            </p:extLst>
          </p:nvPr>
        </p:nvGraphicFramePr>
        <p:xfrm>
          <a:off x="1947809" y="2035258"/>
          <a:ext cx="8296382" cy="3146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340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121EA-B1D6-B566-9826-D1C7C7F0A6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260B56B-0C4A-01BC-704E-1E58EAC960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7CA66AE3-B171-F53D-7302-6BA7CBF7BED7}"/>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D8A702BD-4BA8-EF10-73EC-8EFFAC5E1073}"/>
              </a:ext>
            </a:extLst>
          </p:cNvPr>
          <p:cNvSpPr txBox="1"/>
          <p:nvPr/>
        </p:nvSpPr>
        <p:spPr>
          <a:xfrm>
            <a:off x="352898" y="3434080"/>
            <a:ext cx="746813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Helvetica" pitchFamily="2" charset="0"/>
                <a:ea typeface="+mn-ea"/>
                <a:cs typeface="+mn-cs"/>
              </a:rPr>
              <a:t>Why is ‘brand’ so important to business success and long-term growth?</a:t>
            </a:r>
          </a:p>
        </p:txBody>
      </p:sp>
      <p:sp>
        <p:nvSpPr>
          <p:cNvPr id="2" name="TextBox 1">
            <a:extLst>
              <a:ext uri="{FF2B5EF4-FFF2-40B4-BE49-F238E27FC236}">
                <a16:creationId xmlns:a16="http://schemas.microsoft.com/office/drawing/2014/main" id="{62F8A218-778E-F6E4-BB29-13680683DF65}"/>
              </a:ext>
            </a:extLst>
          </p:cNvPr>
          <p:cNvSpPr txBox="1"/>
          <p:nvPr/>
        </p:nvSpPr>
        <p:spPr>
          <a:xfrm>
            <a:off x="524195" y="2107363"/>
            <a:ext cx="43641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Helvetica" pitchFamily="2" charset="0"/>
                <a:ea typeface="+mn-ea"/>
                <a:cs typeface="+mn-cs"/>
              </a:rPr>
              <a:t>3</a:t>
            </a:r>
          </a:p>
        </p:txBody>
      </p:sp>
    </p:spTree>
    <p:extLst>
      <p:ext uri="{BB962C8B-B14F-4D97-AF65-F5344CB8AC3E}">
        <p14:creationId xmlns:p14="http://schemas.microsoft.com/office/powerpoint/2010/main" val="261687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2E26-F007-4A24-1156-926E58F1776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319658-0D36-9E12-E052-38B15488FEDF}"/>
              </a:ext>
            </a:extLst>
          </p:cNvPr>
          <p:cNvSpPr txBox="1"/>
          <p:nvPr/>
        </p:nvSpPr>
        <p:spPr>
          <a:xfrm>
            <a:off x="519129" y="6220876"/>
            <a:ext cx="1165135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Q10. How does your brand contribute to your company's overall growth strategy?</a:t>
            </a:r>
            <a:r>
              <a:rPr kumimoji="0" lang="en-US" sz="7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[Rank 1-5].</a:t>
            </a:r>
            <a:r>
              <a:rPr kumimoji="0" lang="en-US" sz="7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‘Small-Sized’ Businesses: Less than $1MM in annual ad spend, ‘Medium-Sized’ Businesses: $1MM to less than $25MM in annual ad spend, ‘Large-Sized’ Businesses: $25MM or more in annual ad spend. </a:t>
            </a:r>
          </a:p>
        </p:txBody>
      </p:sp>
      <p:pic>
        <p:nvPicPr>
          <p:cNvPr id="5" name="Picture 4">
            <a:extLst>
              <a:ext uri="{FF2B5EF4-FFF2-40B4-BE49-F238E27FC236}">
                <a16:creationId xmlns:a16="http://schemas.microsoft.com/office/drawing/2014/main" id="{0A6D30D3-5CEC-6163-41A7-6611880EF25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F3687245-3705-5722-047D-B52BC1A00C7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FC01F146-58EF-5672-228A-1674E5B289C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4DF9F7A7-D4D1-C7C3-29F7-AC9F54365AD5}"/>
              </a:ext>
            </a:extLst>
          </p:cNvPr>
          <p:cNvSpPr txBox="1"/>
          <p:nvPr/>
        </p:nvSpPr>
        <p:spPr>
          <a:xfrm>
            <a:off x="157851" y="1701530"/>
            <a:ext cx="1181900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Factors That Contribute to the Success of a Brand</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a:t>
            </a:r>
          </a:p>
        </p:txBody>
      </p:sp>
      <p:sp>
        <p:nvSpPr>
          <p:cNvPr id="9" name="Rectangle 8">
            <a:extLst>
              <a:ext uri="{FF2B5EF4-FFF2-40B4-BE49-F238E27FC236}">
                <a16:creationId xmlns:a16="http://schemas.microsoft.com/office/drawing/2014/main" id="{0317C44A-E139-3060-991A-D1C91B09FACD}"/>
              </a:ext>
            </a:extLst>
          </p:cNvPr>
          <p:cNvSpPr/>
          <p:nvPr/>
        </p:nvSpPr>
        <p:spPr>
          <a:xfrm>
            <a:off x="157851" y="2255528"/>
            <a:ext cx="3866743" cy="3918863"/>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E6FE43D-9B8D-9AB1-7D19-97868850F692}"/>
              </a:ext>
            </a:extLst>
          </p:cNvPr>
          <p:cNvSpPr txBox="1"/>
          <p:nvPr/>
        </p:nvSpPr>
        <p:spPr>
          <a:xfrm>
            <a:off x="467277" y="232853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graphicFrame>
        <p:nvGraphicFramePr>
          <p:cNvPr id="13" name="Chart 12">
            <a:extLst>
              <a:ext uri="{FF2B5EF4-FFF2-40B4-BE49-F238E27FC236}">
                <a16:creationId xmlns:a16="http://schemas.microsoft.com/office/drawing/2014/main" id="{BACB5660-0D5B-8464-9A47-239C3BCE07FB}"/>
              </a:ext>
            </a:extLst>
          </p:cNvPr>
          <p:cNvGraphicFramePr/>
          <p:nvPr/>
        </p:nvGraphicFramePr>
        <p:xfrm>
          <a:off x="178916" y="2579988"/>
          <a:ext cx="3819606" cy="359440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5C8A047F-F070-E85F-F65A-73C1C4B1DB57}"/>
              </a:ext>
            </a:extLst>
          </p:cNvPr>
          <p:cNvSpPr/>
          <p:nvPr/>
        </p:nvSpPr>
        <p:spPr>
          <a:xfrm>
            <a:off x="4171866" y="2255528"/>
            <a:ext cx="3866743" cy="3918863"/>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493686B-2820-7C00-CBE6-333E43582DEB}"/>
              </a:ext>
            </a:extLst>
          </p:cNvPr>
          <p:cNvSpPr txBox="1"/>
          <p:nvPr/>
        </p:nvSpPr>
        <p:spPr>
          <a:xfrm>
            <a:off x="4318898" y="232853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graphicFrame>
        <p:nvGraphicFramePr>
          <p:cNvPr id="17" name="Chart 16">
            <a:extLst>
              <a:ext uri="{FF2B5EF4-FFF2-40B4-BE49-F238E27FC236}">
                <a16:creationId xmlns:a16="http://schemas.microsoft.com/office/drawing/2014/main" id="{76B9D5E4-BFF4-E983-D669-441862032E43}"/>
              </a:ext>
            </a:extLst>
          </p:cNvPr>
          <p:cNvGraphicFramePr/>
          <p:nvPr>
            <p:extLst>
              <p:ext uri="{D42A27DB-BD31-4B8C-83A1-F6EECF244321}">
                <p14:modId xmlns:p14="http://schemas.microsoft.com/office/powerpoint/2010/main" val="4206076265"/>
              </p:ext>
            </p:extLst>
          </p:nvPr>
        </p:nvGraphicFramePr>
        <p:xfrm>
          <a:off x="4195654" y="2576152"/>
          <a:ext cx="3819606" cy="359823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F211BBA3-A853-32B7-1898-C649E9F8415B}"/>
              </a:ext>
            </a:extLst>
          </p:cNvPr>
          <p:cNvSpPr/>
          <p:nvPr/>
        </p:nvSpPr>
        <p:spPr>
          <a:xfrm>
            <a:off x="8185882" y="2255528"/>
            <a:ext cx="3866743" cy="3918863"/>
          </a:xfrm>
          <a:prstGeom prst="rect">
            <a:avLst/>
          </a:prstGeom>
          <a:solidFill>
            <a:srgbClr val="E2E8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BDF48C9-5339-B38E-C58B-76F3D5618F2D}"/>
              </a:ext>
            </a:extLst>
          </p:cNvPr>
          <p:cNvSpPr txBox="1"/>
          <p:nvPr/>
        </p:nvSpPr>
        <p:spPr>
          <a:xfrm>
            <a:off x="8332914" y="232853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graphicFrame>
        <p:nvGraphicFramePr>
          <p:cNvPr id="18" name="Chart 17">
            <a:extLst>
              <a:ext uri="{FF2B5EF4-FFF2-40B4-BE49-F238E27FC236}">
                <a16:creationId xmlns:a16="http://schemas.microsoft.com/office/drawing/2014/main" id="{B5029C2A-097F-BE0D-D1B5-4F332AD58D1F}"/>
              </a:ext>
            </a:extLst>
          </p:cNvPr>
          <p:cNvGraphicFramePr/>
          <p:nvPr/>
        </p:nvGraphicFramePr>
        <p:xfrm>
          <a:off x="8211917" y="2576154"/>
          <a:ext cx="3819606" cy="3598238"/>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DE756D67-5307-F779-9ACD-016D0E0E5CBE}"/>
              </a:ext>
            </a:extLst>
          </p:cNvPr>
          <p:cNvSpPr/>
          <p:nvPr/>
        </p:nvSpPr>
        <p:spPr>
          <a:xfrm>
            <a:off x="315228" y="1191264"/>
            <a:ext cx="11819002"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6"/>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Smaller-sized businesses focus more on establishing their brand identity and creating an effective marketing strategy, while larger businesses emphasize their unique value proposition</a:t>
            </a:r>
          </a:p>
        </p:txBody>
      </p:sp>
      <p:sp>
        <p:nvSpPr>
          <p:cNvPr id="20" name="TextBox 19">
            <a:extLst>
              <a:ext uri="{FF2B5EF4-FFF2-40B4-BE49-F238E27FC236}">
                <a16:creationId xmlns:a16="http://schemas.microsoft.com/office/drawing/2014/main" id="{59FDC136-561C-63E4-B753-50B144CE65C5}"/>
              </a:ext>
            </a:extLst>
          </p:cNvPr>
          <p:cNvSpPr txBox="1"/>
          <p:nvPr/>
        </p:nvSpPr>
        <p:spPr>
          <a:xfrm>
            <a:off x="227178" y="309248"/>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F1A62"/>
                </a:solidFill>
                <a:latin typeface="Helvetica" panose="020B0604020202020204" pitchFamily="34" charset="0"/>
                <a:cs typeface="Helvetica" panose="020B0604020202020204" pitchFamily="34" charset="0"/>
              </a:rPr>
              <a:t>Marketers view outcomes tied to ‘brand’ like customer satisfaction,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trust,</a:t>
            </a:r>
            <a:r>
              <a:rPr lang="en-US" sz="2600" b="1">
                <a:solidFill>
                  <a:srgbClr val="1F1A62"/>
                </a:solidFill>
                <a:latin typeface="Helvetica" panose="020B0604020202020204" pitchFamily="34" charset="0"/>
                <a:cs typeface="Helvetica" panose="020B0604020202020204" pitchFamily="34" charset="0"/>
              </a:rPr>
              <a:t>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loyalty and identity as the top drivers of business success</a:t>
            </a:r>
          </a:p>
        </p:txBody>
      </p:sp>
      <p:cxnSp>
        <p:nvCxnSpPr>
          <p:cNvPr id="2" name="Straight Connector 1">
            <a:extLst>
              <a:ext uri="{FF2B5EF4-FFF2-40B4-BE49-F238E27FC236}">
                <a16:creationId xmlns:a16="http://schemas.microsoft.com/office/drawing/2014/main" id="{E8EA13A8-D59A-A826-F38E-236CF2C115CF}"/>
              </a:ext>
            </a:extLst>
          </p:cNvPr>
          <p:cNvCxnSpPr>
            <a:cxnSpLocks/>
          </p:cNvCxnSpPr>
          <p:nvPr/>
        </p:nvCxnSpPr>
        <p:spPr>
          <a:xfrm>
            <a:off x="122978" y="472301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25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90433-C88E-9C39-7280-23F043100E31}"/>
            </a:ext>
          </a:extLst>
        </p:cNvPr>
        <p:cNvGrpSpPr/>
        <p:nvPr/>
      </p:nvGrpSpPr>
      <p:grpSpPr>
        <a:xfrm>
          <a:off x="0" y="0"/>
          <a:ext cx="0" cy="0"/>
          <a:chOff x="0" y="0"/>
          <a:chExt cx="0" cy="0"/>
        </a:xfrm>
      </p:grpSpPr>
      <p:sp>
        <p:nvSpPr>
          <p:cNvPr id="39" name="Rectangle 38">
            <a:extLst>
              <a:ext uri="{FF2B5EF4-FFF2-40B4-BE49-F238E27FC236}">
                <a16:creationId xmlns:a16="http://schemas.microsoft.com/office/drawing/2014/main" id="{5B7BF649-E140-53CA-179A-0FA4FB166CA4}"/>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03DEB95-2473-E474-F10D-1484318DCE9B}"/>
              </a:ext>
            </a:extLst>
          </p:cNvPr>
          <p:cNvSpPr txBox="1"/>
          <p:nvPr/>
        </p:nvSpPr>
        <p:spPr>
          <a:xfrm>
            <a:off x="423237" y="6121439"/>
            <a:ext cx="117687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Q9a. How does your brand contribute to your company's overall growth strategy? ‘Small-Sized’ Businesses: Less than $1MM in annual ad spend, ‘Medium-Sized’ Businesses: $1MM to less than $25MM in annual ad spend, ‘Large-Sized’ Businesses: $25MM or more in annual ad spend. Responses have been sorted by frequency and relevancy.</a:t>
            </a:r>
          </a:p>
        </p:txBody>
      </p:sp>
      <p:sp>
        <p:nvSpPr>
          <p:cNvPr id="16" name="TextBox 15">
            <a:extLst>
              <a:ext uri="{FF2B5EF4-FFF2-40B4-BE49-F238E27FC236}">
                <a16:creationId xmlns:a16="http://schemas.microsoft.com/office/drawing/2014/main" id="{E47B5BDE-1A12-D5BE-0F16-0D99B19DAC51}"/>
              </a:ext>
            </a:extLst>
          </p:cNvPr>
          <p:cNvSpPr txBox="1"/>
          <p:nvPr/>
        </p:nvSpPr>
        <p:spPr>
          <a:xfrm>
            <a:off x="1400319" y="1755126"/>
            <a:ext cx="939136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 How does your brand contribute to your company's overall growth strategy?</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Based on summary of verbatim responses (ranked by top themes)</a:t>
            </a:r>
            <a:endPar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pic>
        <p:nvPicPr>
          <p:cNvPr id="26" name="Picture 25">
            <a:extLst>
              <a:ext uri="{FF2B5EF4-FFF2-40B4-BE49-F238E27FC236}">
                <a16:creationId xmlns:a16="http://schemas.microsoft.com/office/drawing/2014/main" id="{85149C30-52E2-627F-4118-A742C98F60C6}"/>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7" name="Slide Number Placeholder 5">
            <a:extLst>
              <a:ext uri="{FF2B5EF4-FFF2-40B4-BE49-F238E27FC236}">
                <a16:creationId xmlns:a16="http://schemas.microsoft.com/office/drawing/2014/main" id="{57388AAE-311D-5C85-7C1F-E9354B98FD7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8" name="Rectangle 27">
            <a:extLst>
              <a:ext uri="{FF2B5EF4-FFF2-40B4-BE49-F238E27FC236}">
                <a16:creationId xmlns:a16="http://schemas.microsoft.com/office/drawing/2014/main" id="{A2B552EE-60E4-5A5E-46BF-AA90A122023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5" name="TextBox 34">
            <a:extLst>
              <a:ext uri="{FF2B5EF4-FFF2-40B4-BE49-F238E27FC236}">
                <a16:creationId xmlns:a16="http://schemas.microsoft.com/office/drawing/2014/main" id="{D844FD89-0C66-863A-2713-5005CEF328F9}"/>
              </a:ext>
            </a:extLst>
          </p:cNvPr>
          <p:cNvSpPr txBox="1"/>
          <p:nvPr/>
        </p:nvSpPr>
        <p:spPr>
          <a:xfrm>
            <a:off x="227178" y="271026"/>
            <a:ext cx="1196482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Whether building awareness and visibility </a:t>
            </a:r>
            <a:r>
              <a:rPr lang="en-US" sz="2600" b="1">
                <a:solidFill>
                  <a:srgbClr val="1F1A62"/>
                </a:solidFill>
                <a:latin typeface="Helvetica" panose="020B0604020202020204" pitchFamily="34" charset="0"/>
                <a:cs typeface="Helvetica" panose="020B0604020202020204" pitchFamily="34" charset="0"/>
              </a:rPr>
              <a:t>or loyalty and retention, </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‘brand’ is a key lever for long-term growth across businesses of all sizes</a:t>
            </a:r>
            <a:endParaRPr kumimoji="0" lang="en-US" sz="2600" b="1"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endParaRPr>
          </a:p>
        </p:txBody>
      </p:sp>
      <p:grpSp>
        <p:nvGrpSpPr>
          <p:cNvPr id="38" name="Group 37">
            <a:extLst>
              <a:ext uri="{FF2B5EF4-FFF2-40B4-BE49-F238E27FC236}">
                <a16:creationId xmlns:a16="http://schemas.microsoft.com/office/drawing/2014/main" id="{C41833C5-CFB3-FEB2-AA7A-0B68D3B77CAC}"/>
              </a:ext>
            </a:extLst>
          </p:cNvPr>
          <p:cNvGrpSpPr/>
          <p:nvPr/>
        </p:nvGrpSpPr>
        <p:grpSpPr>
          <a:xfrm>
            <a:off x="502760" y="2264803"/>
            <a:ext cx="11348875" cy="307777"/>
            <a:chOff x="502760" y="2161846"/>
            <a:chExt cx="11348875" cy="307777"/>
          </a:xfrm>
        </p:grpSpPr>
        <p:sp>
          <p:nvSpPr>
            <p:cNvPr id="107" name="TextBox 106">
              <a:extLst>
                <a:ext uri="{FF2B5EF4-FFF2-40B4-BE49-F238E27FC236}">
                  <a16:creationId xmlns:a16="http://schemas.microsoft.com/office/drawing/2014/main" id="{BF9D0F94-4ACB-B938-EEA7-4802D80AC759}"/>
                </a:ext>
              </a:extLst>
            </p:cNvPr>
            <p:cNvSpPr txBox="1"/>
            <p:nvPr/>
          </p:nvSpPr>
          <p:spPr>
            <a:xfrm>
              <a:off x="502760" y="216184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08" name="TextBox 107">
              <a:extLst>
                <a:ext uri="{FF2B5EF4-FFF2-40B4-BE49-F238E27FC236}">
                  <a16:creationId xmlns:a16="http://schemas.microsoft.com/office/drawing/2014/main" id="{7BA76191-27E0-C1B6-DD28-B7B514BFDD2E}"/>
                </a:ext>
              </a:extLst>
            </p:cNvPr>
            <p:cNvSpPr txBox="1"/>
            <p:nvPr/>
          </p:nvSpPr>
          <p:spPr>
            <a:xfrm>
              <a:off x="8278956" y="216184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109" name="TextBox 108">
              <a:extLst>
                <a:ext uri="{FF2B5EF4-FFF2-40B4-BE49-F238E27FC236}">
                  <a16:creationId xmlns:a16="http://schemas.microsoft.com/office/drawing/2014/main" id="{9E2F6749-9D9D-9079-C412-91592B235418}"/>
                </a:ext>
              </a:extLst>
            </p:cNvPr>
            <p:cNvSpPr txBox="1"/>
            <p:nvPr/>
          </p:nvSpPr>
          <p:spPr>
            <a:xfrm>
              <a:off x="4309661" y="216184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grpSp>
      <p:cxnSp>
        <p:nvCxnSpPr>
          <p:cNvPr id="113" name="Straight Connector 112">
            <a:extLst>
              <a:ext uri="{FF2B5EF4-FFF2-40B4-BE49-F238E27FC236}">
                <a16:creationId xmlns:a16="http://schemas.microsoft.com/office/drawing/2014/main" id="{CAF1D922-D563-F8C7-15AE-31C99F2E4DBA}"/>
              </a:ext>
            </a:extLst>
          </p:cNvPr>
          <p:cNvCxnSpPr>
            <a:cxnSpLocks/>
          </p:cNvCxnSpPr>
          <p:nvPr/>
        </p:nvCxnSpPr>
        <p:spPr>
          <a:xfrm flipV="1">
            <a:off x="127663" y="4720952"/>
            <a:ext cx="11936675" cy="765"/>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39EBC34-481E-4708-9F13-55909B8F8537}"/>
              </a:ext>
            </a:extLst>
          </p:cNvPr>
          <p:cNvGrpSpPr/>
          <p:nvPr/>
        </p:nvGrpSpPr>
        <p:grpSpPr>
          <a:xfrm>
            <a:off x="277565" y="2628487"/>
            <a:ext cx="11574070" cy="652487"/>
            <a:chOff x="277565" y="2442103"/>
            <a:chExt cx="11574070" cy="652487"/>
          </a:xfrm>
        </p:grpSpPr>
        <p:sp>
          <p:nvSpPr>
            <p:cNvPr id="3" name="Rectangle 2">
              <a:extLst>
                <a:ext uri="{FF2B5EF4-FFF2-40B4-BE49-F238E27FC236}">
                  <a16:creationId xmlns:a16="http://schemas.microsoft.com/office/drawing/2014/main" id="{EFC2381D-3C58-DAFF-BF13-85A46CECB5A5}"/>
                </a:ext>
              </a:extLst>
            </p:cNvPr>
            <p:cNvSpPr/>
            <p:nvPr/>
          </p:nvSpPr>
          <p:spPr>
            <a:xfrm>
              <a:off x="277565" y="2442103"/>
              <a:ext cx="3695602" cy="652487"/>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B548D6A2-1CFA-C06B-5C1E-8FB4F9C0EB81}"/>
                </a:ext>
              </a:extLst>
            </p:cNvPr>
            <p:cNvSpPr/>
            <p:nvPr/>
          </p:nvSpPr>
          <p:spPr>
            <a:xfrm>
              <a:off x="4248199" y="2442103"/>
              <a:ext cx="3695602" cy="65248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C2220C3B-BB37-0F2E-D4B9-756497FCAC9F}"/>
                </a:ext>
              </a:extLst>
            </p:cNvPr>
            <p:cNvSpPr/>
            <p:nvPr/>
          </p:nvSpPr>
          <p:spPr>
            <a:xfrm>
              <a:off x="8156033" y="2442103"/>
              <a:ext cx="3695602" cy="652487"/>
            </a:xfrm>
            <a:prstGeom prst="rect">
              <a:avLst/>
            </a:prstGeom>
            <a:solidFill>
              <a:srgbClr val="00BF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BDF7EAD-2174-86FA-2A95-43F72AFDECBF}"/>
                </a:ext>
              </a:extLst>
            </p:cNvPr>
            <p:cNvSpPr txBox="1"/>
            <p:nvPr/>
          </p:nvSpPr>
          <p:spPr>
            <a:xfrm>
              <a:off x="701572" y="2460570"/>
              <a:ext cx="2926082" cy="615553"/>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403020202020204"/>
                  <a:ea typeface="+mn-ea"/>
                  <a:cs typeface="Helvetica" panose="020B0403020202020204"/>
                </a:rPr>
                <a:t>Customer Trust, Loyalty &amp; Retention</a:t>
              </a:r>
              <a:br>
                <a:rPr kumimoji="0" lang="en-US" sz="1200" b="0" i="0" u="none" strike="noStrike" kern="1200" cap="none" spc="0" normalizeH="0" baseline="0" noProof="0">
                  <a:ln>
                    <a:noFill/>
                  </a:ln>
                  <a:solidFill>
                    <a:schemeClr val="bg1"/>
                  </a:solidFill>
                  <a:effectLst/>
                  <a:uLnTx/>
                  <a:uFillTx/>
                  <a:latin typeface="Helvetica" panose="020B0403020202020204"/>
                  <a:ea typeface="+mn-ea"/>
                  <a:cs typeface="Helvetica" panose="020B0403020202020204"/>
                </a:rPr>
              </a:br>
              <a:r>
                <a:rPr kumimoji="0" lang="en-US" sz="1100" b="0" i="0" u="none" strike="noStrike" kern="1200" cap="none" spc="0" normalizeH="0" baseline="0" noProof="0">
                  <a:ln>
                    <a:noFill/>
                  </a:ln>
                  <a:solidFill>
                    <a:schemeClr val="bg1"/>
                  </a:solidFill>
                  <a:effectLst/>
                  <a:uLnTx/>
                  <a:uFillTx/>
                  <a:latin typeface="Helvetica" panose="020B0403020202020204"/>
                  <a:ea typeface="+mn-ea"/>
                  <a:cs typeface="Helvetica" panose="020B0403020202020204"/>
                </a:rPr>
                <a:t>Building initial reputation and customer confidence</a:t>
              </a:r>
              <a:endParaRPr kumimoji="0" lang="en-US" sz="12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9" name="Picture 8" descr="A hands holding each other&#10;&#10;AI-generated content may be incorrect.">
              <a:extLst>
                <a:ext uri="{FF2B5EF4-FFF2-40B4-BE49-F238E27FC236}">
                  <a16:creationId xmlns:a16="http://schemas.microsoft.com/office/drawing/2014/main" id="{5E39D007-28F6-2B62-CA5E-A7A363E3A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80" y="2598950"/>
              <a:ext cx="338792" cy="338792"/>
            </a:xfrm>
            <a:prstGeom prst="rect">
              <a:avLst/>
            </a:prstGeom>
          </p:spPr>
        </p:pic>
        <p:sp>
          <p:nvSpPr>
            <p:cNvPr id="22" name="TextBox 21">
              <a:extLst>
                <a:ext uri="{FF2B5EF4-FFF2-40B4-BE49-F238E27FC236}">
                  <a16:creationId xmlns:a16="http://schemas.microsoft.com/office/drawing/2014/main" id="{F565FE49-6BFD-17B0-ED74-D2A1ADB419AB}"/>
                </a:ext>
              </a:extLst>
            </p:cNvPr>
            <p:cNvSpPr txBox="1"/>
            <p:nvPr/>
          </p:nvSpPr>
          <p:spPr>
            <a:xfrm>
              <a:off x="4884437" y="2460570"/>
              <a:ext cx="29260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‘Brand’ Drives Revenue, Sales &amp; ROI</a:t>
              </a:r>
              <a:br>
                <a:rPr kumimoji="0" lang="en-US" sz="11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Increased sales, lead generation, conversion and profitability</a:t>
              </a:r>
            </a:p>
          </p:txBody>
        </p:sp>
        <p:pic>
          <p:nvPicPr>
            <p:cNvPr id="45" name="Picture 44" descr="A graph and money with a bag of money&#10;&#10;AI-generated content may be incorrect.">
              <a:extLst>
                <a:ext uri="{FF2B5EF4-FFF2-40B4-BE49-F238E27FC236}">
                  <a16:creationId xmlns:a16="http://schemas.microsoft.com/office/drawing/2014/main" id="{A7C3C167-704F-5E5C-123A-498B5E3DAD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3228" y="2598950"/>
              <a:ext cx="338792" cy="338792"/>
            </a:xfrm>
            <a:prstGeom prst="rect">
              <a:avLst/>
            </a:prstGeom>
          </p:spPr>
        </p:pic>
        <p:sp>
          <p:nvSpPr>
            <p:cNvPr id="30" name="TextBox 29">
              <a:extLst>
                <a:ext uri="{FF2B5EF4-FFF2-40B4-BE49-F238E27FC236}">
                  <a16:creationId xmlns:a16="http://schemas.microsoft.com/office/drawing/2014/main" id="{ED53F79A-58C4-559F-F0D0-31EAB0E535D8}"/>
                </a:ext>
              </a:extLst>
            </p:cNvPr>
            <p:cNvSpPr txBox="1"/>
            <p:nvPr/>
          </p:nvSpPr>
          <p:spPr>
            <a:xfrm>
              <a:off x="8857605" y="2460570"/>
              <a:ext cx="29260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Customer Trust, Loyalty &amp; Retention</a:t>
              </a:r>
              <a:br>
                <a:rPr kumimoji="0" lang="en-US" sz="1200" b="1"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Retaining customers, encouraging repeat purchases and building long-term value</a:t>
              </a:r>
              <a:endParaRPr kumimoji="0" lang="en-US" sz="12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endParaRPr>
            </a:p>
          </p:txBody>
        </p:sp>
        <p:pic>
          <p:nvPicPr>
            <p:cNvPr id="15" name="Picture 14" descr="A hands holding each other&#10;&#10;AI-generated content may be incorrect.">
              <a:extLst>
                <a:ext uri="{FF2B5EF4-FFF2-40B4-BE49-F238E27FC236}">
                  <a16:creationId xmlns:a16="http://schemas.microsoft.com/office/drawing/2014/main" id="{FAA3D286-C464-4AAE-CA73-A626C077D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4981" y="2598950"/>
              <a:ext cx="338792" cy="338792"/>
            </a:xfrm>
            <a:prstGeom prst="rect">
              <a:avLst/>
            </a:prstGeom>
          </p:spPr>
        </p:pic>
      </p:grpSp>
      <p:grpSp>
        <p:nvGrpSpPr>
          <p:cNvPr id="8" name="Group 7">
            <a:extLst>
              <a:ext uri="{FF2B5EF4-FFF2-40B4-BE49-F238E27FC236}">
                <a16:creationId xmlns:a16="http://schemas.microsoft.com/office/drawing/2014/main" id="{B538EA71-822F-05D6-8249-93D651F767F2}"/>
              </a:ext>
            </a:extLst>
          </p:cNvPr>
          <p:cNvGrpSpPr/>
          <p:nvPr/>
        </p:nvGrpSpPr>
        <p:grpSpPr>
          <a:xfrm>
            <a:off x="277565" y="3336881"/>
            <a:ext cx="11574070" cy="652487"/>
            <a:chOff x="277565" y="3197093"/>
            <a:chExt cx="11574070" cy="652487"/>
          </a:xfrm>
        </p:grpSpPr>
        <p:sp>
          <p:nvSpPr>
            <p:cNvPr id="43" name="Rectangle 42">
              <a:extLst>
                <a:ext uri="{FF2B5EF4-FFF2-40B4-BE49-F238E27FC236}">
                  <a16:creationId xmlns:a16="http://schemas.microsoft.com/office/drawing/2014/main" id="{A71C0559-3054-1B4C-9DD6-BE593071914C}"/>
                </a:ext>
              </a:extLst>
            </p:cNvPr>
            <p:cNvSpPr/>
            <p:nvPr/>
          </p:nvSpPr>
          <p:spPr>
            <a:xfrm>
              <a:off x="277565" y="3197093"/>
              <a:ext cx="3695602" cy="652487"/>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62EBA6A1-57B3-8CF1-9725-FBB03CC27887}"/>
                </a:ext>
              </a:extLst>
            </p:cNvPr>
            <p:cNvSpPr/>
            <p:nvPr/>
          </p:nvSpPr>
          <p:spPr>
            <a:xfrm>
              <a:off x="4248199" y="3197093"/>
              <a:ext cx="3695602" cy="652487"/>
            </a:xfrm>
            <a:prstGeom prst="rect">
              <a:avLst/>
            </a:prstGeom>
            <a:solidFill>
              <a:srgbClr val="00C4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76A21048-1FC6-1015-589E-40DF51C800DE}"/>
                </a:ext>
              </a:extLst>
            </p:cNvPr>
            <p:cNvSpPr/>
            <p:nvPr/>
          </p:nvSpPr>
          <p:spPr>
            <a:xfrm>
              <a:off x="8156033" y="3197093"/>
              <a:ext cx="3695602" cy="652487"/>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E46D696-B23E-C7BC-348B-989B29390AD5}"/>
                </a:ext>
              </a:extLst>
            </p:cNvPr>
            <p:cNvSpPr txBox="1"/>
            <p:nvPr/>
          </p:nvSpPr>
          <p:spPr>
            <a:xfrm>
              <a:off x="701572" y="3300198"/>
              <a:ext cx="2926082" cy="446276"/>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403020202020204"/>
                  <a:ea typeface="+mn-ea"/>
                  <a:cs typeface="Helvetica" panose="020B0403020202020204"/>
                </a:rPr>
                <a:t>Brand Awareness &amp; Visibility</a:t>
              </a:r>
              <a:br>
                <a:rPr kumimoji="0" lang="en-US" sz="1200" b="0" i="0" u="none" strike="noStrike" kern="1200" cap="none" spc="0" normalizeH="0" baseline="0" noProof="0">
                  <a:ln>
                    <a:noFill/>
                  </a:ln>
                  <a:solidFill>
                    <a:prstClr val="white"/>
                  </a:solidFill>
                  <a:effectLst/>
                  <a:uLnTx/>
                  <a:uFillTx/>
                  <a:latin typeface="Helvetica" panose="020B0403020202020204"/>
                  <a:ea typeface="+mn-ea"/>
                  <a:cs typeface="Helvetica" panose="020B0403020202020204"/>
                </a:rPr>
              </a:br>
              <a:r>
                <a:rPr kumimoji="0" lang="en-US" sz="11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Gaining visibility in local or niche markets</a:t>
              </a:r>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9" name="Picture 18" descr="A light bulb head with waves coming out of the head&#10;&#10;AI-generated content may be incorrect.">
              <a:extLst>
                <a:ext uri="{FF2B5EF4-FFF2-40B4-BE49-F238E27FC236}">
                  <a16:creationId xmlns:a16="http://schemas.microsoft.com/office/drawing/2014/main" id="{496BE822-E064-23C9-1597-3FA13492B7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780" y="3353940"/>
              <a:ext cx="338792" cy="338792"/>
            </a:xfrm>
            <a:prstGeom prst="rect">
              <a:avLst/>
            </a:prstGeom>
          </p:spPr>
        </p:pic>
        <p:sp>
          <p:nvSpPr>
            <p:cNvPr id="23" name="TextBox 22">
              <a:extLst>
                <a:ext uri="{FF2B5EF4-FFF2-40B4-BE49-F238E27FC236}">
                  <a16:creationId xmlns:a16="http://schemas.microsoft.com/office/drawing/2014/main" id="{E6E21E43-2AEA-1172-F0D5-25B56027C3C3}"/>
                </a:ext>
              </a:extLst>
            </p:cNvPr>
            <p:cNvSpPr txBox="1"/>
            <p:nvPr/>
          </p:nvSpPr>
          <p:spPr>
            <a:xfrm>
              <a:off x="4884437" y="3215560"/>
              <a:ext cx="29260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Customer Trust, Loyalty &amp; Retention</a:t>
              </a:r>
              <a:br>
                <a:rPr kumimoji="0" lang="en-US" sz="11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Driver of ongoing relationships, not just first-time sales</a:t>
              </a:r>
            </a:p>
          </p:txBody>
        </p:sp>
        <p:pic>
          <p:nvPicPr>
            <p:cNvPr id="17" name="Picture 16" descr="A hands holding each other&#10;&#10;AI-generated content may be incorrect.">
              <a:extLst>
                <a:ext uri="{FF2B5EF4-FFF2-40B4-BE49-F238E27FC236}">
                  <a16:creationId xmlns:a16="http://schemas.microsoft.com/office/drawing/2014/main" id="{03AF5E77-C339-1077-4E98-AF5C31456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422" y="3353941"/>
              <a:ext cx="338791" cy="338791"/>
            </a:xfrm>
            <a:prstGeom prst="rect">
              <a:avLst/>
            </a:prstGeom>
          </p:spPr>
        </p:pic>
        <p:sp>
          <p:nvSpPr>
            <p:cNvPr id="31" name="TextBox 30">
              <a:extLst>
                <a:ext uri="{FF2B5EF4-FFF2-40B4-BE49-F238E27FC236}">
                  <a16:creationId xmlns:a16="http://schemas.microsoft.com/office/drawing/2014/main" id="{06E995F8-010F-693A-410D-3F202E35013B}"/>
                </a:ext>
              </a:extLst>
            </p:cNvPr>
            <p:cNvSpPr txBox="1"/>
            <p:nvPr/>
          </p:nvSpPr>
          <p:spPr>
            <a:xfrm>
              <a:off x="8857605" y="3215560"/>
              <a:ext cx="29260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Brand Awareness</a:t>
              </a:r>
              <a:r>
                <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 </a:t>
              </a:r>
              <a:r>
                <a:rPr kumimoji="0" lang="en-US" sz="12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&amp; Visibility</a:t>
              </a:r>
              <a:br>
                <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Increases visibility, recognition and purchasing intent</a:t>
              </a:r>
              <a:endPar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endParaRPr>
            </a:p>
          </p:txBody>
        </p:sp>
        <p:pic>
          <p:nvPicPr>
            <p:cNvPr id="21" name="Picture 20" descr="A light bulb head with waves coming out of the head&#10;&#10;AI-generated content may be incorrect.">
              <a:extLst>
                <a:ext uri="{FF2B5EF4-FFF2-40B4-BE49-F238E27FC236}">
                  <a16:creationId xmlns:a16="http://schemas.microsoft.com/office/drawing/2014/main" id="{5498994F-1062-0618-237F-E1F853EC4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4981" y="3353940"/>
              <a:ext cx="338792" cy="338792"/>
            </a:xfrm>
            <a:prstGeom prst="rect">
              <a:avLst/>
            </a:prstGeom>
          </p:spPr>
        </p:pic>
      </p:grpSp>
      <p:grpSp>
        <p:nvGrpSpPr>
          <p:cNvPr id="4" name="Group 3">
            <a:extLst>
              <a:ext uri="{FF2B5EF4-FFF2-40B4-BE49-F238E27FC236}">
                <a16:creationId xmlns:a16="http://schemas.microsoft.com/office/drawing/2014/main" id="{F0E8CFF3-BE7C-A99A-6DB3-8302F2FE52C2}"/>
              </a:ext>
            </a:extLst>
          </p:cNvPr>
          <p:cNvGrpSpPr/>
          <p:nvPr/>
        </p:nvGrpSpPr>
        <p:grpSpPr>
          <a:xfrm>
            <a:off x="277565" y="4045275"/>
            <a:ext cx="11574070" cy="652487"/>
            <a:chOff x="277565" y="3952083"/>
            <a:chExt cx="11574070" cy="652487"/>
          </a:xfrm>
        </p:grpSpPr>
        <p:sp>
          <p:nvSpPr>
            <p:cNvPr id="6" name="Rectangle 5">
              <a:extLst>
                <a:ext uri="{FF2B5EF4-FFF2-40B4-BE49-F238E27FC236}">
                  <a16:creationId xmlns:a16="http://schemas.microsoft.com/office/drawing/2014/main" id="{1AE762F3-0D27-6BC4-7E3E-55B028C45441}"/>
                </a:ext>
              </a:extLst>
            </p:cNvPr>
            <p:cNvSpPr/>
            <p:nvPr/>
          </p:nvSpPr>
          <p:spPr>
            <a:xfrm>
              <a:off x="277565" y="3952083"/>
              <a:ext cx="3695602" cy="65248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Rectangle 116">
              <a:extLst>
                <a:ext uri="{FF2B5EF4-FFF2-40B4-BE49-F238E27FC236}">
                  <a16:creationId xmlns:a16="http://schemas.microsoft.com/office/drawing/2014/main" id="{4A6F3671-7693-9E5F-7691-309D5E2B574B}"/>
                </a:ext>
              </a:extLst>
            </p:cNvPr>
            <p:cNvSpPr/>
            <p:nvPr/>
          </p:nvSpPr>
          <p:spPr>
            <a:xfrm>
              <a:off x="4248199" y="3952083"/>
              <a:ext cx="3695602" cy="652487"/>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Rectangle 122">
              <a:extLst>
                <a:ext uri="{FF2B5EF4-FFF2-40B4-BE49-F238E27FC236}">
                  <a16:creationId xmlns:a16="http://schemas.microsoft.com/office/drawing/2014/main" id="{08FAD612-5F0F-A2B1-5AA2-D12817990616}"/>
                </a:ext>
              </a:extLst>
            </p:cNvPr>
            <p:cNvSpPr/>
            <p:nvPr/>
          </p:nvSpPr>
          <p:spPr>
            <a:xfrm>
              <a:off x="8156033" y="3952083"/>
              <a:ext cx="3695602" cy="65248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C67C709-0EE3-4A18-1FAC-273D00DA6616}"/>
                </a:ext>
              </a:extLst>
            </p:cNvPr>
            <p:cNvSpPr txBox="1"/>
            <p:nvPr/>
          </p:nvSpPr>
          <p:spPr>
            <a:xfrm>
              <a:off x="701572" y="4047494"/>
              <a:ext cx="29260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Differentiation</a:t>
              </a:r>
              <a:r>
                <a:rPr kumimoji="0" lang="en-US" sz="12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 </a:t>
              </a:r>
              <a:r>
                <a:rPr kumimoji="0" lang="en-US" sz="1200" b="1"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&amp; Identity</a:t>
              </a:r>
              <a:br>
                <a:rPr kumimoji="0" lang="en-US" sz="12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Standing out with unique offerings</a:t>
              </a:r>
              <a:endParaRPr kumimoji="0" lang="en-US" sz="12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endParaRPr>
            </a:p>
          </p:txBody>
        </p:sp>
        <p:pic>
          <p:nvPicPr>
            <p:cNvPr id="40" name="Picture 39" descr="A logo with a brush&#10;&#10;AI-generated content may be incorrect.">
              <a:extLst>
                <a:ext uri="{FF2B5EF4-FFF2-40B4-BE49-F238E27FC236}">
                  <a16:creationId xmlns:a16="http://schemas.microsoft.com/office/drawing/2014/main" id="{C1435ACC-6C9C-5D3C-1B67-CE46C3EF7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778" y="4108930"/>
              <a:ext cx="338793" cy="338793"/>
            </a:xfrm>
            <a:prstGeom prst="rect">
              <a:avLst/>
            </a:prstGeom>
          </p:spPr>
        </p:pic>
        <p:sp>
          <p:nvSpPr>
            <p:cNvPr id="24" name="TextBox 23">
              <a:extLst>
                <a:ext uri="{FF2B5EF4-FFF2-40B4-BE49-F238E27FC236}">
                  <a16:creationId xmlns:a16="http://schemas.microsoft.com/office/drawing/2014/main" id="{10370D35-5557-8F8F-E830-14D1AA57C732}"/>
                </a:ext>
              </a:extLst>
            </p:cNvPr>
            <p:cNvSpPr txBox="1"/>
            <p:nvPr/>
          </p:nvSpPr>
          <p:spPr>
            <a:xfrm>
              <a:off x="4884437" y="3970550"/>
              <a:ext cx="29260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Brand Awareness</a:t>
              </a:r>
              <a:r>
                <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 </a:t>
              </a:r>
              <a:r>
                <a:rPr kumimoji="0" lang="en-US" sz="12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&amp; Visibility</a:t>
              </a:r>
              <a:br>
                <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Visibility, top-of-mind awareness and recognition</a:t>
              </a:r>
              <a:endPar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endParaRPr>
            </a:p>
          </p:txBody>
        </p:sp>
        <p:pic>
          <p:nvPicPr>
            <p:cNvPr id="20" name="Picture 19" descr="A light bulb head with waves coming out of the head&#10;&#10;AI-generated content may be incorrect.">
              <a:extLst>
                <a:ext uri="{FF2B5EF4-FFF2-40B4-BE49-F238E27FC236}">
                  <a16:creationId xmlns:a16="http://schemas.microsoft.com/office/drawing/2014/main" id="{032EEE8D-FFDF-E7BF-3151-51ED1FF86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7422" y="4108931"/>
              <a:ext cx="338791" cy="338791"/>
            </a:xfrm>
            <a:prstGeom prst="rect">
              <a:avLst/>
            </a:prstGeom>
          </p:spPr>
        </p:pic>
        <p:sp>
          <p:nvSpPr>
            <p:cNvPr id="32" name="TextBox 31">
              <a:extLst>
                <a:ext uri="{FF2B5EF4-FFF2-40B4-BE49-F238E27FC236}">
                  <a16:creationId xmlns:a16="http://schemas.microsoft.com/office/drawing/2014/main" id="{822D1128-DD6F-32D8-C94F-FAD790D38E6C}"/>
                </a:ext>
              </a:extLst>
            </p:cNvPr>
            <p:cNvSpPr txBox="1"/>
            <p:nvPr/>
          </p:nvSpPr>
          <p:spPr>
            <a:xfrm>
              <a:off x="8857605" y="3970550"/>
              <a:ext cx="29260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Differentiation &amp; Identity</a:t>
              </a:r>
              <a:br>
                <a:rPr kumimoji="0" lang="en-US" sz="1200" b="1"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Vehicle for distinctive proposition development</a:t>
              </a:r>
              <a:endParaRPr kumimoji="0" lang="en-US" sz="12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endParaRPr>
            </a:p>
          </p:txBody>
        </p:sp>
        <p:pic>
          <p:nvPicPr>
            <p:cNvPr id="42" name="Picture 41" descr="A logo with a brush&#10;&#10;AI-generated content may be incorrect.">
              <a:extLst>
                <a:ext uri="{FF2B5EF4-FFF2-40B4-BE49-F238E27FC236}">
                  <a16:creationId xmlns:a16="http://schemas.microsoft.com/office/drawing/2014/main" id="{161BC23F-179C-049B-15E0-D3711AF362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4979" y="4108930"/>
              <a:ext cx="338793" cy="338793"/>
            </a:xfrm>
            <a:prstGeom prst="rect">
              <a:avLst/>
            </a:prstGeom>
          </p:spPr>
        </p:pic>
      </p:grpSp>
      <p:grpSp>
        <p:nvGrpSpPr>
          <p:cNvPr id="36" name="Group 35">
            <a:extLst>
              <a:ext uri="{FF2B5EF4-FFF2-40B4-BE49-F238E27FC236}">
                <a16:creationId xmlns:a16="http://schemas.microsoft.com/office/drawing/2014/main" id="{623D5A9C-7961-D34D-53E8-76F48C93FD8A}"/>
              </a:ext>
            </a:extLst>
          </p:cNvPr>
          <p:cNvGrpSpPr/>
          <p:nvPr/>
        </p:nvGrpSpPr>
        <p:grpSpPr>
          <a:xfrm>
            <a:off x="277565" y="4753669"/>
            <a:ext cx="11574070" cy="652487"/>
            <a:chOff x="277565" y="4707073"/>
            <a:chExt cx="11574070" cy="652487"/>
          </a:xfrm>
        </p:grpSpPr>
        <p:sp>
          <p:nvSpPr>
            <p:cNvPr id="5" name="Rectangle 4">
              <a:extLst>
                <a:ext uri="{FF2B5EF4-FFF2-40B4-BE49-F238E27FC236}">
                  <a16:creationId xmlns:a16="http://schemas.microsoft.com/office/drawing/2014/main" id="{D6F66395-A7D1-46E9-1487-F58546DAB881}"/>
                </a:ext>
              </a:extLst>
            </p:cNvPr>
            <p:cNvSpPr/>
            <p:nvPr/>
          </p:nvSpPr>
          <p:spPr>
            <a:xfrm>
              <a:off x="277565" y="4707073"/>
              <a:ext cx="3695602" cy="65248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927FF574-CCE7-2A20-5488-423FE43F2233}"/>
                </a:ext>
              </a:extLst>
            </p:cNvPr>
            <p:cNvSpPr/>
            <p:nvPr/>
          </p:nvSpPr>
          <p:spPr>
            <a:xfrm>
              <a:off x="4248199" y="4707073"/>
              <a:ext cx="3695602" cy="652487"/>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Rectangle 121">
              <a:extLst>
                <a:ext uri="{FF2B5EF4-FFF2-40B4-BE49-F238E27FC236}">
                  <a16:creationId xmlns:a16="http://schemas.microsoft.com/office/drawing/2014/main" id="{D79E8A5A-CB55-8B3E-4A20-A4CAE8A94D0B}"/>
                </a:ext>
              </a:extLst>
            </p:cNvPr>
            <p:cNvSpPr/>
            <p:nvPr/>
          </p:nvSpPr>
          <p:spPr>
            <a:xfrm>
              <a:off x="8156033" y="4707073"/>
              <a:ext cx="3695602" cy="65248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C92425E-3484-88FB-6D70-B9AEC1A66F97}"/>
                </a:ext>
              </a:extLst>
            </p:cNvPr>
            <p:cNvSpPr txBox="1"/>
            <p:nvPr/>
          </p:nvSpPr>
          <p:spPr>
            <a:xfrm>
              <a:off x="701572" y="4810178"/>
              <a:ext cx="2926082"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‘Brand’ Drives Revenue, Sales &amp; ROI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Driving sales via brand presence</a:t>
              </a:r>
            </a:p>
          </p:txBody>
        </p:sp>
        <p:pic>
          <p:nvPicPr>
            <p:cNvPr id="44" name="Picture 43" descr="A graph and money with a bag of money&#10;&#10;AI-generated content may be incorrect.">
              <a:extLst>
                <a:ext uri="{FF2B5EF4-FFF2-40B4-BE49-F238E27FC236}">
                  <a16:creationId xmlns:a16="http://schemas.microsoft.com/office/drawing/2014/main" id="{3B95533C-1C09-116A-0FB2-F4A8B59BD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778" y="4863920"/>
              <a:ext cx="338793" cy="338793"/>
            </a:xfrm>
            <a:prstGeom prst="rect">
              <a:avLst/>
            </a:prstGeom>
          </p:spPr>
        </p:pic>
        <p:sp>
          <p:nvSpPr>
            <p:cNvPr id="25" name="TextBox 24">
              <a:extLst>
                <a:ext uri="{FF2B5EF4-FFF2-40B4-BE49-F238E27FC236}">
                  <a16:creationId xmlns:a16="http://schemas.microsoft.com/office/drawing/2014/main" id="{99F62ED5-13AF-A333-EBB5-4D66877AE46B}"/>
                </a:ext>
              </a:extLst>
            </p:cNvPr>
            <p:cNvSpPr txBox="1"/>
            <p:nvPr/>
          </p:nvSpPr>
          <p:spPr>
            <a:xfrm>
              <a:off x="4884437" y="4725540"/>
              <a:ext cx="29260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Differentiation &amp; Identity</a:t>
              </a:r>
              <a:br>
                <a:rPr kumimoji="0" lang="en-US" sz="12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rPr>
                <a:t>Clear voice that resonates with target audiences</a:t>
              </a:r>
              <a:endParaRPr kumimoji="0" lang="en-US" sz="1200" b="0" i="0" u="none" strike="noStrike" kern="1200" cap="none" spc="0" normalizeH="0" baseline="0" noProof="0">
                <a:ln>
                  <a:noFill/>
                </a:ln>
                <a:solidFill>
                  <a:schemeClr val="bg1"/>
                </a:solidFill>
                <a:effectLst/>
                <a:uLnTx/>
                <a:uFillTx/>
                <a:latin typeface="Helvetica" panose="020B0604020202020204"/>
                <a:ea typeface="+mn-ea"/>
                <a:cs typeface="Helvetica" panose="020B0604020202020204"/>
              </a:endParaRPr>
            </a:p>
          </p:txBody>
        </p:sp>
        <p:pic>
          <p:nvPicPr>
            <p:cNvPr id="41" name="Picture 40" descr="A logo with a brush&#10;&#10;AI-generated content may be incorrect.">
              <a:extLst>
                <a:ext uri="{FF2B5EF4-FFF2-40B4-BE49-F238E27FC236}">
                  <a16:creationId xmlns:a16="http://schemas.microsoft.com/office/drawing/2014/main" id="{72658AF8-C954-FABD-518B-7A62EF4BCB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3426" y="4863920"/>
              <a:ext cx="338792" cy="338792"/>
            </a:xfrm>
            <a:prstGeom prst="rect">
              <a:avLst/>
            </a:prstGeom>
          </p:spPr>
        </p:pic>
        <p:sp>
          <p:nvSpPr>
            <p:cNvPr id="33" name="TextBox 32">
              <a:extLst>
                <a:ext uri="{FF2B5EF4-FFF2-40B4-BE49-F238E27FC236}">
                  <a16:creationId xmlns:a16="http://schemas.microsoft.com/office/drawing/2014/main" id="{42CAE067-94F6-C78C-8FEF-359953D02A05}"/>
                </a:ext>
              </a:extLst>
            </p:cNvPr>
            <p:cNvSpPr txBox="1"/>
            <p:nvPr/>
          </p:nvSpPr>
          <p:spPr>
            <a:xfrm>
              <a:off x="8857605" y="4725540"/>
              <a:ext cx="29260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‘Brand’ Drives Revenue, Sales &amp; ROI</a:t>
              </a:r>
              <a:br>
                <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Sales performance, market share growth and expansion into new categories</a:t>
              </a:r>
              <a:endPar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endParaRPr>
            </a:p>
          </p:txBody>
        </p:sp>
        <p:pic>
          <p:nvPicPr>
            <p:cNvPr id="46" name="Picture 45" descr="A graph and money with a bag of money&#10;&#10;AI-generated content may be incorrect.">
              <a:extLst>
                <a:ext uri="{FF2B5EF4-FFF2-40B4-BE49-F238E27FC236}">
                  <a16:creationId xmlns:a16="http://schemas.microsoft.com/office/drawing/2014/main" id="{D66D630C-5692-7B24-FB47-1011072DE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979" y="4863920"/>
              <a:ext cx="338793" cy="338793"/>
            </a:xfrm>
            <a:prstGeom prst="rect">
              <a:avLst/>
            </a:prstGeom>
          </p:spPr>
        </p:pic>
      </p:grpSp>
      <p:grpSp>
        <p:nvGrpSpPr>
          <p:cNvPr id="37" name="Group 36">
            <a:extLst>
              <a:ext uri="{FF2B5EF4-FFF2-40B4-BE49-F238E27FC236}">
                <a16:creationId xmlns:a16="http://schemas.microsoft.com/office/drawing/2014/main" id="{1B58E77F-2568-576F-E504-23B42F564722}"/>
              </a:ext>
            </a:extLst>
          </p:cNvPr>
          <p:cNvGrpSpPr/>
          <p:nvPr/>
        </p:nvGrpSpPr>
        <p:grpSpPr>
          <a:xfrm>
            <a:off x="277565" y="5462062"/>
            <a:ext cx="11574070" cy="652487"/>
            <a:chOff x="277565" y="5462062"/>
            <a:chExt cx="11574070" cy="652487"/>
          </a:xfrm>
        </p:grpSpPr>
        <p:sp>
          <p:nvSpPr>
            <p:cNvPr id="47" name="Rectangle 46">
              <a:extLst>
                <a:ext uri="{FF2B5EF4-FFF2-40B4-BE49-F238E27FC236}">
                  <a16:creationId xmlns:a16="http://schemas.microsoft.com/office/drawing/2014/main" id="{355F7074-E55D-033E-9EF6-6481178209FA}"/>
                </a:ext>
              </a:extLst>
            </p:cNvPr>
            <p:cNvSpPr/>
            <p:nvPr/>
          </p:nvSpPr>
          <p:spPr>
            <a:xfrm>
              <a:off x="277565" y="5462062"/>
              <a:ext cx="3695602" cy="65248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Rectangle 118">
              <a:extLst>
                <a:ext uri="{FF2B5EF4-FFF2-40B4-BE49-F238E27FC236}">
                  <a16:creationId xmlns:a16="http://schemas.microsoft.com/office/drawing/2014/main" id="{DCB16239-39C6-5DF2-35B6-81BF95B6AA39}"/>
                </a:ext>
              </a:extLst>
            </p:cNvPr>
            <p:cNvSpPr/>
            <p:nvPr/>
          </p:nvSpPr>
          <p:spPr>
            <a:xfrm>
              <a:off x="4248199" y="5462062"/>
              <a:ext cx="3695602" cy="652487"/>
            </a:xfrm>
            <a:prstGeom prst="rect">
              <a:avLst/>
            </a:prstGeom>
            <a:solidFill>
              <a:srgbClr val="FFE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C64FD677-129C-2232-4597-62BFCA0196B3}"/>
                </a:ext>
              </a:extLst>
            </p:cNvPr>
            <p:cNvSpPr/>
            <p:nvPr/>
          </p:nvSpPr>
          <p:spPr>
            <a:xfrm>
              <a:off x="8156033" y="5462062"/>
              <a:ext cx="3695602" cy="652487"/>
            </a:xfrm>
            <a:prstGeom prst="rect">
              <a:avLst/>
            </a:prstGeom>
            <a:solidFill>
              <a:srgbClr val="2C8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064ABDB-DEED-ED1B-0C65-A661490BEBB3}"/>
                </a:ext>
              </a:extLst>
            </p:cNvPr>
            <p:cNvSpPr txBox="1"/>
            <p:nvPr/>
          </p:nvSpPr>
          <p:spPr>
            <a:xfrm>
              <a:off x="701572" y="5565167"/>
              <a:ext cx="2926082"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Emotional Connection</a:t>
              </a:r>
              <a:br>
                <a:rPr kumimoji="0" lang="en-US" sz="12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Brand tied to personal/founder story</a:t>
              </a:r>
              <a:endParaRPr kumimoji="0" lang="en-US" sz="12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endParaRPr>
            </a:p>
          </p:txBody>
        </p:sp>
        <p:pic>
          <p:nvPicPr>
            <p:cNvPr id="48" name="Picture 47" descr="A group of people in circles&#10;&#10;AI-generated content may be incorrect.">
              <a:extLst>
                <a:ext uri="{FF2B5EF4-FFF2-40B4-BE49-F238E27FC236}">
                  <a16:creationId xmlns:a16="http://schemas.microsoft.com/office/drawing/2014/main" id="{192D9C20-E31A-6A9C-0C48-6A128F2032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780" y="5618909"/>
              <a:ext cx="338792" cy="338792"/>
            </a:xfrm>
            <a:prstGeom prst="rect">
              <a:avLst/>
            </a:prstGeom>
          </p:spPr>
        </p:pic>
        <p:sp>
          <p:nvSpPr>
            <p:cNvPr id="29" name="TextBox 28">
              <a:extLst>
                <a:ext uri="{FF2B5EF4-FFF2-40B4-BE49-F238E27FC236}">
                  <a16:creationId xmlns:a16="http://schemas.microsoft.com/office/drawing/2014/main" id="{30223ECC-BE0B-282B-A746-5C136D7A5CC3}"/>
                </a:ext>
              </a:extLst>
            </p:cNvPr>
            <p:cNvSpPr txBox="1"/>
            <p:nvPr/>
          </p:nvSpPr>
          <p:spPr>
            <a:xfrm>
              <a:off x="4884437" y="5480529"/>
              <a:ext cx="29260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Emotional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a:ea typeface="+mn-ea"/>
                  <a:cs typeface="Helvetica" panose="020B0604020202020204"/>
                </a:rPr>
                <a:t>Creates emotional resonance that drives purchasing decisions</a:t>
              </a:r>
            </a:p>
          </p:txBody>
        </p:sp>
        <p:pic>
          <p:nvPicPr>
            <p:cNvPr id="49" name="Picture 48" descr="A group of people in circles&#10;&#10;AI-generated content may be incorrect.">
              <a:extLst>
                <a:ext uri="{FF2B5EF4-FFF2-40B4-BE49-F238E27FC236}">
                  <a16:creationId xmlns:a16="http://schemas.microsoft.com/office/drawing/2014/main" id="{2BADFF42-98A8-69D0-20E8-0CE2E2BBDF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3426" y="5618910"/>
              <a:ext cx="338791" cy="338791"/>
            </a:xfrm>
            <a:prstGeom prst="rect">
              <a:avLst/>
            </a:prstGeom>
          </p:spPr>
        </p:pic>
        <p:sp>
          <p:nvSpPr>
            <p:cNvPr id="34" name="TextBox 33">
              <a:extLst>
                <a:ext uri="{FF2B5EF4-FFF2-40B4-BE49-F238E27FC236}">
                  <a16:creationId xmlns:a16="http://schemas.microsoft.com/office/drawing/2014/main" id="{44BFE6F9-C188-1495-D17A-E359F15D2389}"/>
                </a:ext>
              </a:extLst>
            </p:cNvPr>
            <p:cNvSpPr txBox="1"/>
            <p:nvPr/>
          </p:nvSpPr>
          <p:spPr>
            <a:xfrm>
              <a:off x="8857605" y="5565167"/>
              <a:ext cx="2926082"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Premium Perceived Value</a:t>
              </a:r>
              <a:br>
                <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br>
              <a:r>
                <a:rPr kumimoji="0" lang="en-US" sz="11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rPr>
                <a:t>Customers recognize the value of the brand</a:t>
              </a:r>
              <a:endParaRPr kumimoji="0" lang="en-US" sz="1200" b="0" i="0" u="none" strike="noStrike" kern="1200" cap="none" spc="0" normalizeH="0" baseline="0" noProof="0">
                <a:ln>
                  <a:noFill/>
                </a:ln>
                <a:solidFill>
                  <a:prstClr val="white"/>
                </a:solidFill>
                <a:effectLst/>
                <a:uLnTx/>
                <a:uFillTx/>
                <a:latin typeface="Helvetica" panose="020B0604020202020204"/>
                <a:ea typeface="+mn-ea"/>
                <a:cs typeface="Helvetica" panose="020B0604020202020204"/>
              </a:endParaRPr>
            </a:p>
          </p:txBody>
        </p:sp>
        <p:pic>
          <p:nvPicPr>
            <p:cNvPr id="51" name="Picture 50" descr="A diagram with a thumbs up and a megaphone&#10;&#10;AI-generated content may be incorrect.">
              <a:extLst>
                <a:ext uri="{FF2B5EF4-FFF2-40B4-BE49-F238E27FC236}">
                  <a16:creationId xmlns:a16="http://schemas.microsoft.com/office/drawing/2014/main" id="{BA8271EC-A2BA-F525-2BCC-B97946B1D6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4981" y="5618909"/>
              <a:ext cx="338792" cy="338792"/>
            </a:xfrm>
            <a:prstGeom prst="rect">
              <a:avLst/>
            </a:prstGeom>
          </p:spPr>
        </p:pic>
      </p:grpSp>
      <p:sp>
        <p:nvSpPr>
          <p:cNvPr id="18" name="Rectangle 17">
            <a:extLst>
              <a:ext uri="{FF2B5EF4-FFF2-40B4-BE49-F238E27FC236}">
                <a16:creationId xmlns:a16="http://schemas.microsoft.com/office/drawing/2014/main" id="{B349E6B4-B58A-2940-7E7A-8A10AE25B9DB}"/>
              </a:ext>
            </a:extLst>
          </p:cNvPr>
          <p:cNvSpPr/>
          <p:nvPr/>
        </p:nvSpPr>
        <p:spPr>
          <a:xfrm>
            <a:off x="315228" y="1191264"/>
            <a:ext cx="11876772" cy="523220"/>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9"/>
              </a:buBlip>
              <a:tabLst/>
              <a:defRPr/>
            </a:pPr>
            <a:r>
              <a:rPr kumimoji="0" lang="en-US" sz="1400" b="0" i="0" u="none" strike="noStrike" kern="1200" cap="none" spc="0" normalizeH="0" baseline="0" noProof="0">
                <a:ln>
                  <a:noFill/>
                </a:ln>
                <a:solidFill>
                  <a:srgbClr val="1F1A62"/>
                </a:solidFill>
                <a:effectLst/>
                <a:uLnTx/>
                <a:uFillTx/>
                <a:latin typeface="Helvetica"/>
                <a:ea typeface="+mn-ea"/>
                <a:cs typeface="Helvetica"/>
              </a:rPr>
              <a:t>There are subtle differences within the common themes across business sizes; for example, while small businesses are building their reputation among consumers, medium-sized businesses are creating on-going relationships and large businesses are encouraging repeat purchases</a:t>
            </a:r>
          </a:p>
        </p:txBody>
      </p:sp>
    </p:spTree>
    <p:extLst>
      <p:ext uri="{BB962C8B-B14F-4D97-AF65-F5344CB8AC3E}">
        <p14:creationId xmlns:p14="http://schemas.microsoft.com/office/powerpoint/2010/main" val="2013462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34F6B-B970-0294-4604-5C90C7CEC9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824DAB4-1D15-6107-1B78-2CFEEFD9359F}"/>
              </a:ext>
            </a:extLst>
          </p:cNvPr>
          <p:cNvSpPr/>
          <p:nvPr/>
        </p:nvSpPr>
        <p:spPr>
          <a:xfrm>
            <a:off x="289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AA614D7-B4D1-3BBC-F773-8A1A865527F3}"/>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B1464"/>
                </a:solidFill>
                <a:effectLst/>
                <a:uLnTx/>
                <a:uFillTx/>
                <a:latin typeface="Helvetica" pitchFamily="2" charset="0"/>
                <a:ea typeface="+mn-ea"/>
                <a:cs typeface="+mn-cs"/>
              </a:rPr>
              <a:t>Key Marketer Takeaways</a:t>
            </a:r>
          </a:p>
        </p:txBody>
      </p:sp>
      <p:sp>
        <p:nvSpPr>
          <p:cNvPr id="11" name="TextBox 10">
            <a:extLst>
              <a:ext uri="{FF2B5EF4-FFF2-40B4-BE49-F238E27FC236}">
                <a16:creationId xmlns:a16="http://schemas.microsoft.com/office/drawing/2014/main" id="{EB61BB0C-C589-8930-DD65-B62918183377}"/>
              </a:ext>
            </a:extLst>
          </p:cNvPr>
          <p:cNvSpPr txBox="1"/>
          <p:nvPr/>
        </p:nvSpPr>
        <p:spPr>
          <a:xfrm>
            <a:off x="6172200" y="1423936"/>
            <a:ext cx="5816600"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Most marketers today believe their current KPIs reflect a prioritization of short-term sales over long-term brand results; </a:t>
            </a:r>
            <a:b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citing immediate revenue pressures, ease of measurement and organizational mandates as the reasons</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22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However, without the weight of short-term demands, marketers would double down on ‘brand’ strategies and tactics; signaling acknowledgement of its critical role in building lasting business impact </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22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Marketers recognize that ‘brand’ strategies create full-funnel outcomes - awareness, visibility, sales, loyalty, retention – </a:t>
            </a:r>
            <a:b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which are essential to business success and long-term growth</a:t>
            </a: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endParaRPr kumimoji="0" lang="en-US" sz="22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2"/>
              </a:buBlip>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With ‘brand’ strategies being such critical drivers to success, </a:t>
            </a:r>
            <a:b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it’s important for businesses to think in terms of ‘brand and performance’ for their marketing campaigns and not ‘performance only’ because ‘branding’ truly drives long-lasting performance and sustained growth</a:t>
            </a:r>
          </a:p>
        </p:txBody>
      </p:sp>
      <p:pic>
        <p:nvPicPr>
          <p:cNvPr id="3" name="Picture 2">
            <a:extLst>
              <a:ext uri="{FF2B5EF4-FFF2-40B4-BE49-F238E27FC236}">
                <a16:creationId xmlns:a16="http://schemas.microsoft.com/office/drawing/2014/main" id="{347BA289-C9BC-1DAD-0F38-BA5A47F1F37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CE755A4D-1882-286D-011C-3821C6CADB7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C909AA26-505B-FC58-721A-5FBC44AF841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3" name="TextBox 12">
            <a:extLst>
              <a:ext uri="{FF2B5EF4-FFF2-40B4-BE49-F238E27FC236}">
                <a16:creationId xmlns:a16="http://schemas.microsoft.com/office/drawing/2014/main" id="{16C068EA-7EC6-2639-D34C-4D47EF3ED286}"/>
              </a:ext>
            </a:extLst>
          </p:cNvPr>
          <p:cNvSpPr txBox="1"/>
          <p:nvPr/>
        </p:nvSpPr>
        <p:spPr>
          <a:xfrm>
            <a:off x="6172200" y="283572"/>
            <a:ext cx="599828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Brand-building paves the way for long-lasting performance and business growth</a:t>
            </a:r>
          </a:p>
        </p:txBody>
      </p:sp>
    </p:spTree>
    <p:extLst>
      <p:ext uri="{BB962C8B-B14F-4D97-AF65-F5344CB8AC3E}">
        <p14:creationId xmlns:p14="http://schemas.microsoft.com/office/powerpoint/2010/main" val="1599931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5E7B-C320-CE55-E187-631A8B979FA4}"/>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CC101A9-0790-F39E-3C00-910E2129C917}"/>
              </a:ext>
            </a:extLst>
          </p:cNvPr>
          <p:cNvSpPr/>
          <p:nvPr/>
        </p:nvSpPr>
        <p:spPr>
          <a:xfrm>
            <a:off x="0" y="1962150"/>
            <a:ext cx="12192000" cy="4895850"/>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97EBEC9-1FE3-75C7-1DB0-5128E139A53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B5809575-9AC1-2C52-B6D9-A9906D75CD7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C9B4DEF-CD5B-183C-7226-8D8BA1C2B19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5" name="TextBox 34">
            <a:extLst>
              <a:ext uri="{FF2B5EF4-FFF2-40B4-BE49-F238E27FC236}">
                <a16:creationId xmlns:a16="http://schemas.microsoft.com/office/drawing/2014/main" id="{B3078C22-501C-4BB6-6665-4B501DE766FF}"/>
              </a:ext>
            </a:extLst>
          </p:cNvPr>
          <p:cNvSpPr txBox="1"/>
          <p:nvPr/>
        </p:nvSpPr>
        <p:spPr>
          <a:xfrm>
            <a:off x="283292" y="518440"/>
            <a:ext cx="1160073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anose="020B0604020202020204" pitchFamily="2" charset="0"/>
              </a:rPr>
              <a:t>Download our additional reports</a:t>
            </a:r>
            <a:r>
              <a:rPr lang="en-US" sz="2600" b="1">
                <a:solidFill>
                  <a:srgbClr val="1F1A62"/>
                </a:solidFill>
                <a:latin typeface="Helvetica" panose="020B0604020202020204" pitchFamily="2" charset="0"/>
              </a:rPr>
              <a:t> from our custom study to learn more on how marketers set their KPIs and </a:t>
            </a: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mn-ea"/>
                <a:cs typeface="+mn-cs"/>
              </a:rPr>
              <a:t>what ‘brand’ means to them</a:t>
            </a:r>
          </a:p>
        </p:txBody>
      </p:sp>
      <p:pic>
        <p:nvPicPr>
          <p:cNvPr id="3" name="Picture 2">
            <a:hlinkClick r:id="rId4"/>
            <a:extLst>
              <a:ext uri="{FF2B5EF4-FFF2-40B4-BE49-F238E27FC236}">
                <a16:creationId xmlns:a16="http://schemas.microsoft.com/office/drawing/2014/main" id="{5D66A230-ECF2-577F-5A86-61A7BC66CF2F}"/>
              </a:ext>
            </a:extLst>
          </p:cNvPr>
          <p:cNvPicPr>
            <a:picLocks noChangeAspect="1"/>
          </p:cNvPicPr>
          <p:nvPr/>
        </p:nvPicPr>
        <p:blipFill>
          <a:blip r:embed="rId5"/>
          <a:stretch>
            <a:fillRect/>
          </a:stretch>
        </p:blipFill>
        <p:spPr>
          <a:xfrm>
            <a:off x="283292" y="2382807"/>
            <a:ext cx="5393637" cy="3033919"/>
          </a:xfrm>
          <a:prstGeom prst="rect">
            <a:avLst/>
          </a:prstGeom>
          <a:ln>
            <a:solidFill>
              <a:srgbClr val="1B1464"/>
            </a:solidFill>
          </a:ln>
        </p:spPr>
      </p:pic>
      <p:pic>
        <p:nvPicPr>
          <p:cNvPr id="5" name="Picture 4">
            <a:hlinkClick r:id="rId6"/>
            <a:extLst>
              <a:ext uri="{FF2B5EF4-FFF2-40B4-BE49-F238E27FC236}">
                <a16:creationId xmlns:a16="http://schemas.microsoft.com/office/drawing/2014/main" id="{CAF4E271-6F60-A4FC-100F-EE6C8FBA21DD}"/>
              </a:ext>
            </a:extLst>
          </p:cNvPr>
          <p:cNvPicPr>
            <a:picLocks noChangeAspect="1"/>
          </p:cNvPicPr>
          <p:nvPr/>
        </p:nvPicPr>
        <p:blipFill>
          <a:blip r:embed="rId7"/>
          <a:stretch>
            <a:fillRect/>
          </a:stretch>
        </p:blipFill>
        <p:spPr>
          <a:xfrm>
            <a:off x="6490388" y="2382807"/>
            <a:ext cx="5393637" cy="3033919"/>
          </a:xfrm>
          <a:prstGeom prst="rect">
            <a:avLst/>
          </a:prstGeom>
          <a:ln>
            <a:solidFill>
              <a:srgbClr val="1B1464"/>
            </a:solidFill>
          </a:ln>
        </p:spPr>
      </p:pic>
      <p:sp>
        <p:nvSpPr>
          <p:cNvPr id="2" name="TextBox 1">
            <a:extLst>
              <a:ext uri="{FF2B5EF4-FFF2-40B4-BE49-F238E27FC236}">
                <a16:creationId xmlns:a16="http://schemas.microsoft.com/office/drawing/2014/main" id="{3EEF474F-2CDB-43E6-5044-83DD0A22FF1F}"/>
              </a:ext>
            </a:extLst>
          </p:cNvPr>
          <p:cNvSpPr txBox="1"/>
          <p:nvPr/>
        </p:nvSpPr>
        <p:spPr>
          <a:xfrm>
            <a:off x="283292" y="5790610"/>
            <a:ext cx="11600733" cy="307777"/>
          </a:xfrm>
          <a:prstGeom prst="rect">
            <a:avLst/>
          </a:prstGeom>
          <a:noFill/>
        </p:spPr>
        <p:txBody>
          <a:bodyPr wrap="square" rtlCol="0">
            <a:spAutoFit/>
          </a:bodyPr>
          <a:lstStyle/>
          <a:p>
            <a:pPr algn="ctr"/>
            <a:r>
              <a:rPr lang="en-US" sz="1400" i="1">
                <a:solidFill>
                  <a:srgbClr val="1B1464"/>
                </a:solidFill>
                <a:latin typeface="Helvetica" panose="020B0604020202020204" pitchFamily="34" charset="0"/>
                <a:cs typeface="Helvetica" panose="020B0604020202020204" pitchFamily="34" charset="0"/>
              </a:rPr>
              <a:t>click the above report covers to download</a:t>
            </a:r>
          </a:p>
        </p:txBody>
      </p:sp>
    </p:spTree>
    <p:extLst>
      <p:ext uri="{BB962C8B-B14F-4D97-AF65-F5344CB8AC3E}">
        <p14:creationId xmlns:p14="http://schemas.microsoft.com/office/powerpoint/2010/main" val="3375797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5800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grpSp>
        <p:nvGrpSpPr>
          <p:cNvPr id="26" name="Group 25">
            <a:extLst>
              <a:ext uri="{FF2B5EF4-FFF2-40B4-BE49-F238E27FC236}">
                <a16:creationId xmlns:a16="http://schemas.microsoft.com/office/drawing/2014/main" id="{1E72FD63-A306-9254-61D1-CA49117BD7DD}"/>
              </a:ext>
            </a:extLst>
          </p:cNvPr>
          <p:cNvGrpSpPr/>
          <p:nvPr/>
        </p:nvGrpSpPr>
        <p:grpSpPr>
          <a:xfrm>
            <a:off x="3055506" y="744272"/>
            <a:ext cx="2736314" cy="744993"/>
            <a:chOff x="2529808" y="542425"/>
            <a:chExt cx="2213163" cy="744993"/>
          </a:xfrm>
        </p:grpSpPr>
        <p:sp>
          <p:nvSpPr>
            <p:cNvPr id="31" name="TextBox 30">
              <a:extLst>
                <a:ext uri="{FF2B5EF4-FFF2-40B4-BE49-F238E27FC236}">
                  <a16:creationId xmlns:a16="http://schemas.microsoft.com/office/drawing/2014/main" id="{C657B159-5584-B7B5-8447-98BB6796FE2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2" name="TextBox 31">
              <a:extLst>
                <a:ext uri="{FF2B5EF4-FFF2-40B4-BE49-F238E27FC236}">
                  <a16:creationId xmlns:a16="http://schemas.microsoft.com/office/drawing/2014/main" id="{8C6CF5BA-C13A-A020-CC60-B7E187BE53B9}"/>
                </a:ext>
              </a:extLst>
            </p:cNvPr>
            <p:cNvSpPr txBox="1"/>
            <p:nvPr/>
          </p:nvSpPr>
          <p:spPr>
            <a:xfrm>
              <a:off x="2529808" y="856531"/>
              <a:ext cx="221316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42" name="Group 41">
            <a:extLst>
              <a:ext uri="{FF2B5EF4-FFF2-40B4-BE49-F238E27FC236}">
                <a16:creationId xmlns:a16="http://schemas.microsoft.com/office/drawing/2014/main" id="{F4C5CF76-536B-BC0D-3F7F-F17DF6752115}"/>
              </a:ext>
            </a:extLst>
          </p:cNvPr>
          <p:cNvGrpSpPr/>
          <p:nvPr/>
        </p:nvGrpSpPr>
        <p:grpSpPr>
          <a:xfrm>
            <a:off x="289383" y="744272"/>
            <a:ext cx="2634687" cy="914270"/>
            <a:chOff x="2529807" y="542425"/>
            <a:chExt cx="1962494" cy="914270"/>
          </a:xfrm>
        </p:grpSpPr>
        <p:sp>
          <p:nvSpPr>
            <p:cNvPr id="43" name="TextBox 42">
              <a:hlinkClick r:id="rId4"/>
              <a:extLst>
                <a:ext uri="{FF2B5EF4-FFF2-40B4-BE49-F238E27FC236}">
                  <a16:creationId xmlns:a16="http://schemas.microsoft.com/office/drawing/2014/main" id="{2897B92F-9554-FB37-25B0-9B2A2F86E126}"/>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44" name="TextBox 43">
              <a:extLst>
                <a:ext uri="{FF2B5EF4-FFF2-40B4-BE49-F238E27FC236}">
                  <a16:creationId xmlns:a16="http://schemas.microsoft.com/office/drawing/2014/main" id="{65BA6C1B-FB98-3F98-C489-C110C04AE10A}"/>
                </a:ext>
              </a:extLst>
            </p:cNvPr>
            <p:cNvSpPr txBox="1"/>
            <p:nvPr/>
          </p:nvSpPr>
          <p:spPr>
            <a:xfrm>
              <a:off x="2529807" y="856531"/>
              <a:ext cx="196249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EVP, Strategic Insights &amp; Measurement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sp>
        <p:nvSpPr>
          <p:cNvPr id="5" name="Rectangle 4">
            <a:extLst>
              <a:ext uri="{FF2B5EF4-FFF2-40B4-BE49-F238E27FC236}">
                <a16:creationId xmlns:a16="http://schemas.microsoft.com/office/drawing/2014/main" id="{DB462496-5FEF-7E3C-BE38-3B70AEA634C1}"/>
              </a:ext>
            </a:extLst>
          </p:cNvPr>
          <p:cNvSpPr/>
          <p:nvPr/>
        </p:nvSpPr>
        <p:spPr>
          <a:xfrm>
            <a:off x="236588" y="2610129"/>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pic>
        <p:nvPicPr>
          <p:cNvPr id="6" name="Picture 5">
            <a:hlinkClick r:id="rId5"/>
            <a:extLst>
              <a:ext uri="{FF2B5EF4-FFF2-40B4-BE49-F238E27FC236}">
                <a16:creationId xmlns:a16="http://schemas.microsoft.com/office/drawing/2014/main" id="{ADA12DCC-BDA7-8CA6-3C4B-1EE81ED4E95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56857" y="4157830"/>
            <a:ext cx="2259633" cy="1271043"/>
          </a:xfrm>
          <a:prstGeom prst="rect">
            <a:avLst/>
          </a:prstGeom>
          <a:ln>
            <a:solidFill>
              <a:srgbClr val="1B1464"/>
            </a:solidFill>
          </a:ln>
        </p:spPr>
      </p:pic>
      <p:sp>
        <p:nvSpPr>
          <p:cNvPr id="12" name="TextBox 11">
            <a:hlinkClick r:id="rId5"/>
            <a:extLst>
              <a:ext uri="{FF2B5EF4-FFF2-40B4-BE49-F238E27FC236}">
                <a16:creationId xmlns:a16="http://schemas.microsoft.com/office/drawing/2014/main" id="{81AFF637-7370-BF2A-2FDE-1DA00104E9C6}"/>
              </a:ext>
            </a:extLst>
          </p:cNvPr>
          <p:cNvSpPr txBox="1"/>
          <p:nvPr/>
        </p:nvSpPr>
        <p:spPr>
          <a:xfrm>
            <a:off x="6476191" y="5428147"/>
            <a:ext cx="2420964"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Fast Break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20 Facts on Sports Fandom, Viewership </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&amp; Advertising Impact</a:t>
            </a:r>
          </a:p>
        </p:txBody>
      </p:sp>
      <p:sp>
        <p:nvSpPr>
          <p:cNvPr id="16" name="TextBox 15">
            <a:hlinkClick r:id="rId7"/>
            <a:extLst>
              <a:ext uri="{FF2B5EF4-FFF2-40B4-BE49-F238E27FC236}">
                <a16:creationId xmlns:a16="http://schemas.microsoft.com/office/drawing/2014/main" id="{3084A3AE-5A81-45D8-3613-612386DD8AE0}"/>
              </a:ext>
            </a:extLst>
          </p:cNvPr>
          <p:cNvSpPr txBox="1"/>
          <p:nvPr/>
        </p:nvSpPr>
        <p:spPr>
          <a:xfrm>
            <a:off x="9392406" y="5439885"/>
            <a:ext cx="2310920"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Welcome to TV – Full Year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Billion and a Half Dollar Investment from New Advertisers</a:t>
            </a:r>
          </a:p>
        </p:txBody>
      </p:sp>
      <p:pic>
        <p:nvPicPr>
          <p:cNvPr id="22" name="Picture 21">
            <a:hlinkClick r:id="rId8"/>
            <a:extLst>
              <a:ext uri="{FF2B5EF4-FFF2-40B4-BE49-F238E27FC236}">
                <a16:creationId xmlns:a16="http://schemas.microsoft.com/office/drawing/2014/main" id="{6589B886-0494-7B09-13DD-E005DBC572E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9421913" y="309185"/>
            <a:ext cx="2255612" cy="1232107"/>
          </a:xfrm>
          <a:prstGeom prst="rect">
            <a:avLst/>
          </a:prstGeom>
          <a:ln>
            <a:solidFill>
              <a:srgbClr val="1B1464"/>
            </a:solidFill>
          </a:ln>
        </p:spPr>
      </p:pic>
      <p:sp>
        <p:nvSpPr>
          <p:cNvPr id="24" name="TextBox 23">
            <a:hlinkClick r:id="rId8"/>
            <a:extLst>
              <a:ext uri="{FF2B5EF4-FFF2-40B4-BE49-F238E27FC236}">
                <a16:creationId xmlns:a16="http://schemas.microsoft.com/office/drawing/2014/main" id="{C57CF691-FB86-2A57-C4BF-7EA0DF0DDDFD}"/>
              </a:ext>
            </a:extLst>
          </p:cNvPr>
          <p:cNvSpPr txBox="1"/>
          <p:nvPr/>
        </p:nvSpPr>
        <p:spPr>
          <a:xfrm>
            <a:off x="9218189" y="1560342"/>
            <a:ext cx="2663060"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Bigger, Bolder &amp; More Ad-Supported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25 Streaming Trends That Are Impacting Marketing Plans in 2025</a:t>
            </a:r>
          </a:p>
        </p:txBody>
      </p:sp>
      <p:pic>
        <p:nvPicPr>
          <p:cNvPr id="8" name="Picture 7">
            <a:hlinkClick r:id="rId7"/>
            <a:extLst>
              <a:ext uri="{FF2B5EF4-FFF2-40B4-BE49-F238E27FC236}">
                <a16:creationId xmlns:a16="http://schemas.microsoft.com/office/drawing/2014/main" id="{1C5CDE44-9F12-8C94-D9D2-D249D331327A}"/>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9411586" y="4157831"/>
            <a:ext cx="2272560" cy="1271044"/>
          </a:xfrm>
          <a:prstGeom prst="rect">
            <a:avLst/>
          </a:prstGeom>
          <a:ln>
            <a:solidFill>
              <a:srgbClr val="1B1464"/>
            </a:solidFill>
          </a:ln>
        </p:spPr>
      </p:pic>
      <p:grpSp>
        <p:nvGrpSpPr>
          <p:cNvPr id="10" name="Group 9">
            <a:extLst>
              <a:ext uri="{FF2B5EF4-FFF2-40B4-BE49-F238E27FC236}">
                <a16:creationId xmlns:a16="http://schemas.microsoft.com/office/drawing/2014/main" id="{7B81AEFB-2EDB-1668-CC23-61337089F5C5}"/>
              </a:ext>
            </a:extLst>
          </p:cNvPr>
          <p:cNvGrpSpPr/>
          <p:nvPr/>
        </p:nvGrpSpPr>
        <p:grpSpPr>
          <a:xfrm>
            <a:off x="310584" y="1605295"/>
            <a:ext cx="3415842" cy="744993"/>
            <a:chOff x="2529808" y="542425"/>
            <a:chExt cx="2762773" cy="744993"/>
          </a:xfrm>
        </p:grpSpPr>
        <p:sp>
          <p:nvSpPr>
            <p:cNvPr id="14" name="TextBox 13">
              <a:hlinkClick r:id="rId4"/>
              <a:extLst>
                <a:ext uri="{FF2B5EF4-FFF2-40B4-BE49-F238E27FC236}">
                  <a16:creationId xmlns:a16="http://schemas.microsoft.com/office/drawing/2014/main" id="{B2560996-AA8A-955E-249F-B0D4DD56AC2A}"/>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Karolina Guillen</a:t>
              </a:r>
            </a:p>
          </p:txBody>
        </p:sp>
        <p:sp>
          <p:nvSpPr>
            <p:cNvPr id="17" name="TextBox 16">
              <a:extLst>
                <a:ext uri="{FF2B5EF4-FFF2-40B4-BE49-F238E27FC236}">
                  <a16:creationId xmlns:a16="http://schemas.microsoft.com/office/drawing/2014/main" id="{781D8A91-2D08-EB03-8C70-C33A67D8DC73}"/>
                </a:ext>
              </a:extLst>
            </p:cNvPr>
            <p:cNvSpPr txBox="1"/>
            <p:nvPr/>
          </p:nvSpPr>
          <p:spPr>
            <a:xfrm>
              <a:off x="2529808" y="856531"/>
              <a:ext cx="27627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Associate Director, Insights, Strategy &amp; Analytics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prstClr val="white"/>
                  </a:solidFill>
                  <a:latin typeface="Helvetica Light" panose="020B0403020202020204" pitchFamily="34" charset="0"/>
                </a:rPr>
                <a:t>karolinag</a:t>
              </a: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@thevab.com</a:t>
              </a:r>
            </a:p>
          </p:txBody>
        </p:sp>
      </p:grpSp>
      <p:sp>
        <p:nvSpPr>
          <p:cNvPr id="18" name="TextBox 17">
            <a:hlinkClick r:id="rId11"/>
            <a:extLst>
              <a:ext uri="{FF2B5EF4-FFF2-40B4-BE49-F238E27FC236}">
                <a16:creationId xmlns:a16="http://schemas.microsoft.com/office/drawing/2014/main" id="{0D73A81E-D7AE-B6AB-D886-5063A39BBE5C}"/>
              </a:ext>
            </a:extLst>
          </p:cNvPr>
          <p:cNvSpPr txBox="1"/>
          <p:nvPr/>
        </p:nvSpPr>
        <p:spPr>
          <a:xfrm>
            <a:off x="236588" y="4486701"/>
            <a:ext cx="579204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chemeClr val="bg1"/>
                </a:solidFill>
                <a:effectLst/>
                <a:uLnTx/>
                <a:uFillTx/>
                <a:latin typeface="Helvetica" pitchFamily="2" charset="0"/>
                <a:ea typeface="+mn-ea"/>
                <a:cs typeface="+mn-cs"/>
              </a:rPr>
              <a:t>Visit our </a:t>
            </a:r>
            <a:r>
              <a:rPr lang="en-US" b="1">
                <a:solidFill>
                  <a:srgbClr val="FFE600"/>
                </a:solidFill>
                <a:latin typeface="Helvetica" pitchFamily="2" charset="0"/>
                <a:hlinkClick r:id="rId11">
                  <a:extLst>
                    <a:ext uri="{A12FA001-AC4F-418D-AE19-62706E023703}">
                      <ahyp:hlinkClr xmlns:ahyp="http://schemas.microsoft.com/office/drawing/2018/hyperlinkcolor" val="tx"/>
                    </a:ext>
                  </a:extLst>
                </a:hlinkClick>
              </a:rPr>
              <a:t>Multiscreen TV Attribution Resources</a:t>
            </a:r>
            <a:r>
              <a:rPr lang="en-US" b="1" u="sng">
                <a:solidFill>
                  <a:srgbClr val="FFE600"/>
                </a:solidFill>
                <a:latin typeface="Helvetica" pitchFamily="2" charset="0"/>
                <a:hlinkClick r:id="rId11">
                  <a:extLst>
                    <a:ext uri="{A12FA001-AC4F-418D-AE19-62706E023703}">
                      <ahyp:hlinkClr xmlns:ahyp="http://schemas.microsoft.com/office/drawing/2018/hyperlinkcolor" val="tx"/>
                    </a:ext>
                  </a:extLst>
                </a:hlinkClick>
              </a:rPr>
              <a:t> </a:t>
            </a:r>
            <a:endParaRPr lang="en-US" b="1" u="sng">
              <a:solidFill>
                <a:schemeClr val="bg1"/>
              </a:solidFill>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solidFill>
                  <a:schemeClr val="bg1"/>
                </a:solidFill>
                <a:effectLst/>
                <a:uLnTx/>
                <a:uFillTx/>
                <a:latin typeface="Helvetica" pitchFamily="2" charset="0"/>
                <a:ea typeface="+mn-ea"/>
                <a:cs typeface="+mn-cs"/>
              </a:rPr>
              <a:t>to </a:t>
            </a:r>
            <a:r>
              <a:rPr lang="en-US">
                <a:solidFill>
                  <a:schemeClr val="bg1"/>
                </a:solidFill>
                <a:latin typeface="Helvetica" pitchFamily="2" charset="0"/>
              </a:rPr>
              <a:t>l</a:t>
            </a:r>
            <a:r>
              <a:rPr kumimoji="0" lang="en-US" sz="1800" i="0" u="none" strike="noStrike" kern="1200" cap="none" spc="0" normalizeH="0" baseline="0" noProof="0">
                <a:ln>
                  <a:noFill/>
                </a:ln>
                <a:solidFill>
                  <a:schemeClr val="bg1"/>
                </a:solidFill>
                <a:effectLst/>
                <a:uLnTx/>
                <a:uFillTx/>
                <a:latin typeface="Helvetica" pitchFamily="2" charset="0"/>
                <a:ea typeface="+mn-ea"/>
                <a:cs typeface="+mn-cs"/>
              </a:rPr>
              <a:t>earn from the winning marketing strategies of brands who utilize premium video platforms to achieve full-funnel outcomes, ranging from incremental reach to favorability to website visits and sales.</a:t>
            </a:r>
          </a:p>
        </p:txBody>
      </p:sp>
      <p:pic>
        <p:nvPicPr>
          <p:cNvPr id="19" name="Picture 18">
            <a:hlinkClick r:id="rId12"/>
            <a:extLst>
              <a:ext uri="{FF2B5EF4-FFF2-40B4-BE49-F238E27FC236}">
                <a16:creationId xmlns:a16="http://schemas.microsoft.com/office/drawing/2014/main" id="{DDAC8E1D-6359-568C-1E1A-52D8FCC017D0}"/>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556857" y="308778"/>
            <a:ext cx="2259633" cy="1232107"/>
          </a:xfrm>
          <a:prstGeom prst="rect">
            <a:avLst/>
          </a:prstGeom>
          <a:blipFill dpi="0" rotWithShape="1">
            <a:blip r:embed="rId14"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5" name="TextBox 24">
            <a:hlinkClick r:id="rId12"/>
            <a:extLst>
              <a:ext uri="{FF2B5EF4-FFF2-40B4-BE49-F238E27FC236}">
                <a16:creationId xmlns:a16="http://schemas.microsoft.com/office/drawing/2014/main" id="{DD663A5D-3E97-A253-216E-35E8EAE05ACD}"/>
              </a:ext>
            </a:extLst>
          </p:cNvPr>
          <p:cNvSpPr txBox="1"/>
          <p:nvPr/>
        </p:nvSpPr>
        <p:spPr>
          <a:xfrm>
            <a:off x="6510133" y="1560342"/>
            <a:ext cx="2238480"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What It Means for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and Why It Matters to Marketers</a:t>
            </a:r>
          </a:p>
        </p:txBody>
      </p:sp>
      <p:pic>
        <p:nvPicPr>
          <p:cNvPr id="21" name="Picture 20">
            <a:hlinkClick r:id="rId15"/>
            <a:extLst>
              <a:ext uri="{FF2B5EF4-FFF2-40B4-BE49-F238E27FC236}">
                <a16:creationId xmlns:a16="http://schemas.microsoft.com/office/drawing/2014/main" id="{11402438-38E9-90C7-05CD-3EA8AC77E11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559715" y="2202641"/>
            <a:ext cx="2257622" cy="1238215"/>
          </a:xfrm>
          <a:prstGeom prst="rect">
            <a:avLst/>
          </a:prstGeom>
          <a:ln>
            <a:solidFill>
              <a:srgbClr val="1B1464"/>
            </a:solidFill>
          </a:ln>
        </p:spPr>
      </p:pic>
      <p:sp>
        <p:nvSpPr>
          <p:cNvPr id="28" name="TextBox 27">
            <a:hlinkClick r:id="rId15"/>
            <a:extLst>
              <a:ext uri="{FF2B5EF4-FFF2-40B4-BE49-F238E27FC236}">
                <a16:creationId xmlns:a16="http://schemas.microsoft.com/office/drawing/2014/main" id="{1FD2D21B-A1F6-947D-171E-0EC5D25D5911}"/>
              </a:ext>
            </a:extLst>
          </p:cNvPr>
          <p:cNvSpPr txBox="1"/>
          <p:nvPr/>
        </p:nvSpPr>
        <p:spPr>
          <a:xfrm>
            <a:off x="6588088" y="3448210"/>
            <a:ext cx="220087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CTV?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Defining and Understanding the Connected TV Advertising Ecosystem</a:t>
            </a:r>
          </a:p>
        </p:txBody>
      </p:sp>
      <p:pic>
        <p:nvPicPr>
          <p:cNvPr id="33" name="Picture 32">
            <a:hlinkClick r:id="rId17"/>
            <a:extLst>
              <a:ext uri="{FF2B5EF4-FFF2-40B4-BE49-F238E27FC236}">
                <a16:creationId xmlns:a16="http://schemas.microsoft.com/office/drawing/2014/main" id="{5E9480C2-2B1E-3A1A-5E82-6A0238D1BDCB}"/>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454513" y="2204291"/>
            <a:ext cx="2190412" cy="1232107"/>
          </a:xfrm>
          <a:prstGeom prst="rect">
            <a:avLst/>
          </a:prstGeom>
          <a:ln>
            <a:solidFill>
              <a:srgbClr val="1B1464"/>
            </a:solidFill>
          </a:ln>
        </p:spPr>
      </p:pic>
      <p:sp>
        <p:nvSpPr>
          <p:cNvPr id="34" name="TextBox 33">
            <a:hlinkClick r:id="rId17"/>
            <a:extLst>
              <a:ext uri="{FF2B5EF4-FFF2-40B4-BE49-F238E27FC236}">
                <a16:creationId xmlns:a16="http://schemas.microsoft.com/office/drawing/2014/main" id="{D78EA13E-5839-F8B5-7E3D-50277A543A9A}"/>
              </a:ext>
            </a:extLst>
          </p:cNvPr>
          <p:cNvSpPr txBox="1"/>
          <p:nvPr/>
        </p:nvSpPr>
        <p:spPr>
          <a:xfrm>
            <a:off x="9218189" y="3455448"/>
            <a:ext cx="2663060"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Five Advantages of Multiscreen TV, From Brand to Performance</a:t>
            </a:r>
          </a:p>
        </p:txBody>
      </p:sp>
    </p:spTree>
    <p:extLst>
      <p:ext uri="{BB962C8B-B14F-4D97-AF65-F5344CB8AC3E}">
        <p14:creationId xmlns:p14="http://schemas.microsoft.com/office/powerpoint/2010/main" val="826299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D6428-DB2F-2721-829C-5F703778B7A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2908E5B1-302E-4836-187D-4044EDA17DA5}"/>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D81AD407-8C50-FCB3-0868-4B42FC26C841}"/>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B40E59AC-15A6-582E-897C-079DABD3DD6B}"/>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D5644A0A-11BC-768C-E091-89E31F029F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5CD3448E-FCC5-D1E6-5191-EEE546112307}"/>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22F1B29F-CF58-6940-3571-42F612CDE042}"/>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5EA71FE1-6989-64CF-3B0A-C2C0A521E1B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9C4E2D92-50EB-E0F3-9AE4-57FED12EE35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4785972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A4119-21B1-A416-5699-476B715FB292}"/>
            </a:ext>
          </a:extLst>
        </p:cNvPr>
        <p:cNvGrpSpPr/>
        <p:nvPr/>
      </p:nvGrpSpPr>
      <p:grpSpPr>
        <a:xfrm>
          <a:off x="0" y="0"/>
          <a:ext cx="0" cy="0"/>
          <a:chOff x="0" y="0"/>
          <a:chExt cx="0" cy="0"/>
        </a:xfrm>
      </p:grpSpPr>
      <p:pic>
        <p:nvPicPr>
          <p:cNvPr id="5" name="Picture 4" descr="A person and person looking at a computer&#10;&#10;AI-generated content may be incorrect.">
            <a:extLst>
              <a:ext uri="{FF2B5EF4-FFF2-40B4-BE49-F238E27FC236}">
                <a16:creationId xmlns:a16="http://schemas.microsoft.com/office/drawing/2014/main" id="{830FE161-5C2D-9B81-B367-7AF435C7B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93183" cy="6858000"/>
          </a:xfrm>
          <a:prstGeom prst="rect">
            <a:avLst/>
          </a:prstGeom>
        </p:spPr>
      </p:pic>
      <p:pic>
        <p:nvPicPr>
          <p:cNvPr id="28" name="Picture 27">
            <a:extLst>
              <a:ext uri="{FF2B5EF4-FFF2-40B4-BE49-F238E27FC236}">
                <a16:creationId xmlns:a16="http://schemas.microsoft.com/office/drawing/2014/main" id="{465F7B59-605D-B708-FC4C-198F1193C9B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645145" y="6073396"/>
            <a:ext cx="1389856" cy="390342"/>
          </a:xfrm>
          <a:prstGeom prst="rect">
            <a:avLst/>
          </a:prstGeom>
        </p:spPr>
      </p:pic>
      <p:pic>
        <p:nvPicPr>
          <p:cNvPr id="6" name="Picture 5">
            <a:extLst>
              <a:ext uri="{FF2B5EF4-FFF2-40B4-BE49-F238E27FC236}">
                <a16:creationId xmlns:a16="http://schemas.microsoft.com/office/drawing/2014/main" id="{7AA1F509-91A9-7005-0E23-1ED632EBB2E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F4D13971-1A63-5638-5153-D3B1C7A5625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856AB553-3FAF-F5D4-8F32-6329160D14C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9" name="TextBox 8">
            <a:extLst>
              <a:ext uri="{FF2B5EF4-FFF2-40B4-BE49-F238E27FC236}">
                <a16:creationId xmlns:a16="http://schemas.microsoft.com/office/drawing/2014/main" id="{FDD627F1-FDB2-7849-5A45-5AEABB7036E5}"/>
              </a:ext>
            </a:extLst>
          </p:cNvPr>
          <p:cNvSpPr txBox="1"/>
          <p:nvPr/>
        </p:nvSpPr>
        <p:spPr>
          <a:xfrm>
            <a:off x="4797683" y="1360405"/>
            <a:ext cx="7237318" cy="4431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Between navigating shifting KPIs, budget scrutiny and business mandates, marketers today are under pressure to deliver immediate financial results while building long-term brand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Based on a custom survey of 200 U.S. brand marketers, and building on our previously released guides, </a:t>
            </a:r>
            <a:r>
              <a:rPr kumimoji="0" lang="en-US" sz="1600" b="1" i="1" u="none" strike="noStrike" kern="1200" cap="none" spc="0" normalizeH="0" baseline="0" noProof="0">
                <a:ln>
                  <a:noFill/>
                </a:ln>
                <a:solidFill>
                  <a:srgbClr val="00C4F6"/>
                </a:solidFill>
                <a:effectLst/>
                <a:uLnTx/>
                <a:uFillTx/>
                <a:latin typeface="Helvetica" panose="020B0403020202020204" pitchFamily="34" charset="0"/>
                <a:ea typeface="+mn-ea"/>
                <a:cs typeface="Calibri" panose="020F0502020204030204" pitchFamily="34" charset="0"/>
                <a:hlinkClick r:id="rId5">
                  <a:extLst>
                    <a:ext uri="{A12FA001-AC4F-418D-AE19-62706E023703}">
                      <ahyp:hlinkClr xmlns:ahyp="http://schemas.microsoft.com/office/drawing/2018/hyperlinkcolor" val="tx"/>
                    </a:ext>
                  </a:extLst>
                </a:hlinkClick>
              </a:rPr>
              <a:t>What does ‘brand’ mean and how does it drive growth for my business?</a:t>
            </a:r>
            <a:r>
              <a:rPr kumimoji="0" lang="en-US" sz="1600" b="0" i="0" u="none" strike="noStrike" kern="1200" cap="none" spc="0" normalizeH="0" baseline="0" noProof="0">
                <a:ln>
                  <a:noFill/>
                </a:ln>
                <a:solidFill>
                  <a:srgbClr val="00C4F6"/>
                </a:solidFill>
                <a:effectLst/>
                <a:uLnTx/>
                <a:uFillTx/>
                <a:latin typeface="Helvetica" panose="020B0403020202020204" pitchFamily="34" charset="0"/>
                <a:ea typeface="+mn-ea"/>
                <a:cs typeface="Calibri" panose="020F0502020204030204" pitchFamily="34" charset="0"/>
              </a:rPr>
              <a:t> </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and</a:t>
            </a:r>
            <a:r>
              <a:rPr kumimoji="0" lang="en-US" sz="1600" b="1" i="1"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 </a:t>
            </a:r>
            <a:r>
              <a:rPr kumimoji="0" lang="en-US" sz="1600" b="1" i="1" u="none" strike="noStrike" kern="1200" cap="none" spc="0" normalizeH="0" baseline="0" noProof="0">
                <a:ln>
                  <a:noFill/>
                </a:ln>
                <a:solidFill>
                  <a:srgbClr val="00C4F6"/>
                </a:solidFill>
                <a:effectLst/>
                <a:uLnTx/>
                <a:uFillTx/>
                <a:latin typeface="Helvetica" panose="020B0403020202020204" pitchFamily="34" charset="0"/>
                <a:ea typeface="+mn-ea"/>
                <a:cs typeface="Calibri" panose="020F0502020204030204" pitchFamily="34" charset="0"/>
                <a:hlinkClick r:id="rId6">
                  <a:extLst>
                    <a:ext uri="{A12FA001-AC4F-418D-AE19-62706E023703}">
                      <ahyp:hlinkClr xmlns:ahyp="http://schemas.microsoft.com/office/drawing/2018/hyperlinkcolor" val="tx"/>
                    </a:ext>
                  </a:extLst>
                </a:hlinkClick>
              </a:rPr>
              <a:t>Keeping Up With the KPIs</a:t>
            </a: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 our latest report takes a closer look at the balancing act between short-term sales and brand equity across small, medium and large-sized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1B1464"/>
                </a:solidFill>
                <a:latin typeface="Helvetica" panose="020B0604020202020204" pitchFamily="34" charset="0"/>
              </a:rPr>
              <a:t>By segmenting brand marketers based on annual ad spend, we uncover: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00">
              <a:solidFill>
                <a:srgbClr val="1B1464"/>
              </a:solidFill>
              <a:latin typeface="Helvetica" panose="020B0604020202020204" pitchFamily="34" charset="0"/>
            </a:endParaRPr>
          </a:p>
          <a:p>
            <a:pPr marL="285750" lvl="0" indent="-285750">
              <a:buBlip>
                <a:blip r:embed="rId7"/>
              </a:buBlip>
              <a:defRPr/>
            </a:pPr>
            <a:r>
              <a:rPr lang="en-US" sz="1600" i="1">
                <a:solidFill>
                  <a:srgbClr val="1B1464"/>
                </a:solidFill>
                <a:latin typeface="Helvetica" panose="020B0604020202020204" pitchFamily="34" charset="0"/>
                <a:ea typeface="Aptos" panose="020B0004020202020204" pitchFamily="34" charset="0"/>
                <a:cs typeface="Helvetica" panose="020B0604020202020204" pitchFamily="34" charset="0"/>
              </a:rPr>
              <a:t>How marketers across different business sizes are prioritizing brand vs. performance strategies</a:t>
            </a:r>
          </a:p>
          <a:p>
            <a:pPr marL="285750" lvl="0" indent="-285750">
              <a:buBlip>
                <a:blip r:embed="rId7"/>
              </a:buBlip>
              <a:defRPr/>
            </a:pPr>
            <a:endParaRPr lang="en-US" sz="800" i="1">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marL="285750" lvl="0" indent="-285750">
              <a:buBlip>
                <a:blip r:embed="rId7"/>
              </a:buBlip>
              <a:defRPr/>
            </a:pPr>
            <a:r>
              <a:rPr lang="en-US" sz="1600" i="1">
                <a:solidFill>
                  <a:srgbClr val="1B1464"/>
                </a:solidFill>
                <a:latin typeface="Helvetica" panose="020B0604020202020204" pitchFamily="34" charset="0"/>
                <a:ea typeface="Aptos" panose="020B0004020202020204" pitchFamily="34" charset="0"/>
                <a:cs typeface="Helvetica" panose="020B0604020202020204" pitchFamily="34" charset="0"/>
              </a:rPr>
              <a:t>What marketers would do differently if they weren’t faced with intense organizational pressures to achieve short-term financial goals</a:t>
            </a:r>
          </a:p>
          <a:p>
            <a:pPr lvl="0">
              <a:defRPr/>
            </a:pPr>
            <a:endParaRPr lang="en-US" sz="800" i="1">
              <a:solidFill>
                <a:srgbClr val="1B1464"/>
              </a:solidFill>
              <a:latin typeface="Helvetica" panose="020B0604020202020204" pitchFamily="34" charset="0"/>
              <a:ea typeface="Aptos" panose="020B0004020202020204" pitchFamily="34" charset="0"/>
              <a:cs typeface="Helvetica" panose="020B0604020202020204" pitchFamily="34" charset="0"/>
            </a:endParaRPr>
          </a:p>
          <a:p>
            <a:pPr marL="285750" lvl="0" indent="-285750">
              <a:buBlip>
                <a:blip r:embed="rId7"/>
              </a:buBlip>
              <a:defRPr/>
            </a:pPr>
            <a:r>
              <a:rPr lang="en-US" sz="1600" i="1">
                <a:solidFill>
                  <a:srgbClr val="1B1464"/>
                </a:solidFill>
                <a:latin typeface="Helvetica" panose="020B0604020202020204" pitchFamily="34" charset="0"/>
                <a:ea typeface="Aptos" panose="020B0004020202020204" pitchFamily="34" charset="0"/>
                <a:cs typeface="Helvetica" panose="020B0604020202020204" pitchFamily="34" charset="0"/>
              </a:rPr>
              <a:t>Why ‘brand’ is so important for sustained growth</a:t>
            </a:r>
            <a:endParaRPr lang="en-US" sz="2000" i="1">
              <a:solidFill>
                <a:srgbClr val="1B1464"/>
              </a:solidFill>
              <a:latin typeface="Helvetica" panose="020B0604020202020204" pitchFamily="34" charset="0"/>
            </a:endParaRPr>
          </a:p>
        </p:txBody>
      </p:sp>
      <p:sp>
        <p:nvSpPr>
          <p:cNvPr id="10" name="TextBox 9">
            <a:extLst>
              <a:ext uri="{FF2B5EF4-FFF2-40B4-BE49-F238E27FC236}">
                <a16:creationId xmlns:a16="http://schemas.microsoft.com/office/drawing/2014/main" id="{8A09B84A-4C1D-2D4B-17E7-5B2A193CBB14}"/>
              </a:ext>
            </a:extLst>
          </p:cNvPr>
          <p:cNvSpPr txBox="1"/>
          <p:nvPr/>
        </p:nvSpPr>
        <p:spPr>
          <a:xfrm>
            <a:off x="4707500" y="155822"/>
            <a:ext cx="70517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Inside how marketers view ‘brand’ vs. ‘performance’ marketing </a:t>
            </a:r>
          </a:p>
        </p:txBody>
      </p:sp>
      <p:sp>
        <p:nvSpPr>
          <p:cNvPr id="2" name="TextBox 1">
            <a:extLst>
              <a:ext uri="{FF2B5EF4-FFF2-40B4-BE49-F238E27FC236}">
                <a16:creationId xmlns:a16="http://schemas.microsoft.com/office/drawing/2014/main" id="{B20AB53F-EC46-8EB5-B414-AF10856B6086}"/>
              </a:ext>
            </a:extLst>
          </p:cNvPr>
          <p:cNvSpPr txBox="1"/>
          <p:nvPr/>
        </p:nvSpPr>
        <p:spPr>
          <a:xfrm>
            <a:off x="4866703" y="6268567"/>
            <a:ext cx="52297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panose="020B0403020202020204" pitchFamily="34" charset="0"/>
                <a:ea typeface="+mn-ea"/>
                <a:cs typeface="Calibri" panose="020F0502020204030204" pitchFamily="34" charset="0"/>
              </a:rPr>
              <a:t>Note: see appendix for full details on methodology behind the custom survey</a:t>
            </a:r>
          </a:p>
        </p:txBody>
      </p:sp>
      <p:pic>
        <p:nvPicPr>
          <p:cNvPr id="4" name="Picture 3">
            <a:extLst>
              <a:ext uri="{FF2B5EF4-FFF2-40B4-BE49-F238E27FC236}">
                <a16:creationId xmlns:a16="http://schemas.microsoft.com/office/drawing/2014/main" id="{C7E63BC2-B7F3-1D8B-9328-DE321FD19DE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766322" y="1"/>
            <a:ext cx="1425675" cy="830168"/>
          </a:xfrm>
          <a:prstGeom prst="rect">
            <a:avLst/>
          </a:prstGeom>
        </p:spPr>
      </p:pic>
    </p:spTree>
    <p:extLst>
      <p:ext uri="{BB962C8B-B14F-4D97-AF65-F5344CB8AC3E}">
        <p14:creationId xmlns:p14="http://schemas.microsoft.com/office/powerpoint/2010/main" val="79633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icon&#10;&#10;Description automatically generated">
            <a:extLst>
              <a:ext uri="{FF2B5EF4-FFF2-40B4-BE49-F238E27FC236}">
                <a16:creationId xmlns:a16="http://schemas.microsoft.com/office/drawing/2014/main" id="{5190D5A6-3810-E78A-A51F-E6CD8E7DB70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b="-1"/>
          <a:stretch/>
        </p:blipFill>
        <p:spPr>
          <a:xfrm>
            <a:off x="0" y="0"/>
            <a:ext cx="5081282" cy="6858000"/>
          </a:xfrm>
          <a:prstGeom prst="rect">
            <a:avLst/>
          </a:prstGeom>
        </p:spPr>
      </p:pic>
      <p:sp>
        <p:nvSpPr>
          <p:cNvPr id="12" name="Rectangle 11">
            <a:extLst>
              <a:ext uri="{FF2B5EF4-FFF2-40B4-BE49-F238E27FC236}">
                <a16:creationId xmlns:a16="http://schemas.microsoft.com/office/drawing/2014/main" id="{FCBDB492-9443-3D4A-8E9D-B3CECB95DCD7}"/>
              </a:ext>
            </a:extLst>
          </p:cNvPr>
          <p:cNvSpPr/>
          <p:nvPr/>
        </p:nvSpPr>
        <p:spPr>
          <a:xfrm>
            <a:off x="5084100" y="384724"/>
            <a:ext cx="690050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itchFamily="2" charset="0"/>
                <a:ea typeface="+mn-ea"/>
                <a:cs typeface="+mn-cs"/>
              </a:rPr>
              <a:t>Custom Study Methodology</a:t>
            </a:r>
            <a:endParaRPr kumimoji="0" lang="en-US" sz="2800" b="1" i="0" u="none" strike="noStrike" kern="1200" cap="none" spc="0" normalizeH="0" baseline="0" noProof="0">
              <a:ln>
                <a:noFill/>
              </a:ln>
              <a:solidFill>
                <a:srgbClr val="ED3C8D"/>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26926955-E076-456A-B756-31BCB511CA21}"/>
              </a:ext>
            </a:extLst>
          </p:cNvPr>
          <p:cNvSpPr txBox="1"/>
          <p:nvPr/>
        </p:nvSpPr>
        <p:spPr>
          <a:xfrm>
            <a:off x="5291494" y="1162911"/>
            <a:ext cx="6768528" cy="4216539"/>
          </a:xfrm>
          <a:prstGeom prst="rect">
            <a:avLst/>
          </a:prstGeom>
          <a:noFill/>
        </p:spPr>
        <p:txBody>
          <a:bodyPr wrap="square" lIns="91440" tIns="45720" rIns="91440" bIns="45720" rtlCol="0" anchor="t">
            <a:spAutoFit/>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Light"/>
                <a:ea typeface="+mn-ea"/>
                <a:cs typeface="+mn-cs"/>
              </a:rPr>
              <a:t>VAB commissioned </a:t>
            </a:r>
            <a:r>
              <a:rPr kumimoji="0" lang="en-US" sz="1800" b="1" i="1" u="none" strike="noStrike" kern="1200" cap="none" spc="0" normalizeH="0" baseline="0" noProof="0">
                <a:ln>
                  <a:noFill/>
                </a:ln>
                <a:solidFill>
                  <a:srgbClr val="1F1A62"/>
                </a:solidFill>
                <a:effectLst/>
                <a:uLnTx/>
                <a:uFillTx/>
                <a:latin typeface="Helvetica Light"/>
                <a:ea typeface="+mn-ea"/>
                <a:cs typeface="+mn-cs"/>
              </a:rPr>
              <a:t>Advertiser Perceptions</a:t>
            </a:r>
            <a:r>
              <a:rPr kumimoji="0" lang="en-US" sz="1800" b="0" i="0" u="none" strike="noStrike" kern="1200" cap="none" spc="0" normalizeH="0" baseline="0" noProof="0">
                <a:ln>
                  <a:noFill/>
                </a:ln>
                <a:solidFill>
                  <a:srgbClr val="1F1A62"/>
                </a:solidFill>
                <a:effectLst/>
                <a:uLnTx/>
                <a:uFillTx/>
                <a:latin typeface="Helvetica Light"/>
                <a:ea typeface="+mn-ea"/>
                <a:cs typeface="+mn-cs"/>
              </a:rPr>
              <a:t> to conduct an online survey between January-February 2025. </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Ligh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Light"/>
                <a:ea typeface="+mn-ea"/>
                <a:cs typeface="+mn-cs"/>
              </a:rPr>
              <a:t>The results are based on 200 U.S. brand marketer respondents from Advertiser Perceptions’ survey panel with a wide range of annual total advertising budgets ($10K - $250 MM+) across a variety of market sectors (e.g., CPG, retail, financial, auto, food / B2B, technology, entertainment, etc.)</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F1A62"/>
              </a:solidFill>
              <a:effectLst/>
              <a:uLnTx/>
              <a:uFillTx/>
              <a:latin typeface="Helvetica Light"/>
              <a:ea typeface="+mn-ea"/>
              <a:cs typeface="+mn-cs"/>
            </a:endParaRPr>
          </a:p>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Light"/>
                <a:ea typeface="+mn-ea"/>
                <a:cs typeface="+mn-cs"/>
              </a:rPr>
              <a:t>Respondent Qualifications:</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F1A62"/>
                </a:solidFill>
                <a:effectLst/>
                <a:uLnTx/>
                <a:uFillTx/>
                <a:latin typeface="Helvetica Light"/>
                <a:ea typeface="+mn-ea"/>
                <a:cs typeface="+mn-cs"/>
              </a:rPr>
              <a:t>Brand marketer decision maker involved in influencing or executing video advertising</a:t>
            </a:r>
          </a:p>
          <a:p>
            <a:pPr marL="285750" marR="0" lvl="0" indent="-285750" algn="l" defTabSz="1828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a:ln>
                <a:noFill/>
              </a:ln>
              <a:solidFill>
                <a:srgbClr val="1F1A62"/>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F1A62"/>
                </a:solidFill>
                <a:effectLst/>
                <a:uLnTx/>
                <a:uFillTx/>
                <a:latin typeface="Helvetica Light"/>
                <a:ea typeface="+mn-ea"/>
                <a:cs typeface="+mn-cs"/>
              </a:rPr>
              <a:t>National / Regional sales focus</a:t>
            </a:r>
          </a:p>
          <a:p>
            <a:pPr marL="285750" marR="0" lvl="0" indent="-285750" algn="l" defTabSz="1828800" rtl="0" eaLnBrk="1" fontAlgn="auto" latinLnBrk="0" hangingPunct="1">
              <a:lnSpc>
                <a:spcPct val="100000"/>
              </a:lnSpc>
              <a:spcBef>
                <a:spcPts val="0"/>
              </a:spcBef>
              <a:spcAft>
                <a:spcPts val="0"/>
              </a:spcAft>
              <a:buClrTx/>
              <a:buSzTx/>
              <a:buFontTx/>
              <a:buBlip>
                <a:blip r:embed="rId3"/>
              </a:buBlip>
              <a:tabLst/>
              <a:defRPr/>
            </a:pPr>
            <a:endParaRPr kumimoji="0" lang="en-US" sz="600" b="0" i="0" u="none" strike="noStrike" kern="1200" cap="none" spc="0" normalizeH="0" baseline="0" noProof="0">
              <a:ln>
                <a:noFill/>
              </a:ln>
              <a:solidFill>
                <a:srgbClr val="1F1A62"/>
              </a:solidFill>
              <a:effectLst/>
              <a:uLnTx/>
              <a:uFillTx/>
              <a:latin typeface="Helvetica Light"/>
              <a:ea typeface="+mn-ea"/>
              <a:cs typeface="+mn-cs"/>
            </a:endParaRPr>
          </a:p>
          <a:p>
            <a:pPr marL="742950" marR="0" lvl="1" indent="-285750" algn="l" defTabSz="18288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F1A62"/>
                </a:solidFill>
                <a:effectLst/>
                <a:uLnTx/>
                <a:uFillTx/>
                <a:latin typeface="Helvetica Light"/>
                <a:ea typeface="+mn-ea"/>
                <a:cs typeface="+mn-cs"/>
              </a:rPr>
              <a:t>Mix of job titles (junior, mid, senior level)</a:t>
            </a:r>
          </a:p>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1F1A62"/>
              </a:solidFill>
              <a:effectLst/>
              <a:uLnTx/>
              <a:uFillTx/>
              <a:latin typeface="Helvetica Light"/>
              <a:ea typeface="+mn-ea"/>
              <a:cs typeface="+mn-cs"/>
            </a:endParaRPr>
          </a:p>
        </p:txBody>
      </p:sp>
      <p:pic>
        <p:nvPicPr>
          <p:cNvPr id="8" name="Picture 7">
            <a:extLst>
              <a:ext uri="{FF2B5EF4-FFF2-40B4-BE49-F238E27FC236}">
                <a16:creationId xmlns:a16="http://schemas.microsoft.com/office/drawing/2014/main" id="{62C7F92F-8E8E-F518-526C-D6232FD356D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97778" y="430860"/>
            <a:ext cx="1389856" cy="390342"/>
          </a:xfrm>
          <a:prstGeom prst="rect">
            <a:avLst/>
          </a:prstGeom>
        </p:spPr>
      </p:pic>
      <p:pic>
        <p:nvPicPr>
          <p:cNvPr id="9" name="Picture 8">
            <a:extLst>
              <a:ext uri="{FF2B5EF4-FFF2-40B4-BE49-F238E27FC236}">
                <a16:creationId xmlns:a16="http://schemas.microsoft.com/office/drawing/2014/main" id="{A860C051-32B7-05B0-2CF9-EEBDE7122C4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585450BD-5E3B-F6EB-BB13-DE8042890C0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61B5A973-AD7D-8860-F202-00A64729FBB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72673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D460E-0055-F939-76FF-E912F137C2B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3B56FE78-7019-14BA-5E42-C8EA97FEF8AC}"/>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9D4A2F9-DB39-13A5-E986-C84450A6691E}"/>
              </a:ext>
            </a:extLst>
          </p:cNvPr>
          <p:cNvSpPr txBox="1"/>
          <p:nvPr/>
        </p:nvSpPr>
        <p:spPr>
          <a:xfrm>
            <a:off x="519129" y="6190466"/>
            <a:ext cx="116513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‘Small-Sized’ Businesses: Less than $1MM in annual ad spend (n=65), ‘Medium-Sized’ Businesses: $1MM to less than $25MM in annual ad spend (n=70), ‘Large-Sized’ Businesses: $25MM or more in annual ad spend (n=65).</a:t>
            </a:r>
          </a:p>
        </p:txBody>
      </p:sp>
      <p:pic>
        <p:nvPicPr>
          <p:cNvPr id="9" name="Picture 8">
            <a:extLst>
              <a:ext uri="{FF2B5EF4-FFF2-40B4-BE49-F238E27FC236}">
                <a16:creationId xmlns:a16="http://schemas.microsoft.com/office/drawing/2014/main" id="{E42A8DCE-1270-0722-5339-01258AA7591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83D2B4E9-68CA-269D-494A-F0190C5FFEA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25C68E7D-821D-9954-D741-E1778BB385B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3" name="Rectangle: Rounded Corners 22">
            <a:extLst>
              <a:ext uri="{FF2B5EF4-FFF2-40B4-BE49-F238E27FC236}">
                <a16:creationId xmlns:a16="http://schemas.microsoft.com/office/drawing/2014/main" id="{3DD5E9A2-67B2-9D30-7969-3CD225ED3AA4}"/>
              </a:ext>
            </a:extLst>
          </p:cNvPr>
          <p:cNvSpPr/>
          <p:nvPr/>
        </p:nvSpPr>
        <p:spPr>
          <a:xfrm>
            <a:off x="285900" y="2337977"/>
            <a:ext cx="3633027" cy="3705415"/>
          </a:xfrm>
          <a:prstGeom prst="roundRect">
            <a:avLst/>
          </a:prstGeom>
          <a:solidFill>
            <a:srgbClr val="00BFF2"/>
          </a:solidFill>
          <a:ln w="3810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C2ADCBE-46DE-A81C-C51F-8A0A245ADF75}"/>
              </a:ext>
            </a:extLst>
          </p:cNvPr>
          <p:cNvSpPr txBox="1"/>
          <p:nvPr/>
        </p:nvSpPr>
        <p:spPr>
          <a:xfrm>
            <a:off x="451037" y="2948610"/>
            <a:ext cx="3302752" cy="230832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‘Small-Sized’ </a:t>
            </a:r>
            <a:r>
              <a:rPr kumimoji="0" lang="en-US" sz="2400" b="1"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Businesses</a:t>
            </a:r>
            <a:endParaRPr kumimoji="0" lang="en-US" sz="2400" b="0"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Brand marketer respondents working for a brand that spent </a:t>
            </a:r>
            <a:r>
              <a:rPr kumimoji="0" lang="en-US" sz="180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less than $1MM </a:t>
            </a: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in total on advertising over the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past 12 months</a:t>
            </a:r>
            <a:endParaRPr kumimoji="0" lang="en-US" sz="2000" b="0"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8" name="Rectangle: Rounded Corners 17">
            <a:extLst>
              <a:ext uri="{FF2B5EF4-FFF2-40B4-BE49-F238E27FC236}">
                <a16:creationId xmlns:a16="http://schemas.microsoft.com/office/drawing/2014/main" id="{5863C069-B242-937B-6DFA-1F191C7367BE}"/>
              </a:ext>
            </a:extLst>
          </p:cNvPr>
          <p:cNvSpPr/>
          <p:nvPr/>
        </p:nvSpPr>
        <p:spPr>
          <a:xfrm>
            <a:off x="8273073" y="2337977"/>
            <a:ext cx="3633027" cy="3705415"/>
          </a:xfrm>
          <a:prstGeom prst="roundRect">
            <a:avLst/>
          </a:prstGeom>
          <a:solidFill>
            <a:srgbClr val="4EBEA4"/>
          </a:solidFill>
          <a:ln w="3810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5077662-4FF4-E422-3A6C-65B1FB27B9B6}"/>
              </a:ext>
            </a:extLst>
          </p:cNvPr>
          <p:cNvSpPr txBox="1"/>
          <p:nvPr/>
        </p:nvSpPr>
        <p:spPr>
          <a:xfrm>
            <a:off x="8438210" y="2948610"/>
            <a:ext cx="3302752" cy="230832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‘Large-Sized’ </a:t>
            </a:r>
            <a:r>
              <a:rPr kumimoji="0" lang="en-US" sz="2400" b="1"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Businesses</a:t>
            </a:r>
            <a:endParaRPr kumimoji="0" lang="en-US" sz="2400" b="0"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Brand marketer respondents working for a brand that spent </a:t>
            </a:r>
            <a:r>
              <a:rPr kumimoji="0" lang="en-US" sz="180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$25MM or more </a:t>
            </a: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in total on advertising over the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past 12 months</a:t>
            </a:r>
            <a:endParaRPr kumimoji="0" lang="en-US" sz="2000" b="0"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5" name="Rectangle: Rounded Corners 14">
            <a:extLst>
              <a:ext uri="{FF2B5EF4-FFF2-40B4-BE49-F238E27FC236}">
                <a16:creationId xmlns:a16="http://schemas.microsoft.com/office/drawing/2014/main" id="{0254A056-CACC-FE35-1E83-A5350F97AD48}"/>
              </a:ext>
            </a:extLst>
          </p:cNvPr>
          <p:cNvSpPr/>
          <p:nvPr/>
        </p:nvSpPr>
        <p:spPr>
          <a:xfrm>
            <a:off x="4279486" y="2337977"/>
            <a:ext cx="3633027" cy="3705415"/>
          </a:xfrm>
          <a:prstGeom prst="roundRect">
            <a:avLst/>
          </a:prstGeom>
          <a:solidFill>
            <a:srgbClr val="ED3C8D"/>
          </a:solidFill>
          <a:ln w="3810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09EBADF-4530-6E56-5096-258398020D06}"/>
              </a:ext>
            </a:extLst>
          </p:cNvPr>
          <p:cNvSpPr txBox="1"/>
          <p:nvPr/>
        </p:nvSpPr>
        <p:spPr>
          <a:xfrm>
            <a:off x="4444623" y="2948610"/>
            <a:ext cx="3302752" cy="2308324"/>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‘Medium-Sized’ </a:t>
            </a:r>
            <a:r>
              <a:rPr kumimoji="0" lang="en-US" sz="2400" b="1"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Businesses</a:t>
            </a:r>
            <a:endParaRPr kumimoji="0" lang="en-US" sz="2400" b="0"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endParaRP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Brand marketer respondents working for a brand that spent </a:t>
            </a:r>
            <a:r>
              <a:rPr kumimoji="0" lang="en-US" sz="1800" b="1" i="1"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$1MM to less than $25MM </a:t>
            </a: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in total on advertising over the past 12 months</a:t>
            </a:r>
            <a:endParaRPr kumimoji="0" lang="en-US" sz="2000" b="0" i="0" u="sng"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35" name="TextBox 34">
            <a:extLst>
              <a:ext uri="{FF2B5EF4-FFF2-40B4-BE49-F238E27FC236}">
                <a16:creationId xmlns:a16="http://schemas.microsoft.com/office/drawing/2014/main" id="{6BFC9D68-63EA-F674-DB53-3FB235C570F1}"/>
              </a:ext>
            </a:extLst>
          </p:cNvPr>
          <p:cNvSpPr txBox="1"/>
          <p:nvPr/>
        </p:nvSpPr>
        <p:spPr>
          <a:xfrm>
            <a:off x="227178" y="441328"/>
            <a:ext cx="11840892"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analyzed three segments based on total ad spend to understand how, or if, balancing short-term and long-term goals vary by business size</a:t>
            </a:r>
          </a:p>
        </p:txBody>
      </p:sp>
      <p:sp>
        <p:nvSpPr>
          <p:cNvPr id="2" name="TextBox 1">
            <a:extLst>
              <a:ext uri="{FF2B5EF4-FFF2-40B4-BE49-F238E27FC236}">
                <a16:creationId xmlns:a16="http://schemas.microsoft.com/office/drawing/2014/main" id="{A41888AD-9389-ED7C-98A3-E2BA5C2F9180}"/>
              </a:ext>
            </a:extLst>
          </p:cNvPr>
          <p:cNvSpPr txBox="1"/>
          <p:nvPr/>
        </p:nvSpPr>
        <p:spPr>
          <a:xfrm>
            <a:off x="285900" y="1823598"/>
            <a:ext cx="116202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For the purposes of this custom study analysis, we created these three ‘brand marketer’ segments:</a:t>
            </a:r>
          </a:p>
        </p:txBody>
      </p:sp>
    </p:spTree>
    <p:extLst>
      <p:ext uri="{BB962C8B-B14F-4D97-AF65-F5344CB8AC3E}">
        <p14:creationId xmlns:p14="http://schemas.microsoft.com/office/powerpoint/2010/main" val="2136686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D54650-E124-0942-8B03-A438165B55A6}"/>
              </a:ext>
            </a:extLst>
          </p:cNvPr>
          <p:cNvSpPr/>
          <p:nvPr/>
        </p:nvSpPr>
        <p:spPr>
          <a:xfrm>
            <a:off x="119270" y="405585"/>
            <a:ext cx="1205121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We answered </a:t>
            </a:r>
            <a:r>
              <a:rPr lang="en-US" sz="2600" b="1">
                <a:solidFill>
                  <a:srgbClr val="00BFF2"/>
                </a:solidFill>
                <a:latin typeface="Helvetica" pitchFamily="2" charset="0"/>
              </a:rPr>
              <a:t>three</a:t>
            </a:r>
            <a:r>
              <a:rPr kumimoji="0" lang="en-US" sz="2600" b="1" i="0" u="none" strike="noStrike" kern="1200" cap="none" spc="0" normalizeH="0" baseline="0" noProof="0">
                <a:ln>
                  <a:noFill/>
                </a:ln>
                <a:solidFill>
                  <a:srgbClr val="00BFF2"/>
                </a:solidFill>
                <a:effectLst/>
                <a:uLnTx/>
                <a:uFillTx/>
                <a:latin typeface="Helvetica" pitchFamily="2" charset="0"/>
                <a:ea typeface="+mn-ea"/>
                <a:cs typeface="+mn-cs"/>
              </a:rPr>
              <a:t> key questions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to help understand how marketers within businesses of different sizes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view</a:t>
            </a:r>
            <a:r>
              <a:rPr lang="en-US" sz="2600" b="1">
                <a:solidFill>
                  <a:srgbClr val="ED3C8D"/>
                </a:solidFill>
                <a:latin typeface="Helvetica" pitchFamily="2" charset="0"/>
              </a:rPr>
              <a:t> ‘brand’ and ‘performance’ marketing</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10" name="Picture 9">
            <a:extLst>
              <a:ext uri="{FF2B5EF4-FFF2-40B4-BE49-F238E27FC236}">
                <a16:creationId xmlns:a16="http://schemas.microsoft.com/office/drawing/2014/main" id="{3BBCFEDE-4B8E-CF32-4E30-9CA90653755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ACDC9E9D-9B06-D946-EB75-51C944F28F1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CEF7A59C-DB3F-DBBF-E7B4-B34A938F919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1B4D1869-2D7B-C805-0F38-BF656F2EDA7D}"/>
              </a:ext>
            </a:extLst>
          </p:cNvPr>
          <p:cNvSpPr/>
          <p:nvPr/>
        </p:nvSpPr>
        <p:spPr>
          <a:xfrm>
            <a:off x="483207" y="2985020"/>
            <a:ext cx="3441361" cy="2825301"/>
          </a:xfrm>
          <a:prstGeom prst="rect">
            <a:avLst/>
          </a:prstGeom>
          <a:solidFill>
            <a:srgbClr val="1B1464"/>
          </a:solidFill>
          <a:ln w="28575">
            <a:solidFill>
              <a:srgbClr val="00C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4AF71CB-C4BE-0480-8E45-CAF01804FC18}"/>
              </a:ext>
            </a:extLst>
          </p:cNvPr>
          <p:cNvSpPr txBox="1"/>
          <p:nvPr/>
        </p:nvSpPr>
        <p:spPr>
          <a:xfrm>
            <a:off x="604837" y="3005554"/>
            <a:ext cx="43641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Helvetica" pitchFamily="2" charset="0"/>
                <a:ea typeface="+mn-ea"/>
                <a:cs typeface="+mn-cs"/>
              </a:rPr>
              <a:t>1</a:t>
            </a:r>
          </a:p>
        </p:txBody>
      </p:sp>
      <p:sp>
        <p:nvSpPr>
          <p:cNvPr id="6" name="Rectangle 5">
            <a:extLst>
              <a:ext uri="{FF2B5EF4-FFF2-40B4-BE49-F238E27FC236}">
                <a16:creationId xmlns:a16="http://schemas.microsoft.com/office/drawing/2014/main" id="{51EAD9F9-CF91-7568-BC4B-E2A1D431C9EB}"/>
              </a:ext>
            </a:extLst>
          </p:cNvPr>
          <p:cNvSpPr/>
          <p:nvPr/>
        </p:nvSpPr>
        <p:spPr>
          <a:xfrm>
            <a:off x="645461" y="3862079"/>
            <a:ext cx="3279107"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itchFamily="2" charset="0"/>
                <a:ea typeface="+mn-ea"/>
                <a:cs typeface="+mn-cs"/>
              </a:rPr>
              <a:t>How are marketers prioritizing ‘performance’ vs. ‘brand’ investment and short-term sales vs. long-term results?</a:t>
            </a:r>
          </a:p>
        </p:txBody>
      </p:sp>
      <p:sp>
        <p:nvSpPr>
          <p:cNvPr id="8" name="Rectangle 7">
            <a:extLst>
              <a:ext uri="{FF2B5EF4-FFF2-40B4-BE49-F238E27FC236}">
                <a16:creationId xmlns:a16="http://schemas.microsoft.com/office/drawing/2014/main" id="{CE55AEEA-8393-7E8E-4DA6-5702AE63B8C0}"/>
              </a:ext>
            </a:extLst>
          </p:cNvPr>
          <p:cNvSpPr/>
          <p:nvPr/>
        </p:nvSpPr>
        <p:spPr>
          <a:xfrm>
            <a:off x="4420232" y="2985020"/>
            <a:ext cx="3441361" cy="2825301"/>
          </a:xfrm>
          <a:prstGeom prst="rect">
            <a:avLst/>
          </a:prstGeom>
          <a:solidFill>
            <a:srgbClr val="1B1464"/>
          </a:solidFill>
          <a:ln w="28575">
            <a:solidFill>
              <a:srgbClr val="00C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27C191A5-5A4C-A90C-A6EB-E40C0B2A05E2}"/>
              </a:ext>
            </a:extLst>
          </p:cNvPr>
          <p:cNvSpPr/>
          <p:nvPr/>
        </p:nvSpPr>
        <p:spPr>
          <a:xfrm>
            <a:off x="8357257" y="3005554"/>
            <a:ext cx="3441361" cy="2825301"/>
          </a:xfrm>
          <a:prstGeom prst="rect">
            <a:avLst/>
          </a:prstGeom>
          <a:solidFill>
            <a:srgbClr val="1B1464"/>
          </a:solidFill>
          <a:ln w="28575">
            <a:solidFill>
              <a:srgbClr val="00C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6C5F5D18-C5DB-78D9-0C8C-459A58A9C43B}"/>
              </a:ext>
            </a:extLst>
          </p:cNvPr>
          <p:cNvSpPr txBox="1"/>
          <p:nvPr/>
        </p:nvSpPr>
        <p:spPr>
          <a:xfrm>
            <a:off x="8519510" y="3005554"/>
            <a:ext cx="43641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a:solidFill>
                  <a:schemeClr val="bg1"/>
                </a:solidFill>
                <a:latin typeface="Helvetica" pitchFamily="2" charset="0"/>
              </a:rPr>
              <a:t>3</a:t>
            </a:r>
            <a:endParaRPr kumimoji="0" lang="en-US" sz="44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14" name="TextBox 13">
            <a:extLst>
              <a:ext uri="{FF2B5EF4-FFF2-40B4-BE49-F238E27FC236}">
                <a16:creationId xmlns:a16="http://schemas.microsoft.com/office/drawing/2014/main" id="{ACB32BEE-4B7D-87F0-7F58-E1043C18ED63}"/>
              </a:ext>
            </a:extLst>
          </p:cNvPr>
          <p:cNvSpPr txBox="1"/>
          <p:nvPr/>
        </p:nvSpPr>
        <p:spPr>
          <a:xfrm>
            <a:off x="4613078" y="3005554"/>
            <a:ext cx="43641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Helvetica" pitchFamily="2" charset="0"/>
                <a:ea typeface="+mn-ea"/>
                <a:cs typeface="+mn-cs"/>
              </a:rPr>
              <a:t>2</a:t>
            </a:r>
          </a:p>
        </p:txBody>
      </p:sp>
      <p:sp>
        <p:nvSpPr>
          <p:cNvPr id="15" name="Rectangle 14">
            <a:extLst>
              <a:ext uri="{FF2B5EF4-FFF2-40B4-BE49-F238E27FC236}">
                <a16:creationId xmlns:a16="http://schemas.microsoft.com/office/drawing/2014/main" id="{422D1C6F-B6A3-99FC-FF66-B9F9F2298858}"/>
              </a:ext>
            </a:extLst>
          </p:cNvPr>
          <p:cNvSpPr/>
          <p:nvPr/>
        </p:nvSpPr>
        <p:spPr>
          <a:xfrm>
            <a:off x="4582486" y="3862079"/>
            <a:ext cx="2962353"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itchFamily="2" charset="0"/>
                <a:ea typeface="+mn-ea"/>
                <a:cs typeface="+mn-cs"/>
              </a:rPr>
              <a:t>What would marketers do if they were free from the pressures of achieving short-term goals?</a:t>
            </a:r>
          </a:p>
        </p:txBody>
      </p:sp>
      <p:sp>
        <p:nvSpPr>
          <p:cNvPr id="16" name="Rectangle 15">
            <a:extLst>
              <a:ext uri="{FF2B5EF4-FFF2-40B4-BE49-F238E27FC236}">
                <a16:creationId xmlns:a16="http://schemas.microsoft.com/office/drawing/2014/main" id="{E909BA89-0DED-1D67-9D97-913C2ABFBA22}"/>
              </a:ext>
            </a:extLst>
          </p:cNvPr>
          <p:cNvSpPr/>
          <p:nvPr/>
        </p:nvSpPr>
        <p:spPr>
          <a:xfrm>
            <a:off x="8519510" y="3862079"/>
            <a:ext cx="3279107"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itchFamily="2" charset="0"/>
                <a:ea typeface="+mn-ea"/>
                <a:cs typeface="+mn-cs"/>
              </a:rPr>
              <a:t>Why is ‘brand’ so important to business success and long-term growth?</a:t>
            </a:r>
          </a:p>
        </p:txBody>
      </p:sp>
      <p:pic>
        <p:nvPicPr>
          <p:cNvPr id="18" name="Picture 17" descr="A colorful scale with a black background&#10;&#10;AI-generated content may be incorrect.">
            <a:extLst>
              <a:ext uri="{FF2B5EF4-FFF2-40B4-BE49-F238E27FC236}">
                <a16:creationId xmlns:a16="http://schemas.microsoft.com/office/drawing/2014/main" id="{6956FBA1-CA1E-E372-DDAA-94F925C93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059" y="1612233"/>
            <a:ext cx="1263657" cy="1263657"/>
          </a:xfrm>
          <a:prstGeom prst="rect">
            <a:avLst/>
          </a:prstGeom>
        </p:spPr>
      </p:pic>
      <p:sp>
        <p:nvSpPr>
          <p:cNvPr id="19" name="Rectangle 18">
            <a:extLst>
              <a:ext uri="{FF2B5EF4-FFF2-40B4-BE49-F238E27FC236}">
                <a16:creationId xmlns:a16="http://schemas.microsoft.com/office/drawing/2014/main" id="{F5AD371E-4DCC-73F1-AA56-44F5BFD6FE4F}"/>
              </a:ext>
            </a:extLst>
          </p:cNvPr>
          <p:cNvSpPr/>
          <p:nvPr/>
        </p:nvSpPr>
        <p:spPr>
          <a:xfrm>
            <a:off x="483207" y="3005554"/>
            <a:ext cx="3441361" cy="2825301"/>
          </a:xfrm>
          <a:prstGeom prst="rect">
            <a:avLst/>
          </a:prstGeom>
          <a:solidFill>
            <a:srgbClr val="1B1464"/>
          </a:solidFill>
          <a:ln w="28575">
            <a:solidFill>
              <a:srgbClr val="00C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CA6D61A-6376-24B1-36A4-53DD764190AB}"/>
              </a:ext>
            </a:extLst>
          </p:cNvPr>
          <p:cNvSpPr/>
          <p:nvPr/>
        </p:nvSpPr>
        <p:spPr>
          <a:xfrm>
            <a:off x="645461" y="3882613"/>
            <a:ext cx="3279107"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Helvetica" pitchFamily="2" charset="0"/>
                <a:ea typeface="+mn-ea"/>
                <a:cs typeface="+mn-cs"/>
              </a:rPr>
              <a:t>How are marketers prioritizing ‘performance’ vs. ‘brand’ investment and short-term sales vs. long-term results?</a:t>
            </a:r>
          </a:p>
        </p:txBody>
      </p:sp>
      <p:pic>
        <p:nvPicPr>
          <p:cNvPr id="23" name="Picture 22" descr="A person in a suit and tie&#10;&#10;AI-generated content may be incorrect.">
            <a:extLst>
              <a:ext uri="{FF2B5EF4-FFF2-40B4-BE49-F238E27FC236}">
                <a16:creationId xmlns:a16="http://schemas.microsoft.com/office/drawing/2014/main" id="{5D44D766-2E1C-6D08-3410-B6C415612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171" y="1543367"/>
            <a:ext cx="1263657" cy="1263657"/>
          </a:xfrm>
          <a:prstGeom prst="rect">
            <a:avLst/>
          </a:prstGeom>
        </p:spPr>
      </p:pic>
      <p:pic>
        <p:nvPicPr>
          <p:cNvPr id="25" name="Picture 24" descr="A colorful graph with a medal and ribbon&#10;&#10;AI-generated content may be incorrect.">
            <a:extLst>
              <a:ext uri="{FF2B5EF4-FFF2-40B4-BE49-F238E27FC236}">
                <a16:creationId xmlns:a16="http://schemas.microsoft.com/office/drawing/2014/main" id="{9F250850-BCD6-5B5E-BDC4-5910FFC4F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46108" y="1612232"/>
            <a:ext cx="1263657" cy="1263657"/>
          </a:xfrm>
          <a:prstGeom prst="rect">
            <a:avLst/>
          </a:prstGeom>
        </p:spPr>
      </p:pic>
      <p:sp>
        <p:nvSpPr>
          <p:cNvPr id="5" name="TextBox 4">
            <a:extLst>
              <a:ext uri="{FF2B5EF4-FFF2-40B4-BE49-F238E27FC236}">
                <a16:creationId xmlns:a16="http://schemas.microsoft.com/office/drawing/2014/main" id="{FCC59DA8-8914-825A-047E-E30CCC133830}"/>
              </a:ext>
            </a:extLst>
          </p:cNvPr>
          <p:cNvSpPr txBox="1"/>
          <p:nvPr/>
        </p:nvSpPr>
        <p:spPr>
          <a:xfrm>
            <a:off x="670115" y="3012038"/>
            <a:ext cx="43641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Helvetica" pitchFamily="2" charset="0"/>
                <a:ea typeface="+mn-ea"/>
                <a:cs typeface="+mn-cs"/>
              </a:rPr>
              <a:t>1</a:t>
            </a:r>
          </a:p>
        </p:txBody>
      </p:sp>
    </p:spTree>
    <p:extLst>
      <p:ext uri="{BB962C8B-B14F-4D97-AF65-F5344CB8AC3E}">
        <p14:creationId xmlns:p14="http://schemas.microsoft.com/office/powerpoint/2010/main" val="180891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1CFC0-07D2-B529-EEB3-A4CD1825250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A4D5A1C-4F75-7161-6C54-E6C9566DB3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3"/>
            <a:ext cx="12192000" cy="7098307"/>
          </a:xfrm>
          <a:prstGeom prst="rect">
            <a:avLst/>
          </a:prstGeom>
        </p:spPr>
      </p:pic>
      <p:cxnSp>
        <p:nvCxnSpPr>
          <p:cNvPr id="6" name="Straight Connector 5">
            <a:extLst>
              <a:ext uri="{FF2B5EF4-FFF2-40B4-BE49-F238E27FC236}">
                <a16:creationId xmlns:a16="http://schemas.microsoft.com/office/drawing/2014/main" id="{722FE38B-282A-811B-A478-F34DE18EE55A}"/>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65C41B9D-64FC-1912-8644-1C097E7C0DA1}"/>
              </a:ext>
            </a:extLst>
          </p:cNvPr>
          <p:cNvSpPr txBox="1"/>
          <p:nvPr/>
        </p:nvSpPr>
        <p:spPr>
          <a:xfrm>
            <a:off x="352898" y="3434080"/>
            <a:ext cx="7340993" cy="138499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0" i="0" u="none" strike="noStrike" cap="none" spc="0" normalizeH="0" baseline="0">
                <a:ln>
                  <a:noFill/>
                </a:ln>
                <a:solidFill>
                  <a:prstClr val="white"/>
                </a:solidFill>
                <a:effectLst/>
                <a:uLnTx/>
                <a:uFillTx/>
                <a:latin typeface="Helvetica" pitchFamily="2" charset="0"/>
              </a:defRPr>
            </a:lvl1pPr>
          </a:lstStyle>
          <a:p>
            <a:r>
              <a:rPr lang="en-US"/>
              <a:t>How are marketers prioritizing ‘performance’ vs. ‘brand’ investment and short-term sales vs. long-term results?</a:t>
            </a:r>
          </a:p>
        </p:txBody>
      </p:sp>
      <p:sp>
        <p:nvSpPr>
          <p:cNvPr id="2" name="TextBox 1">
            <a:extLst>
              <a:ext uri="{FF2B5EF4-FFF2-40B4-BE49-F238E27FC236}">
                <a16:creationId xmlns:a16="http://schemas.microsoft.com/office/drawing/2014/main" id="{D945B61D-2A62-745D-1C12-A3C077445985}"/>
              </a:ext>
            </a:extLst>
          </p:cNvPr>
          <p:cNvSpPr txBox="1"/>
          <p:nvPr/>
        </p:nvSpPr>
        <p:spPr>
          <a:xfrm>
            <a:off x="524195" y="2107363"/>
            <a:ext cx="43641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Helvetica" pitchFamily="2" charset="0"/>
                <a:ea typeface="+mn-ea"/>
                <a:cs typeface="+mn-cs"/>
              </a:rPr>
              <a:t>1</a:t>
            </a:r>
          </a:p>
        </p:txBody>
      </p:sp>
    </p:spTree>
    <p:extLst>
      <p:ext uri="{BB962C8B-B14F-4D97-AF65-F5344CB8AC3E}">
        <p14:creationId xmlns:p14="http://schemas.microsoft.com/office/powerpoint/2010/main" val="95892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3914C-0D2C-C476-9240-AEFF4E97F24A}"/>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63C7E4F6-37F6-5B00-B0C7-202A94D43F15}"/>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DEFF6F8-1BDE-00F0-9DE5-A886B46EEEDF}"/>
              </a:ext>
            </a:extLst>
          </p:cNvPr>
          <p:cNvSpPr txBox="1"/>
          <p:nvPr/>
        </p:nvSpPr>
        <p:spPr>
          <a:xfrm>
            <a:off x="519129" y="6085438"/>
            <a:ext cx="11651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Q5. How did your company’s spending on performance marketing change in the past 12 months? Q6. How did your company’s spending on brand marketing change in the past 12 months? ‘Small-Sized’ Businesses: Less than $1MM in annual ad spend, ‘Medium-Sized’ Businesses: $1MM to less than $25MM in annual ad spend, ‘Large-Sized’ Businesses: $25MM or more in annual ad spend. </a:t>
            </a:r>
          </a:p>
        </p:txBody>
      </p:sp>
      <p:pic>
        <p:nvPicPr>
          <p:cNvPr id="5" name="Picture 4">
            <a:extLst>
              <a:ext uri="{FF2B5EF4-FFF2-40B4-BE49-F238E27FC236}">
                <a16:creationId xmlns:a16="http://schemas.microsoft.com/office/drawing/2014/main" id="{80C83994-7150-AE93-EA85-C93C67AA2C97}"/>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EE7631B8-B633-F12C-141E-CA4171E252B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42D62C32-8334-1417-97D5-906B0DAA1C0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 name="TextBox 2">
            <a:extLst>
              <a:ext uri="{FF2B5EF4-FFF2-40B4-BE49-F238E27FC236}">
                <a16:creationId xmlns:a16="http://schemas.microsoft.com/office/drawing/2014/main" id="{12A0A8EA-B4C5-F409-7725-612323EC4B06}"/>
              </a:ext>
            </a:extLst>
          </p:cNvPr>
          <p:cNvSpPr txBox="1"/>
          <p:nvPr/>
        </p:nvSpPr>
        <p:spPr>
          <a:xfrm>
            <a:off x="178916" y="441328"/>
            <a:ext cx="120130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Small and mid-sized businesses are more likely to have increased their investment in ‘performance’ </a:t>
            </a:r>
            <a:r>
              <a:rPr lang="en-US" sz="2600" b="1">
                <a:solidFill>
                  <a:srgbClr val="1F1A62"/>
                </a:solidFill>
                <a:latin typeface="Helvetica" panose="020B0604020202020204" pitchFamily="34" charset="0"/>
                <a:cs typeface="Helvetica" panose="020B0604020202020204" pitchFamily="34" charset="0"/>
              </a:rPr>
              <a:t>than ‘brand’ in the past 12 months</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42CAA3B6-23D7-35AE-486F-6FF9777D9A6C}"/>
              </a:ext>
            </a:extLst>
          </p:cNvPr>
          <p:cNvSpPr txBox="1"/>
          <p:nvPr/>
        </p:nvSpPr>
        <p:spPr>
          <a:xfrm>
            <a:off x="157851" y="1702775"/>
            <a:ext cx="1181900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6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How did your company’s spending on </a:t>
            </a:r>
            <a:r>
              <a:rPr kumimoji="0" lang="en-US" sz="1600" b="1" i="1" u="sng" strike="noStrike" kern="1200" cap="none" spc="0" normalizeH="0" baseline="0" noProof="0">
                <a:ln>
                  <a:noFill/>
                </a:ln>
                <a:solidFill>
                  <a:srgbClr val="1F1A62"/>
                </a:solidFill>
                <a:effectLst/>
                <a:uLnTx/>
                <a:uFillTx/>
                <a:latin typeface="Helvetica" panose="020B0403020202020204" pitchFamily="34" charset="0"/>
                <a:ea typeface="+mn-ea"/>
                <a:cs typeface="+mn-cs"/>
              </a:rPr>
              <a:t>brand</a:t>
            </a:r>
            <a:r>
              <a:rPr kumimoji="0" lang="en-US" sz="16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 or </a:t>
            </a:r>
            <a:r>
              <a:rPr kumimoji="0" lang="en-US" sz="1600" b="1" i="1" u="sng" strike="noStrike" kern="1200" cap="none" spc="0" normalizeH="0" baseline="0" noProof="0">
                <a:ln>
                  <a:noFill/>
                </a:ln>
                <a:solidFill>
                  <a:srgbClr val="1F1A62"/>
                </a:solidFill>
                <a:effectLst/>
                <a:uLnTx/>
                <a:uFillTx/>
                <a:latin typeface="Helvetica" panose="020B0403020202020204" pitchFamily="34" charset="0"/>
                <a:ea typeface="+mn-ea"/>
                <a:cs typeface="+mn-cs"/>
              </a:rPr>
              <a:t>performance</a:t>
            </a:r>
            <a:r>
              <a:rPr kumimoji="0" lang="en-US" sz="16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 marketing change in the past 12 months?</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a:t>
            </a:r>
          </a:p>
        </p:txBody>
      </p:sp>
      <p:sp>
        <p:nvSpPr>
          <p:cNvPr id="24" name="TextBox 23">
            <a:extLst>
              <a:ext uri="{FF2B5EF4-FFF2-40B4-BE49-F238E27FC236}">
                <a16:creationId xmlns:a16="http://schemas.microsoft.com/office/drawing/2014/main" id="{0EB60647-5336-C78E-F542-E666A69CA700}"/>
              </a:ext>
            </a:extLst>
          </p:cNvPr>
          <p:cNvSpPr txBox="1"/>
          <p:nvPr/>
        </p:nvSpPr>
        <p:spPr>
          <a:xfrm>
            <a:off x="467277" y="2705992"/>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graphicFrame>
        <p:nvGraphicFramePr>
          <p:cNvPr id="25" name="Chart 24">
            <a:extLst>
              <a:ext uri="{FF2B5EF4-FFF2-40B4-BE49-F238E27FC236}">
                <a16:creationId xmlns:a16="http://schemas.microsoft.com/office/drawing/2014/main" id="{F410A58A-1616-EFF9-2DF0-1B8BD8F5CAE5}"/>
              </a:ext>
            </a:extLst>
          </p:cNvPr>
          <p:cNvGraphicFramePr/>
          <p:nvPr>
            <p:extLst>
              <p:ext uri="{D42A27DB-BD31-4B8C-83A1-F6EECF244321}">
                <p14:modId xmlns:p14="http://schemas.microsoft.com/office/powerpoint/2010/main" val="719850270"/>
              </p:ext>
            </p:extLst>
          </p:nvPr>
        </p:nvGraphicFramePr>
        <p:xfrm>
          <a:off x="178916" y="2957444"/>
          <a:ext cx="3819606" cy="3082395"/>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FA2D59E8-EA9C-57CC-32CD-121C722A2701}"/>
              </a:ext>
            </a:extLst>
          </p:cNvPr>
          <p:cNvSpPr txBox="1"/>
          <p:nvPr/>
        </p:nvSpPr>
        <p:spPr>
          <a:xfrm>
            <a:off x="4318898" y="2705992"/>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30" name="TextBox 29">
            <a:extLst>
              <a:ext uri="{FF2B5EF4-FFF2-40B4-BE49-F238E27FC236}">
                <a16:creationId xmlns:a16="http://schemas.microsoft.com/office/drawing/2014/main" id="{DD46B9D8-7905-14F6-A592-5CA6B2490FE4}"/>
              </a:ext>
            </a:extLst>
          </p:cNvPr>
          <p:cNvSpPr txBox="1"/>
          <p:nvPr/>
        </p:nvSpPr>
        <p:spPr>
          <a:xfrm>
            <a:off x="8332914" y="2705992"/>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graphicFrame>
        <p:nvGraphicFramePr>
          <p:cNvPr id="33" name="Chart 32">
            <a:extLst>
              <a:ext uri="{FF2B5EF4-FFF2-40B4-BE49-F238E27FC236}">
                <a16:creationId xmlns:a16="http://schemas.microsoft.com/office/drawing/2014/main" id="{8AA6719D-E6DE-9032-B6F5-986F43A3A9E5}"/>
              </a:ext>
            </a:extLst>
          </p:cNvPr>
          <p:cNvGraphicFramePr/>
          <p:nvPr>
            <p:extLst>
              <p:ext uri="{D42A27DB-BD31-4B8C-83A1-F6EECF244321}">
                <p14:modId xmlns:p14="http://schemas.microsoft.com/office/powerpoint/2010/main" val="2315062319"/>
              </p:ext>
            </p:extLst>
          </p:nvPr>
        </p:nvGraphicFramePr>
        <p:xfrm>
          <a:off x="3320234" y="2254623"/>
          <a:ext cx="5551533" cy="314615"/>
        </p:xfrm>
        <a:graphic>
          <a:graphicData uri="http://schemas.openxmlformats.org/drawingml/2006/chart">
            <c:chart xmlns:c="http://schemas.openxmlformats.org/drawingml/2006/chart" xmlns:r="http://schemas.openxmlformats.org/officeDocument/2006/relationships" r:id="rId4"/>
          </a:graphicData>
        </a:graphic>
      </p:graphicFrame>
      <p:cxnSp>
        <p:nvCxnSpPr>
          <p:cNvPr id="36" name="Straight Connector 35">
            <a:extLst>
              <a:ext uri="{FF2B5EF4-FFF2-40B4-BE49-F238E27FC236}">
                <a16:creationId xmlns:a16="http://schemas.microsoft.com/office/drawing/2014/main" id="{CEF17A23-9393-73AA-23D5-99CF3F2D30A8}"/>
              </a:ext>
            </a:extLst>
          </p:cNvPr>
          <p:cNvCxnSpPr>
            <a:cxnSpLocks/>
          </p:cNvCxnSpPr>
          <p:nvPr/>
        </p:nvCxnSpPr>
        <p:spPr>
          <a:xfrm>
            <a:off x="3870251" y="2705992"/>
            <a:ext cx="0" cy="3333301"/>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0B74363-20A6-398F-387F-F21E05939131}"/>
              </a:ext>
            </a:extLst>
          </p:cNvPr>
          <p:cNvCxnSpPr>
            <a:cxnSpLocks/>
          </p:cNvCxnSpPr>
          <p:nvPr/>
        </p:nvCxnSpPr>
        <p:spPr>
          <a:xfrm>
            <a:off x="8056018" y="2705992"/>
            <a:ext cx="0" cy="3333301"/>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39" name="Chart 38">
            <a:extLst>
              <a:ext uri="{FF2B5EF4-FFF2-40B4-BE49-F238E27FC236}">
                <a16:creationId xmlns:a16="http://schemas.microsoft.com/office/drawing/2014/main" id="{A3B91EA3-BCBB-585D-8A83-26F4A4B66B3E}"/>
              </a:ext>
            </a:extLst>
          </p:cNvPr>
          <p:cNvGraphicFramePr/>
          <p:nvPr>
            <p:extLst>
              <p:ext uri="{D42A27DB-BD31-4B8C-83A1-F6EECF244321}">
                <p14:modId xmlns:p14="http://schemas.microsoft.com/office/powerpoint/2010/main" val="865147294"/>
              </p:ext>
            </p:extLst>
          </p:nvPr>
        </p:nvGraphicFramePr>
        <p:xfrm>
          <a:off x="4186197" y="2957444"/>
          <a:ext cx="3819606" cy="30823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913F4BF6-753B-E674-B2FE-4542B2D6A4FE}"/>
              </a:ext>
            </a:extLst>
          </p:cNvPr>
          <p:cNvGraphicFramePr/>
          <p:nvPr>
            <p:extLst>
              <p:ext uri="{D42A27DB-BD31-4B8C-83A1-F6EECF244321}">
                <p14:modId xmlns:p14="http://schemas.microsoft.com/office/powerpoint/2010/main" val="132634962"/>
              </p:ext>
            </p:extLst>
          </p:nvPr>
        </p:nvGraphicFramePr>
        <p:xfrm>
          <a:off x="8223538" y="2957444"/>
          <a:ext cx="3819606" cy="30823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7754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F61FB-CC2A-154D-F4BC-C3ACF3B74386}"/>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2939EB34-3395-C26B-B60E-356441191D9C}"/>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5E4D0F3-6FE5-DE33-323C-CEB47E2E2583}"/>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391A53E2-3B0C-A2D5-FD1A-03AB3D585C8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78A75FF1-6381-0B10-C721-3CE62C18FF7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4" name="TextBox 23">
            <a:extLst>
              <a:ext uri="{FF2B5EF4-FFF2-40B4-BE49-F238E27FC236}">
                <a16:creationId xmlns:a16="http://schemas.microsoft.com/office/drawing/2014/main" id="{5EF04F59-06C6-FAB7-9ED7-7A329FAD9B13}"/>
              </a:ext>
            </a:extLst>
          </p:cNvPr>
          <p:cNvSpPr txBox="1"/>
          <p:nvPr/>
        </p:nvSpPr>
        <p:spPr>
          <a:xfrm>
            <a:off x="467277" y="2705992"/>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graphicFrame>
        <p:nvGraphicFramePr>
          <p:cNvPr id="25" name="Chart 24">
            <a:extLst>
              <a:ext uri="{FF2B5EF4-FFF2-40B4-BE49-F238E27FC236}">
                <a16:creationId xmlns:a16="http://schemas.microsoft.com/office/drawing/2014/main" id="{DC597822-4A6A-DC0C-F780-EDE96A5AF21A}"/>
              </a:ext>
            </a:extLst>
          </p:cNvPr>
          <p:cNvGraphicFramePr/>
          <p:nvPr/>
        </p:nvGraphicFramePr>
        <p:xfrm>
          <a:off x="178916" y="2957444"/>
          <a:ext cx="3819606" cy="3082395"/>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DA8F3667-5F19-CC62-AC93-23E886E05C9F}"/>
              </a:ext>
            </a:extLst>
          </p:cNvPr>
          <p:cNvSpPr txBox="1"/>
          <p:nvPr/>
        </p:nvSpPr>
        <p:spPr>
          <a:xfrm>
            <a:off x="4318898" y="2705992"/>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30" name="TextBox 29">
            <a:extLst>
              <a:ext uri="{FF2B5EF4-FFF2-40B4-BE49-F238E27FC236}">
                <a16:creationId xmlns:a16="http://schemas.microsoft.com/office/drawing/2014/main" id="{DE03FE8A-8E3F-5ECC-8560-6B122D81DFDF}"/>
              </a:ext>
            </a:extLst>
          </p:cNvPr>
          <p:cNvSpPr txBox="1"/>
          <p:nvPr/>
        </p:nvSpPr>
        <p:spPr>
          <a:xfrm>
            <a:off x="8332914" y="2705992"/>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graphicFrame>
        <p:nvGraphicFramePr>
          <p:cNvPr id="33" name="Chart 32">
            <a:extLst>
              <a:ext uri="{FF2B5EF4-FFF2-40B4-BE49-F238E27FC236}">
                <a16:creationId xmlns:a16="http://schemas.microsoft.com/office/drawing/2014/main" id="{E2562D06-B9CB-D13A-95A4-97172110139A}"/>
              </a:ext>
            </a:extLst>
          </p:cNvPr>
          <p:cNvGraphicFramePr/>
          <p:nvPr/>
        </p:nvGraphicFramePr>
        <p:xfrm>
          <a:off x="3320234" y="2254623"/>
          <a:ext cx="5551533" cy="314615"/>
        </p:xfrm>
        <a:graphic>
          <a:graphicData uri="http://schemas.openxmlformats.org/drawingml/2006/chart">
            <c:chart xmlns:c="http://schemas.openxmlformats.org/drawingml/2006/chart" xmlns:r="http://schemas.openxmlformats.org/officeDocument/2006/relationships" r:id="rId4"/>
          </a:graphicData>
        </a:graphic>
      </p:graphicFrame>
      <p:cxnSp>
        <p:nvCxnSpPr>
          <p:cNvPr id="36" name="Straight Connector 35">
            <a:extLst>
              <a:ext uri="{FF2B5EF4-FFF2-40B4-BE49-F238E27FC236}">
                <a16:creationId xmlns:a16="http://schemas.microsoft.com/office/drawing/2014/main" id="{4964F8E4-7176-3A60-6D30-1E8548B413A8}"/>
              </a:ext>
            </a:extLst>
          </p:cNvPr>
          <p:cNvCxnSpPr>
            <a:cxnSpLocks/>
          </p:cNvCxnSpPr>
          <p:nvPr/>
        </p:nvCxnSpPr>
        <p:spPr>
          <a:xfrm>
            <a:off x="3870251" y="2705992"/>
            <a:ext cx="0" cy="3333301"/>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CBF006-9199-80A9-8DF5-EB79FCF4E82B}"/>
              </a:ext>
            </a:extLst>
          </p:cNvPr>
          <p:cNvCxnSpPr>
            <a:cxnSpLocks/>
          </p:cNvCxnSpPr>
          <p:nvPr/>
        </p:nvCxnSpPr>
        <p:spPr>
          <a:xfrm>
            <a:off x="8056018" y="2705992"/>
            <a:ext cx="0" cy="3333301"/>
          </a:xfrm>
          <a:prstGeom prst="line">
            <a:avLst/>
          </a:prstGeom>
          <a:ln w="12700">
            <a:solidFill>
              <a:srgbClr val="1B1464"/>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39" name="Chart 38">
            <a:extLst>
              <a:ext uri="{FF2B5EF4-FFF2-40B4-BE49-F238E27FC236}">
                <a16:creationId xmlns:a16="http://schemas.microsoft.com/office/drawing/2014/main" id="{E5577215-E146-5EA0-AB26-54B7166ED60C}"/>
              </a:ext>
            </a:extLst>
          </p:cNvPr>
          <p:cNvGraphicFramePr/>
          <p:nvPr/>
        </p:nvGraphicFramePr>
        <p:xfrm>
          <a:off x="4186197" y="2957444"/>
          <a:ext cx="3819606" cy="30823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DD273B80-CE86-1278-E7CE-6292042336E4}"/>
              </a:ext>
            </a:extLst>
          </p:cNvPr>
          <p:cNvGraphicFramePr/>
          <p:nvPr/>
        </p:nvGraphicFramePr>
        <p:xfrm>
          <a:off x="8223538" y="2957444"/>
          <a:ext cx="3819606" cy="3082395"/>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A664C415-C805-6C67-78C2-8B88009F4D30}"/>
              </a:ext>
            </a:extLst>
          </p:cNvPr>
          <p:cNvSpPr txBox="1"/>
          <p:nvPr/>
        </p:nvSpPr>
        <p:spPr>
          <a:xfrm>
            <a:off x="519129" y="6085438"/>
            <a:ext cx="116513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Q7. Over the next 12 months, how do you expect your company’s spending on performance marketing to change? Q8. Over the next 12 months, how do you expect your company’s spending on brand marketing to change? ‘Small-Sized’ Businesses: Less than $1MM in annual ad spend, ‘Medium-Sized’ Businesses: $1MM to less than $25MM in annual ad spend, ‘Large-Sized’ Businesses: $25MM or more in annual ad spend. </a:t>
            </a:r>
          </a:p>
        </p:txBody>
      </p:sp>
      <p:sp>
        <p:nvSpPr>
          <p:cNvPr id="10" name="TextBox 9">
            <a:extLst>
              <a:ext uri="{FF2B5EF4-FFF2-40B4-BE49-F238E27FC236}">
                <a16:creationId xmlns:a16="http://schemas.microsoft.com/office/drawing/2014/main" id="{B022FF3C-CA2E-517E-F6B9-B5726B0A081A}"/>
              </a:ext>
            </a:extLst>
          </p:cNvPr>
          <p:cNvSpPr txBox="1"/>
          <p:nvPr/>
        </p:nvSpPr>
        <p:spPr>
          <a:xfrm>
            <a:off x="178917" y="441084"/>
            <a:ext cx="11991564" cy="892552"/>
          </a:xfrm>
          <a:prstGeom prst="rect">
            <a:avLst/>
          </a:prstGeom>
          <a:noFill/>
        </p:spPr>
        <p:txBody>
          <a:bodyPr wrap="square" rtlCol="0">
            <a:spAutoFit/>
          </a:bodyPr>
          <a:lstStyle/>
          <a:p>
            <a:pPr lvl="0">
              <a:defRPr/>
            </a:pPr>
            <a:r>
              <a:rPr lang="en-US" sz="2600" b="1">
                <a:solidFill>
                  <a:srgbClr val="1F1A62"/>
                </a:solidFill>
                <a:latin typeface="Helvetica" panose="020B0604020202020204" pitchFamily="34" charset="0"/>
                <a:cs typeface="Helvetica" panose="020B0604020202020204" pitchFamily="34" charset="0"/>
              </a:rPr>
              <a:t>Over the next 12 months, priorities</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differ as small businesses lean more into </a:t>
            </a:r>
            <a:r>
              <a:rPr lang="en-US" sz="2600" b="1">
                <a:solidFill>
                  <a:srgbClr val="1F1A62"/>
                </a:solidFill>
                <a:latin typeface="Helvetica" panose="020B0604020202020204" pitchFamily="34" charset="0"/>
                <a:cs typeface="Helvetica" panose="020B0604020202020204" pitchFamily="34" charset="0"/>
              </a:rPr>
              <a:t>short-term</a:t>
            </a: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medium ones strike </a:t>
            </a:r>
            <a:r>
              <a:rPr lang="en-US" sz="2600" b="1">
                <a:solidFill>
                  <a:srgbClr val="1F1A62"/>
                </a:solidFill>
                <a:latin typeface="Helvetica" panose="020B0604020202020204" pitchFamily="34" charset="0"/>
                <a:cs typeface="Helvetica" panose="020B0604020202020204" pitchFamily="34" charset="0"/>
              </a:rPr>
              <a:t>a balance and large ones hold steady</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1" name="TextBox 10">
            <a:extLst>
              <a:ext uri="{FF2B5EF4-FFF2-40B4-BE49-F238E27FC236}">
                <a16:creationId xmlns:a16="http://schemas.microsoft.com/office/drawing/2014/main" id="{CA0E69D4-5B7B-9DA0-BC7B-DC5147163500}"/>
              </a:ext>
            </a:extLst>
          </p:cNvPr>
          <p:cNvSpPr txBox="1"/>
          <p:nvPr/>
        </p:nvSpPr>
        <p:spPr>
          <a:xfrm>
            <a:off x="157851" y="1702775"/>
            <a:ext cx="1181900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6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Over the next 12 months, how do you expect your company’s spending on </a:t>
            </a:r>
            <a:r>
              <a:rPr kumimoji="0" lang="en-US" sz="1600" b="1" i="1" u="sng" strike="noStrike" kern="1200" cap="none" spc="0" normalizeH="0" baseline="0" noProof="0">
                <a:ln>
                  <a:noFill/>
                </a:ln>
                <a:solidFill>
                  <a:srgbClr val="1F1A62"/>
                </a:solidFill>
                <a:effectLst/>
                <a:uLnTx/>
                <a:uFillTx/>
                <a:latin typeface="Helvetica" panose="020B0403020202020204" pitchFamily="34" charset="0"/>
                <a:ea typeface="+mn-ea"/>
                <a:cs typeface="+mn-cs"/>
              </a:rPr>
              <a:t>brand</a:t>
            </a:r>
            <a:r>
              <a:rPr kumimoji="0" lang="en-US" sz="16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 or </a:t>
            </a:r>
            <a:r>
              <a:rPr kumimoji="0" lang="en-US" sz="1600" b="1" i="1" u="sng" strike="noStrike" kern="1200" cap="none" spc="0" normalizeH="0" baseline="0" noProof="0">
                <a:ln>
                  <a:noFill/>
                </a:ln>
                <a:solidFill>
                  <a:srgbClr val="1F1A62"/>
                </a:solidFill>
                <a:effectLst/>
                <a:uLnTx/>
                <a:uFillTx/>
                <a:latin typeface="Helvetica" panose="020B0403020202020204" pitchFamily="34" charset="0"/>
                <a:ea typeface="+mn-ea"/>
                <a:cs typeface="+mn-cs"/>
              </a:rPr>
              <a:t>performance</a:t>
            </a:r>
            <a:r>
              <a:rPr kumimoji="0" lang="en-US" sz="16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 marketing to change?</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a:t>
            </a:r>
          </a:p>
        </p:txBody>
      </p:sp>
    </p:spTree>
    <p:extLst>
      <p:ext uri="{BB962C8B-B14F-4D97-AF65-F5344CB8AC3E}">
        <p14:creationId xmlns:p14="http://schemas.microsoft.com/office/powerpoint/2010/main" val="134122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6B9C2-8E99-C08D-22D4-3B9245718DF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C3B908-FE17-5E05-4DB3-EFC19C3624A0}"/>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75E99D9-2242-297D-92C4-4F055EF87582}"/>
              </a:ext>
            </a:extLst>
          </p:cNvPr>
          <p:cNvSpPr/>
          <p:nvPr/>
        </p:nvSpPr>
        <p:spPr>
          <a:xfrm>
            <a:off x="265529" y="2638113"/>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872B322-2FAE-4BBF-3174-F4BAB61793F2}"/>
              </a:ext>
            </a:extLst>
          </p:cNvPr>
          <p:cNvSpPr txBox="1"/>
          <p:nvPr/>
        </p:nvSpPr>
        <p:spPr>
          <a:xfrm>
            <a:off x="512591" y="270842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1" name="Rectangle 10">
            <a:extLst>
              <a:ext uri="{FF2B5EF4-FFF2-40B4-BE49-F238E27FC236}">
                <a16:creationId xmlns:a16="http://schemas.microsoft.com/office/drawing/2014/main" id="{D4F88B6B-03C6-13C4-35B3-A2BA899F01E6}"/>
              </a:ext>
            </a:extLst>
          </p:cNvPr>
          <p:cNvSpPr/>
          <p:nvPr/>
        </p:nvSpPr>
        <p:spPr>
          <a:xfrm>
            <a:off x="4224993" y="2638113"/>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667A31D-8E99-C495-44E3-5699AC22B320}"/>
              </a:ext>
            </a:extLst>
          </p:cNvPr>
          <p:cNvSpPr txBox="1"/>
          <p:nvPr/>
        </p:nvSpPr>
        <p:spPr>
          <a:xfrm>
            <a:off x="4309661" y="270842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14" name="Rectangle 13">
            <a:extLst>
              <a:ext uri="{FF2B5EF4-FFF2-40B4-BE49-F238E27FC236}">
                <a16:creationId xmlns:a16="http://schemas.microsoft.com/office/drawing/2014/main" id="{04373BE3-1E72-3ACD-EECC-4ACC51A7AEAA}"/>
              </a:ext>
            </a:extLst>
          </p:cNvPr>
          <p:cNvSpPr/>
          <p:nvPr/>
        </p:nvSpPr>
        <p:spPr>
          <a:xfrm>
            <a:off x="8216498" y="2638113"/>
            <a:ext cx="3742014" cy="3356481"/>
          </a:xfrm>
          <a:prstGeom prst="rect">
            <a:avLst/>
          </a:prstGeom>
          <a:solidFill>
            <a:schemeClr val="bg1"/>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98F820F-07D6-2090-CDF2-B1E8B3179227}"/>
              </a:ext>
            </a:extLst>
          </p:cNvPr>
          <p:cNvSpPr txBox="1"/>
          <p:nvPr/>
        </p:nvSpPr>
        <p:spPr>
          <a:xfrm>
            <a:off x="8301166" y="270842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4" name="TextBox 3">
            <a:extLst>
              <a:ext uri="{FF2B5EF4-FFF2-40B4-BE49-F238E27FC236}">
                <a16:creationId xmlns:a16="http://schemas.microsoft.com/office/drawing/2014/main" id="{51EDBF10-DDB7-B0BB-8C42-8256D870DF66}"/>
              </a:ext>
            </a:extLst>
          </p:cNvPr>
          <p:cNvSpPr txBox="1"/>
          <p:nvPr/>
        </p:nvSpPr>
        <p:spPr>
          <a:xfrm>
            <a:off x="519129" y="6088169"/>
            <a:ext cx="115668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Q15. Do you feel your KPIs reflect a prioritization to achieve short-term sales over long-term branding results? ‘Small-Sized’ Businesses: Less than $1MM in annual ad spend, ‘Medium-Sized’ Businesses: $1MM to less than $25MM in annual ad spend, ‘Large-Sized’ Businesses: $25MM or more in annual ad spend. To learn more about marketers’ KPIs, download VAB’s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2"/>
              </a:rPr>
              <a:t>Keeping Up With The KPIs: 10 Key Questions Answered by Marketers to Understand Priorities Across Businesses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p:txBody>
      </p:sp>
      <p:pic>
        <p:nvPicPr>
          <p:cNvPr id="5" name="Picture 4">
            <a:extLst>
              <a:ext uri="{FF2B5EF4-FFF2-40B4-BE49-F238E27FC236}">
                <a16:creationId xmlns:a16="http://schemas.microsoft.com/office/drawing/2014/main" id="{9715D7B7-F7C1-AEF8-A7EE-2567329E733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96E4BFE1-541C-6A5F-A0A7-54BEC464A15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33B8B089-F8CF-EFBB-630D-66D863B1B91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TextBox 14">
            <a:extLst>
              <a:ext uri="{FF2B5EF4-FFF2-40B4-BE49-F238E27FC236}">
                <a16:creationId xmlns:a16="http://schemas.microsoft.com/office/drawing/2014/main" id="{742E2D94-5F09-1035-9309-08F1DA34C7BD}"/>
              </a:ext>
            </a:extLst>
          </p:cNvPr>
          <p:cNvSpPr txBox="1"/>
          <p:nvPr/>
        </p:nvSpPr>
        <p:spPr>
          <a:xfrm>
            <a:off x="0" y="1788144"/>
            <a:ext cx="1219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Do you feel your KPIs reflect a prioritization to achieve short-term sales over long-term branding results?</a:t>
            </a:r>
          </a:p>
        </p:txBody>
      </p:sp>
      <p:graphicFrame>
        <p:nvGraphicFramePr>
          <p:cNvPr id="19" name="Chart 18">
            <a:extLst>
              <a:ext uri="{FF2B5EF4-FFF2-40B4-BE49-F238E27FC236}">
                <a16:creationId xmlns:a16="http://schemas.microsoft.com/office/drawing/2014/main" id="{8D3B63FD-9099-C9F6-5548-5ECF968BF5AD}"/>
              </a:ext>
            </a:extLst>
          </p:cNvPr>
          <p:cNvGraphicFramePr/>
          <p:nvPr>
            <p:extLst>
              <p:ext uri="{D42A27DB-BD31-4B8C-83A1-F6EECF244321}">
                <p14:modId xmlns:p14="http://schemas.microsoft.com/office/powerpoint/2010/main" val="2286706120"/>
              </p:ext>
            </p:extLst>
          </p:nvPr>
        </p:nvGraphicFramePr>
        <p:xfrm>
          <a:off x="240650" y="2893793"/>
          <a:ext cx="3791772" cy="30586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774F9AD1-E2C3-EC94-9859-E3AADFF91521}"/>
              </a:ext>
            </a:extLst>
          </p:cNvPr>
          <p:cNvGraphicFramePr/>
          <p:nvPr>
            <p:extLst>
              <p:ext uri="{D42A27DB-BD31-4B8C-83A1-F6EECF244321}">
                <p14:modId xmlns:p14="http://schemas.microsoft.com/office/powerpoint/2010/main" val="153530155"/>
              </p:ext>
            </p:extLst>
          </p:nvPr>
        </p:nvGraphicFramePr>
        <p:xfrm>
          <a:off x="4909250" y="2191155"/>
          <a:ext cx="2373500" cy="3146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F076B12B-6A4D-E6F9-8C76-74D5235E9DA0}"/>
              </a:ext>
            </a:extLst>
          </p:cNvPr>
          <p:cNvGraphicFramePr/>
          <p:nvPr>
            <p:extLst>
              <p:ext uri="{D42A27DB-BD31-4B8C-83A1-F6EECF244321}">
                <p14:modId xmlns:p14="http://schemas.microsoft.com/office/powerpoint/2010/main" val="823457966"/>
              </p:ext>
            </p:extLst>
          </p:nvPr>
        </p:nvGraphicFramePr>
        <p:xfrm>
          <a:off x="4200114" y="2893793"/>
          <a:ext cx="3791772" cy="30586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a:extLst>
              <a:ext uri="{FF2B5EF4-FFF2-40B4-BE49-F238E27FC236}">
                <a16:creationId xmlns:a16="http://schemas.microsoft.com/office/drawing/2014/main" id="{B7C3FF94-3F62-029A-CC64-23E0E829D4D5}"/>
              </a:ext>
            </a:extLst>
          </p:cNvPr>
          <p:cNvGraphicFramePr/>
          <p:nvPr>
            <p:extLst>
              <p:ext uri="{D42A27DB-BD31-4B8C-83A1-F6EECF244321}">
                <p14:modId xmlns:p14="http://schemas.microsoft.com/office/powerpoint/2010/main" val="2502155405"/>
              </p:ext>
            </p:extLst>
          </p:nvPr>
        </p:nvGraphicFramePr>
        <p:xfrm>
          <a:off x="8191619" y="2893793"/>
          <a:ext cx="3791772" cy="3058696"/>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CCF4C7D7-735C-D647-4F61-959541BAEC2C}"/>
              </a:ext>
            </a:extLst>
          </p:cNvPr>
          <p:cNvSpPr txBox="1"/>
          <p:nvPr/>
        </p:nvSpPr>
        <p:spPr>
          <a:xfrm>
            <a:off x="227178" y="313737"/>
            <a:ext cx="1175621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Most marketers </a:t>
            </a:r>
            <a:r>
              <a:rPr lang="en-US" sz="2600" b="1">
                <a:solidFill>
                  <a:srgbClr val="1F1A62"/>
                </a:solidFill>
                <a:latin typeface="Helvetica" panose="020B0604020202020204" pitchFamily="34" charset="0"/>
                <a:cs typeface="Helvetica" panose="020B0604020202020204" pitchFamily="34" charset="0"/>
              </a:rPr>
              <a:t>across all business sizes believe their KPIs today reflect a prioritization of short-term sales over long-term branding results</a:t>
            </a:r>
            <a:endParaRPr kumimoji="0" lang="en-US" sz="2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3FE7A20E-8255-DE7B-0E0D-1B0846B05949}"/>
              </a:ext>
            </a:extLst>
          </p:cNvPr>
          <p:cNvSpPr txBox="1"/>
          <p:nvPr/>
        </p:nvSpPr>
        <p:spPr>
          <a:xfrm>
            <a:off x="265528" y="1218274"/>
            <a:ext cx="11296551"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Blip>
                <a:blip r:embed="rId8"/>
              </a:buBlip>
              <a:tabLst/>
              <a:defRPr/>
            </a:pPr>
            <a:r>
              <a:rPr kumimoji="0" lang="en-US" sz="14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 focus on short-term sales may come at the expense of long-term value such as building brand equity, loyalty and resilience</a:t>
            </a:r>
          </a:p>
        </p:txBody>
      </p:sp>
    </p:spTree>
    <p:extLst>
      <p:ext uri="{BB962C8B-B14F-4D97-AF65-F5344CB8AC3E}">
        <p14:creationId xmlns:p14="http://schemas.microsoft.com/office/powerpoint/2010/main" val="190113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63A5-AE50-847F-0347-D5A890CCE2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4BB44F-535F-E7F3-9110-ABEAED6788F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3CBEE31-68F1-5DD5-D306-6EAEAD87D255}"/>
              </a:ext>
            </a:extLst>
          </p:cNvPr>
          <p:cNvSpPr txBox="1"/>
          <p:nvPr/>
        </p:nvSpPr>
        <p:spPr>
          <a:xfrm>
            <a:off x="154172" y="377535"/>
            <a:ext cx="12037828"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rPr>
              <a:t>Across all business sizes, there are five key organizational reasons why marketers believe their KPIs reflect a desire to achieve short-term sales</a:t>
            </a:r>
          </a:p>
        </p:txBody>
      </p:sp>
      <p:pic>
        <p:nvPicPr>
          <p:cNvPr id="9" name="Picture 8">
            <a:extLst>
              <a:ext uri="{FF2B5EF4-FFF2-40B4-BE49-F238E27FC236}">
                <a16:creationId xmlns:a16="http://schemas.microsoft.com/office/drawing/2014/main" id="{7B4FB599-9A74-1D4F-ADAC-5EFAEFD64F6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B04F7B3F-A877-7944-E336-E9A054F7A85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D11EE121-B258-9370-4524-70F3CB53C45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4" name="TextBox 13">
            <a:extLst>
              <a:ext uri="{FF2B5EF4-FFF2-40B4-BE49-F238E27FC236}">
                <a16:creationId xmlns:a16="http://schemas.microsoft.com/office/drawing/2014/main" id="{F3DFCABF-8A8C-4FAC-4B6D-C2D52490E360}"/>
              </a:ext>
            </a:extLst>
          </p:cNvPr>
          <p:cNvSpPr txBox="1"/>
          <p:nvPr/>
        </p:nvSpPr>
        <p:spPr>
          <a:xfrm>
            <a:off x="472837" y="6194744"/>
            <a:ext cx="116479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Q15a: Why do you feel your KPIs reflect more of a desire to achieve short-term sales?    </a:t>
            </a:r>
          </a:p>
        </p:txBody>
      </p:sp>
      <p:sp>
        <p:nvSpPr>
          <p:cNvPr id="12" name="TextBox 11">
            <a:extLst>
              <a:ext uri="{FF2B5EF4-FFF2-40B4-BE49-F238E27FC236}">
                <a16:creationId xmlns:a16="http://schemas.microsoft.com/office/drawing/2014/main" id="{33AF81E7-1D07-55D8-C338-B39C4650F08A}"/>
              </a:ext>
            </a:extLst>
          </p:cNvPr>
          <p:cNvSpPr txBox="1"/>
          <p:nvPr/>
        </p:nvSpPr>
        <p:spPr>
          <a:xfrm>
            <a:off x="1400319" y="1707098"/>
            <a:ext cx="939136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1" u="none" strike="noStrike" kern="1200" cap="none" spc="0" normalizeH="0" baseline="0" noProof="0">
                <a:ln>
                  <a:noFill/>
                </a:ln>
                <a:solidFill>
                  <a:srgbClr val="1B1464"/>
                </a:solidFill>
                <a:effectLst/>
                <a:uLnTx/>
                <a:uFillTx/>
                <a:latin typeface="Helvetica" panose="020B0403020202020204" pitchFamily="34" charset="0"/>
                <a:ea typeface="+mn-ea"/>
                <a:cs typeface="+mn-cs"/>
              </a:rPr>
              <a:t>Reasons marketers </a:t>
            </a:r>
            <a:r>
              <a:rPr lang="en-US" sz="1400" b="1">
                <a:solidFill>
                  <a:srgbClr val="1B1464"/>
                </a:solidFill>
                <a:latin typeface="Helvetica" panose="020B0403020202020204" pitchFamily="34" charset="0"/>
              </a:rPr>
              <a:t>believe their KPIs reflect a desire to achieve short-term sales</a:t>
            </a:r>
          </a:p>
          <a:p>
            <a:pPr lvl="0" algn="ctr">
              <a:buClr>
                <a:prstClr val="black"/>
              </a:buClr>
              <a:buSzPts val="1100"/>
              <a:defRPr/>
            </a:pPr>
            <a:r>
              <a:rPr lang="en-US" sz="1200">
                <a:solidFill>
                  <a:srgbClr val="1B1464"/>
                </a:solidFill>
                <a:latin typeface="Helvetica" panose="020B0403020202020204" pitchFamily="34" charset="0"/>
              </a:rPr>
              <a:t>Based on summary of verbatim responses</a:t>
            </a:r>
            <a:endParaRPr lang="en-US" sz="1200" b="1">
              <a:solidFill>
                <a:srgbClr val="1B1464"/>
              </a:solidFill>
              <a:latin typeface="Helvetica" panose="020B0403020202020204" pitchFamily="34" charset="0"/>
            </a:endParaRPr>
          </a:p>
        </p:txBody>
      </p:sp>
      <p:sp>
        <p:nvSpPr>
          <p:cNvPr id="5" name="Rectangle 4">
            <a:extLst>
              <a:ext uri="{FF2B5EF4-FFF2-40B4-BE49-F238E27FC236}">
                <a16:creationId xmlns:a16="http://schemas.microsoft.com/office/drawing/2014/main" id="{6C5C1ED1-FBF8-46DD-3F7A-A72433832B4A}"/>
              </a:ext>
            </a:extLst>
          </p:cNvPr>
          <p:cNvSpPr/>
          <p:nvPr/>
        </p:nvSpPr>
        <p:spPr>
          <a:xfrm>
            <a:off x="162876" y="2378362"/>
            <a:ext cx="2317301" cy="3113010"/>
          </a:xfrm>
          <a:prstGeom prst="rect">
            <a:avLst/>
          </a:prstGeom>
          <a:solidFill>
            <a:srgbClr val="00C4F6"/>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0F404C-C55D-D303-C06E-7DA6E98A71E0}"/>
              </a:ext>
            </a:extLst>
          </p:cNvPr>
          <p:cNvSpPr txBox="1"/>
          <p:nvPr/>
        </p:nvSpPr>
        <p:spPr>
          <a:xfrm>
            <a:off x="146387" y="3715556"/>
            <a:ext cx="2340474" cy="1200329"/>
          </a:xfrm>
          <a:prstGeom prst="rect">
            <a:avLst/>
          </a:prstGeom>
          <a:noFill/>
        </p:spPr>
        <p:txBody>
          <a:bodyPr wrap="square" rtlCol="0">
            <a:spAutoFit/>
          </a:bodyPr>
          <a:lstStyle/>
          <a:p>
            <a:pPr algn="ctr"/>
            <a:r>
              <a:rPr lang="en-US" sz="2400" b="1">
                <a:solidFill>
                  <a:schemeClr val="bg1"/>
                </a:solidFill>
                <a:latin typeface="Helvetica" panose="020B0403020202020204" pitchFamily="34" charset="0"/>
              </a:rPr>
              <a:t>Pressure to meet financial goals</a:t>
            </a:r>
          </a:p>
        </p:txBody>
      </p:sp>
      <p:sp>
        <p:nvSpPr>
          <p:cNvPr id="8" name="Rectangle 7">
            <a:extLst>
              <a:ext uri="{FF2B5EF4-FFF2-40B4-BE49-F238E27FC236}">
                <a16:creationId xmlns:a16="http://schemas.microsoft.com/office/drawing/2014/main" id="{F38668D1-D450-5D8E-D343-F9A4D534ED22}"/>
              </a:ext>
            </a:extLst>
          </p:cNvPr>
          <p:cNvSpPr/>
          <p:nvPr/>
        </p:nvSpPr>
        <p:spPr>
          <a:xfrm>
            <a:off x="2545783" y="2378362"/>
            <a:ext cx="2317301" cy="3113010"/>
          </a:xfrm>
          <a:prstGeom prst="rect">
            <a:avLst/>
          </a:prstGeom>
          <a:solidFill>
            <a:srgbClr val="ED3C8D"/>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D7DD56A-03B4-8A8F-3FE6-B2DC6A979F20}"/>
              </a:ext>
            </a:extLst>
          </p:cNvPr>
          <p:cNvSpPr txBox="1"/>
          <p:nvPr/>
        </p:nvSpPr>
        <p:spPr>
          <a:xfrm>
            <a:off x="2534196" y="3715556"/>
            <a:ext cx="2340475" cy="1569660"/>
          </a:xfrm>
          <a:prstGeom prst="rect">
            <a:avLst/>
          </a:prstGeom>
          <a:noFill/>
        </p:spPr>
        <p:txBody>
          <a:bodyPr wrap="square" rtlCol="0">
            <a:spAutoFit/>
          </a:bodyPr>
          <a:lstStyle/>
          <a:p>
            <a:pPr algn="ctr"/>
            <a:r>
              <a:rPr lang="en-US" sz="2400" b="1">
                <a:solidFill>
                  <a:schemeClr val="bg1"/>
                </a:solidFill>
                <a:latin typeface="Helvetica" panose="020B0403020202020204" pitchFamily="34" charset="0"/>
              </a:rPr>
              <a:t>Easier to measure short-term metrics</a:t>
            </a:r>
          </a:p>
        </p:txBody>
      </p:sp>
      <p:sp>
        <p:nvSpPr>
          <p:cNvPr id="16" name="Rectangle 15">
            <a:extLst>
              <a:ext uri="{FF2B5EF4-FFF2-40B4-BE49-F238E27FC236}">
                <a16:creationId xmlns:a16="http://schemas.microsoft.com/office/drawing/2014/main" id="{91E6F83A-841F-2246-5AAA-2D4AF4A63E0C}"/>
              </a:ext>
            </a:extLst>
          </p:cNvPr>
          <p:cNvSpPr/>
          <p:nvPr/>
        </p:nvSpPr>
        <p:spPr>
          <a:xfrm>
            <a:off x="7338369" y="2378362"/>
            <a:ext cx="2317301" cy="3113010"/>
          </a:xfrm>
          <a:prstGeom prst="rect">
            <a:avLst/>
          </a:prstGeom>
          <a:solidFill>
            <a:srgbClr val="FFE600"/>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EE5DB9F-5824-232A-2460-3607D3FFC506}"/>
              </a:ext>
            </a:extLst>
          </p:cNvPr>
          <p:cNvSpPr txBox="1"/>
          <p:nvPr/>
        </p:nvSpPr>
        <p:spPr>
          <a:xfrm>
            <a:off x="7345052" y="3715556"/>
            <a:ext cx="2303935" cy="1200329"/>
          </a:xfrm>
          <a:prstGeom prst="rect">
            <a:avLst/>
          </a:prstGeom>
          <a:noFill/>
        </p:spPr>
        <p:txBody>
          <a:bodyPr wrap="square" rtlCol="0">
            <a:spAutoFit/>
          </a:bodyPr>
          <a:lstStyle/>
          <a:p>
            <a:pPr algn="ctr"/>
            <a:r>
              <a:rPr lang="en-US" sz="2400" b="1">
                <a:solidFill>
                  <a:srgbClr val="1F1A62"/>
                </a:solidFill>
                <a:latin typeface="Helvetica" panose="020B0403020202020204" pitchFamily="34" charset="0"/>
              </a:rPr>
              <a:t>Organizational culture and norms</a:t>
            </a:r>
          </a:p>
        </p:txBody>
      </p:sp>
      <p:sp>
        <p:nvSpPr>
          <p:cNvPr id="19" name="Rectangle 18">
            <a:extLst>
              <a:ext uri="{FF2B5EF4-FFF2-40B4-BE49-F238E27FC236}">
                <a16:creationId xmlns:a16="http://schemas.microsoft.com/office/drawing/2014/main" id="{A1235615-0051-FDAE-D6F5-F93E05ACB16D}"/>
              </a:ext>
            </a:extLst>
          </p:cNvPr>
          <p:cNvSpPr/>
          <p:nvPr/>
        </p:nvSpPr>
        <p:spPr>
          <a:xfrm>
            <a:off x="9723407" y="2378362"/>
            <a:ext cx="2317301" cy="3113010"/>
          </a:xfrm>
          <a:prstGeom prst="rect">
            <a:avLst/>
          </a:prstGeom>
          <a:solidFill>
            <a:srgbClr val="4EBEA4"/>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1F891D8-C71A-5AEF-2A5D-5FE90844D4A0}"/>
              </a:ext>
            </a:extLst>
          </p:cNvPr>
          <p:cNvSpPr txBox="1"/>
          <p:nvPr/>
        </p:nvSpPr>
        <p:spPr>
          <a:xfrm>
            <a:off x="9711821" y="3715556"/>
            <a:ext cx="2340473" cy="830997"/>
          </a:xfrm>
          <a:prstGeom prst="rect">
            <a:avLst/>
          </a:prstGeom>
          <a:noFill/>
        </p:spPr>
        <p:txBody>
          <a:bodyPr wrap="square" rtlCol="0">
            <a:spAutoFit/>
          </a:bodyPr>
          <a:lstStyle/>
          <a:p>
            <a:pPr algn="ctr"/>
            <a:r>
              <a:rPr lang="en-US" sz="2400" b="1">
                <a:solidFill>
                  <a:schemeClr val="bg1"/>
                </a:solidFill>
                <a:latin typeface="Helvetica" panose="020B0403020202020204" pitchFamily="34" charset="0"/>
              </a:rPr>
              <a:t>ROI &amp; ROAS mandates</a:t>
            </a:r>
          </a:p>
        </p:txBody>
      </p:sp>
      <p:sp>
        <p:nvSpPr>
          <p:cNvPr id="22" name="Rectangle 21">
            <a:extLst>
              <a:ext uri="{FF2B5EF4-FFF2-40B4-BE49-F238E27FC236}">
                <a16:creationId xmlns:a16="http://schemas.microsoft.com/office/drawing/2014/main" id="{B7F23B81-C1EE-8A4B-E3AC-159FB3E5AAA2}"/>
              </a:ext>
            </a:extLst>
          </p:cNvPr>
          <p:cNvSpPr/>
          <p:nvPr/>
        </p:nvSpPr>
        <p:spPr>
          <a:xfrm>
            <a:off x="4940277" y="2378362"/>
            <a:ext cx="2317301" cy="3113010"/>
          </a:xfrm>
          <a:prstGeom prst="rect">
            <a:avLst/>
          </a:prstGeom>
          <a:solidFill>
            <a:srgbClr val="7030A0"/>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F21EFEF-AB29-23FD-67F0-C8ABEF6FD473}"/>
              </a:ext>
            </a:extLst>
          </p:cNvPr>
          <p:cNvSpPr txBox="1"/>
          <p:nvPr/>
        </p:nvSpPr>
        <p:spPr>
          <a:xfrm>
            <a:off x="4928690" y="3715556"/>
            <a:ext cx="2340475" cy="1200329"/>
          </a:xfrm>
          <a:prstGeom prst="rect">
            <a:avLst/>
          </a:prstGeom>
          <a:noFill/>
        </p:spPr>
        <p:txBody>
          <a:bodyPr wrap="square" rtlCol="0">
            <a:spAutoFit/>
          </a:bodyPr>
          <a:lstStyle/>
          <a:p>
            <a:pPr algn="ctr"/>
            <a:r>
              <a:rPr lang="en-US" sz="2400" b="1">
                <a:solidFill>
                  <a:schemeClr val="bg1"/>
                </a:solidFill>
                <a:latin typeface="Helvetica" panose="020B0403020202020204" pitchFamily="34" charset="0"/>
              </a:rPr>
              <a:t>Focus on ‘acquisition’ over ‘brand’</a:t>
            </a:r>
          </a:p>
        </p:txBody>
      </p:sp>
      <p:pic>
        <p:nvPicPr>
          <p:cNvPr id="3" name="Picture 2" descr="A blue and yellow graphic with a magnifying glass and a gauge&#10;&#10;AI-generated content may be incorrect.">
            <a:extLst>
              <a:ext uri="{FF2B5EF4-FFF2-40B4-BE49-F238E27FC236}">
                <a16:creationId xmlns:a16="http://schemas.microsoft.com/office/drawing/2014/main" id="{71FA41B6-93BC-7B87-1CB9-78B53F006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7279" y="2517659"/>
            <a:ext cx="1114308" cy="1114308"/>
          </a:xfrm>
          <a:prstGeom prst="rect">
            <a:avLst/>
          </a:prstGeom>
        </p:spPr>
      </p:pic>
      <p:pic>
        <p:nvPicPr>
          <p:cNvPr id="25" name="Picture 24" descr="A person with their hands on their head&#10;&#10;AI-generated content may be incorrect.">
            <a:extLst>
              <a:ext uri="{FF2B5EF4-FFF2-40B4-BE49-F238E27FC236}">
                <a16:creationId xmlns:a16="http://schemas.microsoft.com/office/drawing/2014/main" id="{D4DBCDDA-3682-912A-6D43-E4286F7B4E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021" y="2585308"/>
            <a:ext cx="979011" cy="979011"/>
          </a:xfrm>
          <a:prstGeom prst="rect">
            <a:avLst/>
          </a:prstGeom>
        </p:spPr>
      </p:pic>
      <p:pic>
        <p:nvPicPr>
          <p:cNvPr id="26" name="Picture 25" descr="A colorful magnet with people and a lightning bolt&#10;&#10;AI-generated content may be incorrect.">
            <a:extLst>
              <a:ext uri="{FF2B5EF4-FFF2-40B4-BE49-F238E27FC236}">
                <a16:creationId xmlns:a16="http://schemas.microsoft.com/office/drawing/2014/main" id="{503ABA95-EE86-586A-E944-FD2931BDD1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108" y="2583921"/>
            <a:ext cx="981785" cy="981785"/>
          </a:xfrm>
          <a:prstGeom prst="rect">
            <a:avLst/>
          </a:prstGeom>
        </p:spPr>
      </p:pic>
      <p:pic>
        <p:nvPicPr>
          <p:cNvPr id="27" name="Picture 26" descr="A blue paper with a hammer and check boxes&#10;&#10;AI-generated content may be incorrect.">
            <a:extLst>
              <a:ext uri="{FF2B5EF4-FFF2-40B4-BE49-F238E27FC236}">
                <a16:creationId xmlns:a16="http://schemas.microsoft.com/office/drawing/2014/main" id="{C1B1A99F-5539-5759-7B38-EF0471A58A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3070" y="2550864"/>
            <a:ext cx="1047899" cy="1047899"/>
          </a:xfrm>
          <a:prstGeom prst="rect">
            <a:avLst/>
          </a:prstGeom>
        </p:spPr>
      </p:pic>
      <p:pic>
        <p:nvPicPr>
          <p:cNvPr id="28" name="Picture 27" descr="A scissors cutting a dollar bill&#10;&#10;AI-generated content may be incorrect.">
            <a:extLst>
              <a:ext uri="{FF2B5EF4-FFF2-40B4-BE49-F238E27FC236}">
                <a16:creationId xmlns:a16="http://schemas.microsoft.com/office/drawing/2014/main" id="{479187A5-C8AA-03CD-EA15-231A020CA2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4687" y="2497443"/>
            <a:ext cx="1154740" cy="1154740"/>
          </a:xfrm>
          <a:prstGeom prst="rect">
            <a:avLst/>
          </a:prstGeom>
        </p:spPr>
      </p:pic>
    </p:spTree>
    <p:extLst>
      <p:ext uri="{BB962C8B-B14F-4D97-AF65-F5344CB8AC3E}">
        <p14:creationId xmlns:p14="http://schemas.microsoft.com/office/powerpoint/2010/main" val="429278686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B1464"/>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1" i="0" u="none" strike="noStrike" kern="1200" cap="none" spc="0" normalizeH="0" baseline="0" noProof="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4000" b="1" dirty="0" smtClean="0">
            <a:solidFill>
              <a:srgbClr val="1B1464"/>
            </a:solidFill>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1b6bad8ee00979ee75035b9d49096302">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6d8aaf71b48a0350d7b0b1395f20f085"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EA6A9-FDEA-418E-B465-24D94F8A8A93}">
  <ds:schemaRefs>
    <ds:schemaRef ds:uri="9f6166fe-9f5b-43aa-b8a9-b4d7ad530bda"/>
    <ds:schemaRef ds:uri="a86b28e8-29a6-4ab8-af18-2a7f61acfad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BCC018A-6AEB-446E-AB4D-608C5B35E72C}">
  <ds:schemaRefs>
    <ds:schemaRef ds:uri="http://schemas.microsoft.com/sharepoint/v3/contenttype/forms"/>
  </ds:schemaRefs>
</ds:datastoreItem>
</file>

<file path=customXml/itemProps3.xml><?xml version="1.0" encoding="utf-8"?>
<ds:datastoreItem xmlns:ds="http://schemas.openxmlformats.org/officeDocument/2006/customXml" ds:itemID="{50C91FBB-7324-4CC2-9723-6CFABA2125C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5</Notes>
  <HiddenSlides>0</HiddenSlide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1_Office Theme</vt:lpstr>
      <vt:lpstr>Office Theme</vt:lpstr>
      <vt:lpstr>4_Office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Karolina Guillen</dc:creator>
  <cp:revision>1</cp:revision>
  <dcterms:created xsi:type="dcterms:W3CDTF">2025-01-24T20:02:54Z</dcterms:created>
  <dcterms:modified xsi:type="dcterms:W3CDTF">2025-07-21T17:28:02Z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