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3" r:id="rId5"/>
    <p:sldMasterId id="2147483717" r:id="rId6"/>
    <p:sldMasterId id="2147483738" r:id="rId7"/>
  </p:sldMasterIdLst>
  <p:notesMasterIdLst>
    <p:notesMasterId r:id="rId21"/>
  </p:notesMasterIdLst>
  <p:sldIdLst>
    <p:sldId id="2146846531" r:id="rId8"/>
    <p:sldId id="2147376338" r:id="rId9"/>
    <p:sldId id="2147376343" r:id="rId10"/>
    <p:sldId id="2146846295" r:id="rId11"/>
    <p:sldId id="2146846178" r:id="rId12"/>
    <p:sldId id="2146846429" r:id="rId13"/>
    <p:sldId id="2147376344" r:id="rId14"/>
    <p:sldId id="2146846292" r:id="rId15"/>
    <p:sldId id="2146846297" r:id="rId16"/>
    <p:sldId id="2146846484" r:id="rId17"/>
    <p:sldId id="2146846530" r:id="rId18"/>
    <p:sldId id="2146846068" r:id="rId19"/>
    <p:sldId id="214432740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85A107-2D3E-7AFE-0528-70F5B03A336C}" name="Marianne Vita" initials="MV" userId="S::mariannev@thevab.com::35b1102d-d340-4a85-a709-12ee727aa48b" providerId="AD"/>
  <p188:author id="{ADFDB50D-4420-E77A-F65C-B24E2228750F}" name="Kaileen Cain" initials="KC" userId="S::kaileenc@thevab.com::21167d2d-fdf2-4320-ae3a-272888c89590" providerId="AD"/>
  <p188:author id="{6644001F-98D2-AF68-925B-F4D39E797894}" name="Jason Wiese" initials="J" userId="S::jasonw@thevab.com::4bff8d5b-7de6-4655-b397-69b0afc81113" providerId="AD"/>
  <p188:author id="{41E8424B-45FD-3ECB-0948-723F916FFB79}" name="Danielle Delauro" initials="DD" userId="S::danielled@thevab.com::79c3a64d-209a-45df-902b-7cba6cccfd68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3C8D"/>
    <a:srgbClr val="ACBDCE"/>
    <a:srgbClr val="1B1464"/>
    <a:srgbClr val="00BFF2"/>
    <a:srgbClr val="4EBEA4"/>
    <a:srgbClr val="1F1A62"/>
    <a:srgbClr val="E2E8F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FE793F-83C0-43C4-8AAC-D586779C1A71}" v="4" dt="2024-07-30T18:24:47.343"/>
    <p1510:client id="{8E0C0F36-45BF-4CF2-8429-42DA6024A267}" v="1007" dt="2024-07-31T14:01:10.854"/>
    <p1510:client id="{EF1788C8-46D4-4619-8BE7-EB6FD23FC948}" v="1103" dt="2024-07-31T13:56:03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Wiese" userId="4bff8d5b-7de6-4655-b397-69b0afc81113" providerId="ADAL" clId="{8E0C0F36-45BF-4CF2-8429-42DA6024A267}"/>
    <pc:docChg chg="undo redo custSel addSld delSld modSld sldOrd delMainMaster">
      <pc:chgData name="Jason Wiese" userId="4bff8d5b-7de6-4655-b397-69b0afc81113" providerId="ADAL" clId="{8E0C0F36-45BF-4CF2-8429-42DA6024A267}" dt="2024-07-31T14:01:10.854" v="6809" actId="14100"/>
      <pc:docMkLst>
        <pc:docMk/>
      </pc:docMkLst>
      <pc:sldChg chg="modSp del mod">
        <pc:chgData name="Jason Wiese" userId="4bff8d5b-7de6-4655-b397-69b0afc81113" providerId="ADAL" clId="{8E0C0F36-45BF-4CF2-8429-42DA6024A267}" dt="2024-07-30T04:57:54.340" v="863" actId="47"/>
        <pc:sldMkLst>
          <pc:docMk/>
          <pc:sldMk cId="1964322707" sldId="2144328304"/>
        </pc:sldMkLst>
        <pc:spChg chg="mod">
          <ac:chgData name="Jason Wiese" userId="4bff8d5b-7de6-4655-b397-69b0afc81113" providerId="ADAL" clId="{8E0C0F36-45BF-4CF2-8429-42DA6024A267}" dt="2024-07-30T04:37:16.636" v="704" actId="6549"/>
          <ac:spMkLst>
            <pc:docMk/>
            <pc:sldMk cId="1964322707" sldId="2144328304"/>
            <ac:spMk id="39" creationId="{F0F0F6F5-6A38-06E2-8644-B356F7970957}"/>
          </ac:spMkLst>
        </pc:spChg>
      </pc:sldChg>
      <pc:sldChg chg="del ord">
        <pc:chgData name="Jason Wiese" userId="4bff8d5b-7de6-4655-b397-69b0afc81113" providerId="ADAL" clId="{8E0C0F36-45BF-4CF2-8429-42DA6024A267}" dt="2024-07-31T05:09:53.339" v="6137" actId="47"/>
        <pc:sldMkLst>
          <pc:docMk/>
          <pc:sldMk cId="3810176395" sldId="2146846044"/>
        </pc:sldMkLst>
      </pc:sldChg>
      <pc:sldChg chg="addSp delSp modSp mod delCm">
        <pc:chgData name="Jason Wiese" userId="4bff8d5b-7de6-4655-b397-69b0afc81113" providerId="ADAL" clId="{8E0C0F36-45BF-4CF2-8429-42DA6024A267}" dt="2024-07-31T04:32:26.270" v="5291"/>
        <pc:sldMkLst>
          <pc:docMk/>
          <pc:sldMk cId="3118991152" sldId="2146846068"/>
        </pc:sldMkLst>
        <pc:spChg chg="mod">
          <ac:chgData name="Jason Wiese" userId="4bff8d5b-7de6-4655-b397-69b0afc81113" providerId="ADAL" clId="{8E0C0F36-45BF-4CF2-8429-42DA6024A267}" dt="2024-07-30T04:36:38.470" v="698" actId="20577"/>
          <ac:spMkLst>
            <pc:docMk/>
            <pc:sldMk cId="3118991152" sldId="2146846068"/>
            <ac:spMk id="54" creationId="{B346D4E7-252E-5916-BA3F-0BB1D622EABF}"/>
          </ac:spMkLst>
        </pc:spChg>
        <pc:picChg chg="del">
          <ac:chgData name="Jason Wiese" userId="4bff8d5b-7de6-4655-b397-69b0afc81113" providerId="ADAL" clId="{8E0C0F36-45BF-4CF2-8429-42DA6024A267}" dt="2024-07-30T04:36:41.433" v="699" actId="478"/>
          <ac:picMkLst>
            <pc:docMk/>
            <pc:sldMk cId="3118991152" sldId="2146846068"/>
            <ac:picMk id="2" creationId="{8A285DFF-CB1D-DA4F-7F48-22A4EB00EFD1}"/>
          </ac:picMkLst>
        </pc:picChg>
        <pc:picChg chg="del">
          <ac:chgData name="Jason Wiese" userId="4bff8d5b-7de6-4655-b397-69b0afc81113" providerId="ADAL" clId="{8E0C0F36-45BF-4CF2-8429-42DA6024A267}" dt="2024-07-30T04:36:43.654" v="700" actId="478"/>
          <ac:picMkLst>
            <pc:docMk/>
            <pc:sldMk cId="3118991152" sldId="2146846068"/>
            <ac:picMk id="6" creationId="{7D72AE3C-9AFB-4B2C-F7EB-C02C6A677A76}"/>
          </ac:picMkLst>
        </pc:picChg>
        <pc:picChg chg="del">
          <ac:chgData name="Jason Wiese" userId="4bff8d5b-7de6-4655-b397-69b0afc81113" providerId="ADAL" clId="{8E0C0F36-45BF-4CF2-8429-42DA6024A267}" dt="2024-07-30T04:39:23.082" v="713" actId="478"/>
          <ac:picMkLst>
            <pc:docMk/>
            <pc:sldMk cId="3118991152" sldId="2146846068"/>
            <ac:picMk id="7" creationId="{6C3467A1-3DEB-7DF6-5273-3CAD13AB20F7}"/>
          </ac:picMkLst>
        </pc:picChg>
        <pc:picChg chg="add mod ord modCrop">
          <ac:chgData name="Jason Wiese" userId="4bff8d5b-7de6-4655-b397-69b0afc81113" providerId="ADAL" clId="{8E0C0F36-45BF-4CF2-8429-42DA6024A267}" dt="2024-07-30T06:02:10.345" v="1847" actId="1076"/>
          <ac:picMkLst>
            <pc:docMk/>
            <pc:sldMk cId="3118991152" sldId="2146846068"/>
            <ac:picMk id="9" creationId="{BCEDE37B-49C3-E95C-E493-77BEF19CC138}"/>
          </ac:picMkLst>
        </pc:picChg>
        <pc:picChg chg="mod">
          <ac:chgData name="Jason Wiese" userId="4bff8d5b-7de6-4655-b397-69b0afc81113" providerId="ADAL" clId="{8E0C0F36-45BF-4CF2-8429-42DA6024A267}" dt="2024-07-30T06:03:53.078" v="1848" actId="1076"/>
          <ac:picMkLst>
            <pc:docMk/>
            <pc:sldMk cId="3118991152" sldId="2146846068"/>
            <ac:picMk id="10" creationId="{F4013816-1578-B315-ED3D-C4876AFABBE6}"/>
          </ac:picMkLst>
        </pc:picChg>
        <pc:picChg chg="add mod">
          <ac:chgData name="Jason Wiese" userId="4bff8d5b-7de6-4655-b397-69b0afc81113" providerId="ADAL" clId="{8E0C0F36-45BF-4CF2-8429-42DA6024A267}" dt="2024-07-30T04:41:12.970" v="729"/>
          <ac:picMkLst>
            <pc:docMk/>
            <pc:sldMk cId="3118991152" sldId="2146846068"/>
            <ac:picMk id="12" creationId="{4CD9599C-1D6E-1367-2602-9A80E101BBD7}"/>
          </ac:picMkLst>
        </pc:picChg>
        <pc:picChg chg="add mod">
          <ac:chgData name="Jason Wiese" userId="4bff8d5b-7de6-4655-b397-69b0afc81113" providerId="ADAL" clId="{8E0C0F36-45BF-4CF2-8429-42DA6024A267}" dt="2024-07-30T06:05:20.488" v="1854"/>
          <ac:picMkLst>
            <pc:docMk/>
            <pc:sldMk cId="3118991152" sldId="2146846068"/>
            <ac:picMk id="14" creationId="{D821253F-12E2-0F06-6BA5-216B3F68A67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1T04:32:26.270" v="5291"/>
              <pc2:cmMkLst xmlns:pc2="http://schemas.microsoft.com/office/powerpoint/2019/9/main/command">
                <pc:docMk/>
                <pc:sldMk cId="3118991152" sldId="2146846068"/>
                <pc2:cmMk id="{DBA2C585-390B-4A8D-A83A-5B14F0CF9BE2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4:35:45.643" v="647" actId="47"/>
        <pc:sldMkLst>
          <pc:docMk/>
          <pc:sldMk cId="1535558332" sldId="2146846080"/>
        </pc:sldMkLst>
      </pc:sldChg>
      <pc:sldChg chg="del">
        <pc:chgData name="Jason Wiese" userId="4bff8d5b-7de6-4655-b397-69b0afc81113" providerId="ADAL" clId="{8E0C0F36-45BF-4CF2-8429-42DA6024A267}" dt="2024-07-30T04:35:58.178" v="649" actId="47"/>
        <pc:sldMkLst>
          <pc:docMk/>
          <pc:sldMk cId="3813308834" sldId="2146846083"/>
        </pc:sldMkLst>
      </pc:sldChg>
      <pc:sldChg chg="del">
        <pc:chgData name="Jason Wiese" userId="4bff8d5b-7de6-4655-b397-69b0afc81113" providerId="ADAL" clId="{8E0C0F36-45BF-4CF2-8429-42DA6024A267}" dt="2024-07-30T04:35:13.514" v="644" actId="47"/>
        <pc:sldMkLst>
          <pc:docMk/>
          <pc:sldMk cId="3848116181" sldId="2146846085"/>
        </pc:sldMkLst>
      </pc:sldChg>
      <pc:sldChg chg="addSp delSp modSp mod">
        <pc:chgData name="Jason Wiese" userId="4bff8d5b-7de6-4655-b397-69b0afc81113" providerId="ADAL" clId="{8E0C0F36-45BF-4CF2-8429-42DA6024A267}" dt="2024-07-31T05:34:05.504" v="6736" actId="1076"/>
        <pc:sldMkLst>
          <pc:docMk/>
          <pc:sldMk cId="907101350" sldId="2146846178"/>
        </pc:sldMkLst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" creationId="{5ABE9FE3-681C-0070-8412-6EE03AF2CED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" creationId="{ECB516C0-7D65-34D0-5890-11428DBF3A1B}"/>
          </ac:spMkLst>
        </pc:spChg>
        <pc:spChg chg="add mod">
          <ac:chgData name="Jason Wiese" userId="4bff8d5b-7de6-4655-b397-69b0afc81113" providerId="ADAL" clId="{8E0C0F36-45BF-4CF2-8429-42DA6024A267}" dt="2024-07-31T04:54:09.975" v="5794" actId="1076"/>
          <ac:spMkLst>
            <pc:docMk/>
            <pc:sldMk cId="907101350" sldId="2146846178"/>
            <ac:spMk id="6" creationId="{F4541B0F-649A-42A6-6924-E1A37E0E6615}"/>
          </ac:spMkLst>
        </pc:spChg>
        <pc:spChg chg="add mod ord">
          <ac:chgData name="Jason Wiese" userId="4bff8d5b-7de6-4655-b397-69b0afc81113" providerId="ADAL" clId="{8E0C0F36-45BF-4CF2-8429-42DA6024A267}" dt="2024-07-31T04:53:56.043" v="5791" actId="167"/>
          <ac:spMkLst>
            <pc:docMk/>
            <pc:sldMk cId="907101350" sldId="2146846178"/>
            <ac:spMk id="8" creationId="{C5360A36-4BEB-C217-7A88-41771333B346}"/>
          </ac:spMkLst>
        </pc:spChg>
        <pc:spChg chg="mod">
          <ac:chgData name="Jason Wiese" userId="4bff8d5b-7de6-4655-b397-69b0afc81113" providerId="ADAL" clId="{8E0C0F36-45BF-4CF2-8429-42DA6024A267}" dt="2024-07-31T05:34:05.504" v="6736" actId="1076"/>
          <ac:spMkLst>
            <pc:docMk/>
            <pc:sldMk cId="907101350" sldId="2146846178"/>
            <ac:spMk id="9" creationId="{A389EC41-F58A-CEEC-AC7C-548AAE3177D0}"/>
          </ac:spMkLst>
        </pc:spChg>
        <pc:spChg chg="del mod">
          <ac:chgData name="Jason Wiese" userId="4bff8d5b-7de6-4655-b397-69b0afc81113" providerId="ADAL" clId="{8E0C0F36-45BF-4CF2-8429-42DA6024A267}" dt="2024-07-31T04:11:15.745" v="3281" actId="478"/>
          <ac:spMkLst>
            <pc:docMk/>
            <pc:sldMk cId="907101350" sldId="2146846178"/>
            <ac:spMk id="10" creationId="{B5CF6F72-4FF6-7F29-2D18-01547A664CA9}"/>
          </ac:spMkLst>
        </pc:spChg>
        <pc:spChg chg="del">
          <ac:chgData name="Jason Wiese" userId="4bff8d5b-7de6-4655-b397-69b0afc81113" providerId="ADAL" clId="{8E0C0F36-45BF-4CF2-8429-42DA6024A267}" dt="2024-07-31T04:53:58.048" v="5792" actId="478"/>
          <ac:spMkLst>
            <pc:docMk/>
            <pc:sldMk cId="907101350" sldId="2146846178"/>
            <ac:spMk id="11" creationId="{5AAA96CB-4952-D976-9438-16C0A419044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3" creationId="{308D6A35-20F8-8900-3AB6-DEF82F5BAA5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5" creationId="{A0ED79C0-689D-B348-437B-BC9982E96CCA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6" creationId="{6C120BDF-8052-9629-98E6-CC57B5C1C61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2" creationId="{992E349A-067E-E3D7-FC22-53EA7A0648C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3" creationId="{C76FF973-1257-5910-9EE8-DB7E928D265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8" creationId="{B8A34510-B533-1BB1-4848-A3104BA1C49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9" creationId="{E8BC5C18-C945-004A-DADE-35B61C46A6F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6" creationId="{15FDAC26-D4F0-302D-1E48-0E2998A617C8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7" creationId="{F476DABE-926A-8381-4C4E-CBF0E9BE1BB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8" creationId="{3A79A9F8-966A-4A05-3CC7-97A137E8C64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9" creationId="{8BC1B98B-0BE5-FCA2-098B-FD656E50A80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0" creationId="{CE701E43-7635-8CC6-89F7-6041241C718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1" creationId="{F9F88A89-D1A6-24AD-3F50-AAFB56ED460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2" creationId="{76564BA3-272B-4278-2888-EF2128A5B7B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3" creationId="{9E609351-64F5-D216-1E73-37E0DCA6FED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4" creationId="{1F80C8E2-7544-2B09-84F2-B1A5CEE4F3B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5" creationId="{4EC14CE8-2B69-EC7C-4AE5-56C22B8A40C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6" creationId="{265CF479-3226-9580-FA07-3A57867073B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7" creationId="{5314C194-87DF-0B28-29CC-9AA1B1E34C8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8" creationId="{88FE5448-B593-372D-5F1A-C4ACF17F225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9" creationId="{8320EAD5-C9F3-9D14-9155-9B14017856E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61" creationId="{C29F1330-0B19-84BC-BA75-2939127BB615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63" creationId="{790BF0C8-066F-A723-84EE-5DE213D16A4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5" creationId="{B0B4254E-4DD0-A979-0E76-287EC6215205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7" creationId="{7476286E-FFF4-9926-6289-601B1E682C1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9" creationId="{71BF4694-5895-4ADF-AD3C-A42FB650D3A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0" creationId="{BED9E7EF-1E10-E4EE-255B-13372ABD569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1" creationId="{2B60202A-2B2F-3513-76C2-F38415B7C48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2" creationId="{7D777D31-ACBA-8A66-31B9-45282965FAB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3" creationId="{666A3E80-5E79-BAE2-3E8B-302ADE38A9DA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5" creationId="{015C915C-4E7A-EB47-BA78-0B94401BDEF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7" creationId="{B4301A34-CD04-E13E-24C3-3BCC3C51A1B1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9" creationId="{CCB7AF65-B783-3E74-C833-4122313B93D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1" creationId="{5B70DD47-EC57-24D5-EB56-9146929BC01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3" creationId="{F1A1FE4D-2E1B-DDD1-2FFF-F1A94494DC5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4" creationId="{3F19DC4B-F316-3C64-3B58-B619949B7B2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5" creationId="{EB931110-BEA7-78C0-E040-731FFD7F73F1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6" creationId="{B9D9B4B0-50A6-DC7A-5327-CD5DA0B6F41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7" creationId="{052FBA9A-2ADC-5E30-73C6-550A7176FA1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8" creationId="{566629BA-182D-FCC1-55F5-82D77A3C028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9" creationId="{728CCBE3-C971-F18E-948A-31741C446F9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0" creationId="{4704DF38-E6E9-2D4F-22CA-120D22D601E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1" creationId="{6303CAC9-FF89-7564-6A21-D9D3393C326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2" creationId="{E5B4D586-FB81-4BE2-0007-0E7DA7B4BDE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3" creationId="{5801702D-61A1-1539-4874-C52265BAB17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4" creationId="{E2FEFD6B-FDCB-EF24-0FFA-CB1D42A906E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6" creationId="{769F7FE0-C27A-62B7-F6A1-E597809192F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7" creationId="{9BB170B1-D0B9-DD89-EF27-2BD2B3C9933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8" creationId="{2038373F-138F-D050-5EFE-51C4D818382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3" creationId="{EB40F952-5EEC-C6A0-AAF2-9F9E2C3BE88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4" creationId="{71511BCB-69C6-55A2-60C8-22E8B83CE54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5" creationId="{C407E7B9-5322-C9C3-B83B-41717F70636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6" creationId="{2899B5B8-0703-6429-B9E4-71DB30D99F3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90" creationId="{AF9DC452-8142-B2A5-38B4-39BACEF9610D}"/>
          </ac:spMkLst>
        </pc:spChg>
        <pc:spChg chg="mod">
          <ac:chgData name="Jason Wiese" userId="4bff8d5b-7de6-4655-b397-69b0afc81113" providerId="ADAL" clId="{8E0C0F36-45BF-4CF2-8429-42DA6024A267}" dt="2024-07-31T04:15:06.292" v="3671" actId="20577"/>
          <ac:spMkLst>
            <pc:docMk/>
            <pc:sldMk cId="907101350" sldId="2146846178"/>
            <ac:spMk id="1091" creationId="{8CF3406A-017D-DF7C-C6CE-66831C5BE83E}"/>
          </ac:spMkLst>
        </pc:spChg>
        <pc:spChg chg="del">
          <ac:chgData name="Jason Wiese" userId="4bff8d5b-7de6-4655-b397-69b0afc81113" providerId="ADAL" clId="{8E0C0F36-45BF-4CF2-8429-42DA6024A267}" dt="2024-07-30T18:50:10.812" v="2753" actId="478"/>
          <ac:spMkLst>
            <pc:docMk/>
            <pc:sldMk cId="907101350" sldId="2146846178"/>
            <ac:spMk id="1092" creationId="{F6122C96-45D2-3751-665F-FB058BEB8E63}"/>
          </ac:spMkLst>
        </pc:spChg>
        <pc:graphicFrameChg chg="add del mod modGraphic">
          <ac:chgData name="Jason Wiese" userId="4bff8d5b-7de6-4655-b397-69b0afc81113" providerId="ADAL" clId="{8E0C0F36-45BF-4CF2-8429-42DA6024A267}" dt="2024-07-31T04:15:14.649" v="3672" actId="478"/>
          <ac:graphicFrameMkLst>
            <pc:docMk/>
            <pc:sldMk cId="907101350" sldId="2146846178"/>
            <ac:graphicFrameMk id="4" creationId="{C140DEFE-15E8-8C42-1848-548D2C0CD5F1}"/>
          </ac:graphicFrameMkLst>
        </pc:graphicFrame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5" creationId="{DAA7EBA1-0E9A-D10F-0D9D-CA2319F2D5E3}"/>
          </ac:cxnSpMkLst>
        </pc:cxnChg>
        <pc:cxnChg chg="add del mod">
          <ac:chgData name="Jason Wiese" userId="4bff8d5b-7de6-4655-b397-69b0afc81113" providerId="ADAL" clId="{8E0C0F36-45BF-4CF2-8429-42DA6024A267}" dt="2024-07-30T18:45:09.266" v="2719" actId="478"/>
          <ac:cxnSpMkLst>
            <pc:docMk/>
            <pc:sldMk cId="907101350" sldId="2146846178"/>
            <ac:cxnSpMk id="6" creationId="{FBF585BA-FD29-E8C1-ECF4-C3A49B1E1D93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7" creationId="{2EB62BC3-554C-E5CA-11FF-1AB25E4095CB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14" creationId="{A4D93720-4D60-F63B-632E-F04C21495DED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15" creationId="{03BCE9E7-FB59-620E-BD13-DA1F3AE64306}"/>
          </ac:cxnSpMkLst>
        </pc:cxnChg>
      </pc:sldChg>
      <pc:sldChg chg="addSp delSp modSp del mod">
        <pc:chgData name="Jason Wiese" userId="4bff8d5b-7de6-4655-b397-69b0afc81113" providerId="ADAL" clId="{8E0C0F36-45BF-4CF2-8429-42DA6024A267}" dt="2024-07-30T04:58:05.764" v="864" actId="2696"/>
        <pc:sldMkLst>
          <pc:docMk/>
          <pc:sldMk cId="4006441881" sldId="2146846292"/>
        </pc:sldMkLst>
        <pc:spChg chg="mod">
          <ac:chgData name="Jason Wiese" userId="4bff8d5b-7de6-4655-b397-69b0afc81113" providerId="ADAL" clId="{8E0C0F36-45BF-4CF2-8429-42DA6024A267}" dt="2024-07-30T04:31:15.833" v="279" actId="1076"/>
          <ac:spMkLst>
            <pc:docMk/>
            <pc:sldMk cId="4006441881" sldId="2146846292"/>
            <ac:spMk id="3" creationId="{0A576CE4-9B6C-E074-4AA6-82468DC776A1}"/>
          </ac:spMkLst>
        </pc:spChg>
        <pc:spChg chg="mod">
          <ac:chgData name="Jason Wiese" userId="4bff8d5b-7de6-4655-b397-69b0afc81113" providerId="ADAL" clId="{8E0C0F36-45BF-4CF2-8429-42DA6024A267}" dt="2024-07-30T04:56:49.717" v="852" actId="20577"/>
          <ac:spMkLst>
            <pc:docMk/>
            <pc:sldMk cId="4006441881" sldId="2146846292"/>
            <ac:spMk id="12" creationId="{AB114593-A928-B718-7AF6-4F281959C0D4}"/>
          </ac:spMkLst>
        </pc:spChg>
        <pc:spChg chg="del">
          <ac:chgData name="Jason Wiese" userId="4bff8d5b-7de6-4655-b397-69b0afc81113" providerId="ADAL" clId="{8E0C0F36-45BF-4CF2-8429-42DA6024A267}" dt="2024-07-30T04:31:19.916" v="281" actId="478"/>
          <ac:spMkLst>
            <pc:docMk/>
            <pc:sldMk cId="4006441881" sldId="2146846292"/>
            <ac:spMk id="13" creationId="{5EF6719A-0B89-AA1A-FD9D-CA163E927E0B}"/>
          </ac:spMkLst>
        </pc:spChg>
        <pc:graphicFrameChg chg="del">
          <ac:chgData name="Jason Wiese" userId="4bff8d5b-7de6-4655-b397-69b0afc81113" providerId="ADAL" clId="{8E0C0F36-45BF-4CF2-8429-42DA6024A267}" dt="2024-07-30T04:31:19.916" v="281" actId="478"/>
          <ac:graphicFrameMkLst>
            <pc:docMk/>
            <pc:sldMk cId="4006441881" sldId="2146846292"/>
            <ac:graphicFrameMk id="11" creationId="{8F78DF60-F3BC-615A-73C6-10B37CCF6CBF}"/>
          </ac:graphicFrameMkLst>
        </pc:graphicFrameChg>
        <pc:picChg chg="add mod modCrop">
          <ac:chgData name="Jason Wiese" userId="4bff8d5b-7de6-4655-b397-69b0afc81113" providerId="ADAL" clId="{8E0C0F36-45BF-4CF2-8429-42DA6024A267}" dt="2024-07-30T04:34:43.834" v="641" actId="1076"/>
          <ac:picMkLst>
            <pc:docMk/>
            <pc:sldMk cId="4006441881" sldId="2146846292"/>
            <ac:picMk id="5" creationId="{3BAD4C04-33F7-EFD4-5EC0-C74D71151622}"/>
          </ac:picMkLst>
        </pc:picChg>
      </pc:sldChg>
      <pc:sldChg chg="addSp delSp modSp mod ord delCm">
        <pc:chgData name="Jason Wiese" userId="4bff8d5b-7de6-4655-b397-69b0afc81113" providerId="ADAL" clId="{8E0C0F36-45BF-4CF2-8429-42DA6024A267}" dt="2024-07-31T05:26:30.612" v="6708"/>
        <pc:sldMkLst>
          <pc:docMk/>
          <pc:sldMk cId="4034429229" sldId="2146846292"/>
        </pc:sldMkLst>
        <pc:spChg chg="add mod">
          <ac:chgData name="Jason Wiese" userId="4bff8d5b-7de6-4655-b397-69b0afc81113" providerId="ADAL" clId="{8E0C0F36-45BF-4CF2-8429-42DA6024A267}" dt="2024-07-30T04:59:02.464" v="875" actId="1582"/>
          <ac:spMkLst>
            <pc:docMk/>
            <pc:sldMk cId="4034429229" sldId="2146846292"/>
            <ac:spMk id="4" creationId="{788D1A3B-6E74-347F-532C-1720A8A83611}"/>
          </ac:spMkLst>
        </pc:spChg>
        <pc:spChg chg="add mod">
          <ac:chgData name="Jason Wiese" userId="4bff8d5b-7de6-4655-b397-69b0afc81113" providerId="ADAL" clId="{8E0C0F36-45BF-4CF2-8429-42DA6024A267}" dt="2024-07-30T04:59:02.464" v="875" actId="1582"/>
          <ac:spMkLst>
            <pc:docMk/>
            <pc:sldMk cId="4034429229" sldId="2146846292"/>
            <ac:spMk id="8" creationId="{022011AC-453B-C62D-5B26-2EDF0211A567}"/>
          </ac:spMkLst>
        </pc:spChg>
        <pc:spChg chg="mod">
          <ac:chgData name="Jason Wiese" userId="4bff8d5b-7de6-4655-b397-69b0afc81113" providerId="ADAL" clId="{8E0C0F36-45BF-4CF2-8429-42DA6024A267}" dt="2024-07-30T18:47:10.198" v="2748" actId="20577"/>
          <ac:spMkLst>
            <pc:docMk/>
            <pc:sldMk cId="4034429229" sldId="2146846292"/>
            <ac:spMk id="10" creationId="{65709658-68F5-79BA-D9D0-902C33F57889}"/>
          </ac:spMkLst>
        </pc:spChg>
        <pc:spChg chg="mod">
          <ac:chgData name="Jason Wiese" userId="4bff8d5b-7de6-4655-b397-69b0afc81113" providerId="ADAL" clId="{8E0C0F36-45BF-4CF2-8429-42DA6024A267}" dt="2024-07-30T06:01:14.194" v="1838" actId="20577"/>
          <ac:spMkLst>
            <pc:docMk/>
            <pc:sldMk cId="4034429229" sldId="2146846292"/>
            <ac:spMk id="12" creationId="{AB114593-A928-B718-7AF6-4F281959C0D4}"/>
          </ac:spMkLst>
        </pc:spChg>
        <pc:spChg chg="mod">
          <ac:chgData name="Jason Wiese" userId="4bff8d5b-7de6-4655-b397-69b0afc81113" providerId="ADAL" clId="{8E0C0F36-45BF-4CF2-8429-42DA6024A267}" dt="2024-07-30T18:48:44.357" v="2751" actId="14100"/>
          <ac:spMkLst>
            <pc:docMk/>
            <pc:sldMk cId="4034429229" sldId="2146846292"/>
            <ac:spMk id="13" creationId="{2BB80629-CFFC-A005-3FF3-F865AFC1033A}"/>
          </ac:spMkLst>
        </pc:spChg>
        <pc:picChg chg="del mod ord">
          <ac:chgData name="Jason Wiese" userId="4bff8d5b-7de6-4655-b397-69b0afc81113" providerId="ADAL" clId="{8E0C0F36-45BF-4CF2-8429-42DA6024A267}" dt="2024-07-30T18:46:57.409" v="2743" actId="478"/>
          <ac:picMkLst>
            <pc:docMk/>
            <pc:sldMk cId="4034429229" sldId="2146846292"/>
            <ac:picMk id="5" creationId="{3BAD4C04-33F7-EFD4-5EC0-C74D7115162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18:47:00.766" v="2744"/>
              <pc2:cmMkLst xmlns:pc2="http://schemas.microsoft.com/office/powerpoint/2019/9/main/command">
                <pc:docMk/>
                <pc:sldMk cId="4034429229" sldId="2146846292"/>
                <pc2:cmMk id="{534D9E51-E304-4226-BAC8-6E36DF596D6B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4:35:48.192" v="648" actId="47"/>
        <pc:sldMkLst>
          <pc:docMk/>
          <pc:sldMk cId="389594622" sldId="2146846294"/>
        </pc:sldMkLst>
      </pc:sldChg>
      <pc:sldChg chg="addSp delSp modSp del mod delCm">
        <pc:chgData name="Jason Wiese" userId="4bff8d5b-7de6-4655-b397-69b0afc81113" providerId="ADAL" clId="{8E0C0F36-45BF-4CF2-8429-42DA6024A267}" dt="2024-07-31T05:34:16.807" v="6737" actId="14100"/>
        <pc:sldMkLst>
          <pc:docMk/>
          <pc:sldMk cId="4220267585" sldId="2146846295"/>
        </pc:sldMkLst>
        <pc:spChg chg="add del mod">
          <ac:chgData name="Jason Wiese" userId="4bff8d5b-7de6-4655-b397-69b0afc81113" providerId="ADAL" clId="{8E0C0F36-45BF-4CF2-8429-42DA6024A267}" dt="2024-07-31T04:54:44.431" v="5796" actId="478"/>
          <ac:spMkLst>
            <pc:docMk/>
            <pc:sldMk cId="4220267585" sldId="2146846295"/>
            <ac:spMk id="2" creationId="{191C9934-FE05-098D-D100-5BCC6FE2E02E}"/>
          </ac:spMkLst>
        </pc:spChg>
        <pc:spChg chg="add mod">
          <ac:chgData name="Jason Wiese" userId="4bff8d5b-7de6-4655-b397-69b0afc81113" providerId="ADAL" clId="{8E0C0F36-45BF-4CF2-8429-42DA6024A267}" dt="2024-07-31T04:44:30.246" v="5693" actId="6549"/>
          <ac:spMkLst>
            <pc:docMk/>
            <pc:sldMk cId="4220267585" sldId="2146846295"/>
            <ac:spMk id="3" creationId="{4D4BC329-3C1F-BCE6-33AB-7E265BE38C04}"/>
          </ac:spMkLst>
        </pc:spChg>
        <pc:spChg chg="del mod">
          <ac:chgData name="Jason Wiese" userId="4bff8d5b-7de6-4655-b397-69b0afc81113" providerId="ADAL" clId="{8E0C0F36-45BF-4CF2-8429-42DA6024A267}" dt="2024-07-31T04:55:00.640" v="5799" actId="478"/>
          <ac:spMkLst>
            <pc:docMk/>
            <pc:sldMk cId="4220267585" sldId="2146846295"/>
            <ac:spMk id="4" creationId="{C75A981D-82AF-1F0B-41CD-788B61B29BA0}"/>
          </ac:spMkLst>
        </pc:spChg>
        <pc:spChg chg="add mod">
          <ac:chgData name="Jason Wiese" userId="4bff8d5b-7de6-4655-b397-69b0afc81113" providerId="ADAL" clId="{8E0C0F36-45BF-4CF2-8429-42DA6024A267}" dt="2024-07-31T04:56:06.813" v="5824" actId="1035"/>
          <ac:spMkLst>
            <pc:docMk/>
            <pc:sldMk cId="4220267585" sldId="2146846295"/>
            <ac:spMk id="5" creationId="{F891AAD7-DEDF-A0BB-F6A5-17ACA6A1AB08}"/>
          </ac:spMkLst>
        </pc:spChg>
        <pc:spChg chg="add mod ord">
          <ac:chgData name="Jason Wiese" userId="4bff8d5b-7de6-4655-b397-69b0afc81113" providerId="ADAL" clId="{8E0C0F36-45BF-4CF2-8429-42DA6024A267}" dt="2024-07-31T04:55:17.461" v="5802" actId="14100"/>
          <ac:spMkLst>
            <pc:docMk/>
            <pc:sldMk cId="4220267585" sldId="2146846295"/>
            <ac:spMk id="8" creationId="{537697C3-2CB3-03F4-FA6D-351311694E0B}"/>
          </ac:spMkLst>
        </pc:spChg>
        <pc:spChg chg="del">
          <ac:chgData name="Jason Wiese" userId="4bff8d5b-7de6-4655-b397-69b0afc81113" providerId="ADAL" clId="{8E0C0F36-45BF-4CF2-8429-42DA6024A267}" dt="2024-07-30T18:34:14.074" v="2638" actId="478"/>
          <ac:spMkLst>
            <pc:docMk/>
            <pc:sldMk cId="4220267585" sldId="2146846295"/>
            <ac:spMk id="8" creationId="{843922C5-454E-0A5B-5BE7-A1583FC3F403}"/>
          </ac:spMkLst>
        </pc:spChg>
        <pc:spChg chg="add del mod">
          <ac:chgData name="Jason Wiese" userId="4bff8d5b-7de6-4655-b397-69b0afc81113" providerId="ADAL" clId="{8E0C0F36-45BF-4CF2-8429-42DA6024A267}" dt="2024-07-30T18:36:04.555" v="2694" actId="478"/>
          <ac:spMkLst>
            <pc:docMk/>
            <pc:sldMk cId="4220267585" sldId="2146846295"/>
            <ac:spMk id="11" creationId="{992900A1-61EA-D45E-E600-689EA58F98C0}"/>
          </ac:spMkLst>
        </pc:spChg>
        <pc:spChg chg="mod">
          <ac:chgData name="Jason Wiese" userId="4bff8d5b-7de6-4655-b397-69b0afc81113" providerId="ADAL" clId="{8E0C0F36-45BF-4CF2-8429-42DA6024A267}" dt="2024-07-31T05:34:16.807" v="6737" actId="14100"/>
          <ac:spMkLst>
            <pc:docMk/>
            <pc:sldMk cId="4220267585" sldId="2146846295"/>
            <ac:spMk id="28" creationId="{031AD157-F125-436C-8C7B-25260A7EB27F}"/>
          </ac:spMkLst>
        </pc:spChg>
        <pc:spChg chg="del">
          <ac:chgData name="Jason Wiese" userId="4bff8d5b-7de6-4655-b397-69b0afc81113" providerId="ADAL" clId="{8E0C0F36-45BF-4CF2-8429-42DA6024A267}" dt="2024-07-30T18:33:55.642" v="2633" actId="478"/>
          <ac:spMkLst>
            <pc:docMk/>
            <pc:sldMk cId="4220267585" sldId="2146846295"/>
            <ac:spMk id="39" creationId="{4DC33B3F-847B-17DF-B6DD-8A5E1A27CB76}"/>
          </ac:spMkLst>
        </pc:spChg>
        <pc:picChg chg="add mod">
          <ac:chgData name="Jason Wiese" userId="4bff8d5b-7de6-4655-b397-69b0afc81113" providerId="ADAL" clId="{8E0C0F36-45BF-4CF2-8429-42DA6024A267}" dt="2024-07-31T04:56:06.813" v="5824" actId="1035"/>
          <ac:picMkLst>
            <pc:docMk/>
            <pc:sldMk cId="4220267585" sldId="2146846295"/>
            <ac:picMk id="10" creationId="{AE40C13B-803B-6EA0-B5CE-8ACC43B7CA66}"/>
          </ac:picMkLst>
        </pc:picChg>
        <pc:picChg chg="mod modCrop">
          <ac:chgData name="Jason Wiese" userId="4bff8d5b-7de6-4655-b397-69b0afc81113" providerId="ADAL" clId="{8E0C0F36-45BF-4CF2-8429-42DA6024A267}" dt="2024-07-31T04:56:21.026" v="5826" actId="732"/>
          <ac:picMkLst>
            <pc:docMk/>
            <pc:sldMk cId="4220267585" sldId="2146846295"/>
            <ac:picMk id="14" creationId="{5407D6CF-AA3C-77D4-01E5-7E021EF8DB7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18:34:27.312" v="2640"/>
              <pc2:cmMkLst xmlns:pc2="http://schemas.microsoft.com/office/powerpoint/2019/9/main/command">
                <pc:docMk/>
                <pc:sldMk cId="4220267585" sldId="2146846295"/>
                <pc2:cmMk id="{19747AEC-BFFB-4989-8170-644B4F023379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5:27:56.599" v="1251" actId="2696"/>
        <pc:sldMkLst>
          <pc:docMk/>
          <pc:sldMk cId="1089676975" sldId="2146846297"/>
        </pc:sldMkLst>
      </pc:sldChg>
      <pc:sldChg chg="modSp mod ord">
        <pc:chgData name="Jason Wiese" userId="4bff8d5b-7de6-4655-b397-69b0afc81113" providerId="ADAL" clId="{8E0C0F36-45BF-4CF2-8429-42DA6024A267}" dt="2024-07-31T05:33:20.279" v="6727" actId="1035"/>
        <pc:sldMkLst>
          <pc:docMk/>
          <pc:sldMk cId="3518118041" sldId="2146846297"/>
        </pc:sldMkLst>
        <pc:spChg chg="mod">
          <ac:chgData name="Jason Wiese" userId="4bff8d5b-7de6-4655-b397-69b0afc81113" providerId="ADAL" clId="{8E0C0F36-45BF-4CF2-8429-42DA6024A267}" dt="2024-07-31T05:33:20.279" v="6727" actId="1035"/>
          <ac:spMkLst>
            <pc:docMk/>
            <pc:sldMk cId="3518118041" sldId="2146846297"/>
            <ac:spMk id="9" creationId="{89197D1E-AA0F-7334-A331-A23C7946C908}"/>
          </ac:spMkLst>
        </pc:spChg>
      </pc:sldChg>
      <pc:sldChg chg="modSp mod ord">
        <pc:chgData name="Jason Wiese" userId="4bff8d5b-7de6-4655-b397-69b0afc81113" providerId="ADAL" clId="{8E0C0F36-45BF-4CF2-8429-42DA6024A267}" dt="2024-07-31T05:33:30.493" v="6728" actId="14100"/>
        <pc:sldMkLst>
          <pc:docMk/>
          <pc:sldMk cId="481757649" sldId="2146846429"/>
        </pc:sldMkLst>
        <pc:spChg chg="mod">
          <ac:chgData name="Jason Wiese" userId="4bff8d5b-7de6-4655-b397-69b0afc81113" providerId="ADAL" clId="{8E0C0F36-45BF-4CF2-8429-42DA6024A267}" dt="2024-07-31T05:33:30.493" v="6728" actId="14100"/>
          <ac:spMkLst>
            <pc:docMk/>
            <pc:sldMk cId="481757649" sldId="2146846429"/>
            <ac:spMk id="4" creationId="{9A8631FE-7C10-6268-8E32-4505674193F9}"/>
          </ac:spMkLst>
        </pc:spChg>
      </pc:sldChg>
      <pc:sldChg chg="modSp mod ord">
        <pc:chgData name="Jason Wiese" userId="4bff8d5b-7de6-4655-b397-69b0afc81113" providerId="ADAL" clId="{8E0C0F36-45BF-4CF2-8429-42DA6024A267}" dt="2024-07-31T05:25:48.706" v="6704"/>
        <pc:sldMkLst>
          <pc:docMk/>
          <pc:sldMk cId="3665627304" sldId="2146846484"/>
        </pc:sldMkLst>
        <pc:spChg chg="mod">
          <ac:chgData name="Jason Wiese" userId="4bff8d5b-7de6-4655-b397-69b0afc81113" providerId="ADAL" clId="{8E0C0F36-45BF-4CF2-8429-42DA6024A267}" dt="2024-07-30T04:36:19.733" v="679" actId="6549"/>
          <ac:spMkLst>
            <pc:docMk/>
            <pc:sldMk cId="3665627304" sldId="2146846484"/>
            <ac:spMk id="27" creationId="{44758F6C-C5FF-1C81-5BC9-1006863FF261}"/>
          </ac:spMkLst>
        </pc:spChg>
      </pc:sldChg>
      <pc:sldChg chg="del">
        <pc:chgData name="Jason Wiese" userId="4bff8d5b-7de6-4655-b397-69b0afc81113" providerId="ADAL" clId="{8E0C0F36-45BF-4CF2-8429-42DA6024A267}" dt="2024-07-30T04:48:13.594" v="845" actId="2696"/>
        <pc:sldMkLst>
          <pc:docMk/>
          <pc:sldMk cId="445332413" sldId="2146846485"/>
        </pc:sldMkLst>
      </pc:sldChg>
      <pc:sldChg chg="del">
        <pc:chgData name="Jason Wiese" userId="4bff8d5b-7de6-4655-b397-69b0afc81113" providerId="ADAL" clId="{8E0C0F36-45BF-4CF2-8429-42DA6024A267}" dt="2024-07-30T06:05:25.092" v="1855" actId="47"/>
        <pc:sldMkLst>
          <pc:docMk/>
          <pc:sldMk cId="839214541" sldId="2146846485"/>
        </pc:sldMkLst>
      </pc:sldChg>
      <pc:sldChg chg="modSp del mod">
        <pc:chgData name="Jason Wiese" userId="4bff8d5b-7de6-4655-b397-69b0afc81113" providerId="ADAL" clId="{8E0C0F36-45BF-4CF2-8429-42DA6024A267}" dt="2024-07-30T05:44:24.344" v="1683" actId="2696"/>
        <pc:sldMkLst>
          <pc:docMk/>
          <pc:sldMk cId="4248776613" sldId="2146846485"/>
        </pc:sldMkLst>
        <pc:spChg chg="mod">
          <ac:chgData name="Jason Wiese" userId="4bff8d5b-7de6-4655-b397-69b0afc81113" providerId="ADAL" clId="{8E0C0F36-45BF-4CF2-8429-42DA6024A267}" dt="2024-07-30T05:05:44.597" v="1210" actId="6549"/>
          <ac:spMkLst>
            <pc:docMk/>
            <pc:sldMk cId="4248776613" sldId="2146846485"/>
            <ac:spMk id="5" creationId="{72B23031-A4C4-930F-98E9-533141B7F0EF}"/>
          </ac:spMkLst>
        </pc:spChg>
      </pc:sldChg>
      <pc:sldChg chg="addSp delSp modSp mod ord">
        <pc:chgData name="Jason Wiese" userId="4bff8d5b-7de6-4655-b397-69b0afc81113" providerId="ADAL" clId="{8E0C0F36-45BF-4CF2-8429-42DA6024A267}" dt="2024-07-31T05:25:52.217" v="6706"/>
        <pc:sldMkLst>
          <pc:docMk/>
          <pc:sldMk cId="865040210" sldId="2146846530"/>
        </pc:sldMkLst>
        <pc:spChg chg="del mod">
          <ac:chgData name="Jason Wiese" userId="4bff8d5b-7de6-4655-b397-69b0afc81113" providerId="ADAL" clId="{8E0C0F36-45BF-4CF2-8429-42DA6024A267}" dt="2024-07-30T05:39:29.729" v="1539" actId="478"/>
          <ac:spMkLst>
            <pc:docMk/>
            <pc:sldMk cId="865040210" sldId="2146846530"/>
            <ac:spMk id="2" creationId="{938AC2F6-35A1-9407-3E65-3D87140EA3E0}"/>
          </ac:spMkLst>
        </pc:spChg>
        <pc:spChg chg="ord">
          <ac:chgData name="Jason Wiese" userId="4bff8d5b-7de6-4655-b397-69b0afc81113" providerId="ADAL" clId="{8E0C0F36-45BF-4CF2-8429-42DA6024A267}" dt="2024-07-30T05:50:53.398" v="1692" actId="167"/>
          <ac:spMkLst>
            <pc:docMk/>
            <pc:sldMk cId="865040210" sldId="2146846530"/>
            <ac:spMk id="4" creationId="{E980F71C-14CE-A9DA-7D45-ED0415EDD33D}"/>
          </ac:spMkLst>
        </pc:spChg>
        <pc:spChg chg="add mod">
          <ac:chgData name="Jason Wiese" userId="4bff8d5b-7de6-4655-b397-69b0afc81113" providerId="ADAL" clId="{8E0C0F36-45BF-4CF2-8429-42DA6024A267}" dt="2024-07-30T05:40:55.839" v="1594" actId="20577"/>
          <ac:spMkLst>
            <pc:docMk/>
            <pc:sldMk cId="865040210" sldId="2146846530"/>
            <ac:spMk id="5" creationId="{566A6937-5ED4-76B1-DC3D-E02DEE14EB6F}"/>
          </ac:spMkLst>
        </pc:spChg>
        <pc:spChg chg="add mod ord">
          <ac:chgData name="Jason Wiese" userId="4bff8d5b-7de6-4655-b397-69b0afc81113" providerId="ADAL" clId="{8E0C0F36-45BF-4CF2-8429-42DA6024A267}" dt="2024-07-30T05:50:51.050" v="1691" actId="167"/>
          <ac:spMkLst>
            <pc:docMk/>
            <pc:sldMk cId="865040210" sldId="2146846530"/>
            <ac:spMk id="6" creationId="{6C2812E3-14A7-7D4A-AE4F-5E3AF5E78909}"/>
          </ac:spMkLst>
        </pc:spChg>
        <pc:spChg chg="mod">
          <ac:chgData name="Jason Wiese" userId="4bff8d5b-7de6-4655-b397-69b0afc81113" providerId="ADAL" clId="{8E0C0F36-45BF-4CF2-8429-42DA6024A267}" dt="2024-07-30T05:51:10.380" v="1695" actId="207"/>
          <ac:spMkLst>
            <pc:docMk/>
            <pc:sldMk cId="865040210" sldId="2146846530"/>
            <ac:spMk id="15" creationId="{857AD3AD-9588-1904-B14F-60C42B9723E3}"/>
          </ac:spMkLst>
        </pc:spChg>
      </pc:sldChg>
      <pc:sldChg chg="addSp delSp modSp mod">
        <pc:chgData name="Jason Wiese" userId="4bff8d5b-7de6-4655-b397-69b0afc81113" providerId="ADAL" clId="{8E0C0F36-45BF-4CF2-8429-42DA6024A267}" dt="2024-07-31T13:57:00.923" v="6741" actId="313"/>
        <pc:sldMkLst>
          <pc:docMk/>
          <pc:sldMk cId="3197641557" sldId="2146846531"/>
        </pc:sldMkLst>
        <pc:spChg chg="mod">
          <ac:chgData name="Jason Wiese" userId="4bff8d5b-7de6-4655-b397-69b0afc81113" providerId="ADAL" clId="{8E0C0F36-45BF-4CF2-8429-42DA6024A267}" dt="2024-07-30T04:42:56.546" v="760" actId="20577"/>
          <ac:spMkLst>
            <pc:docMk/>
            <pc:sldMk cId="3197641557" sldId="2146846531"/>
            <ac:spMk id="4" creationId="{74941BC2-D3FE-41AE-21B8-B140DB0CB0A6}"/>
          </ac:spMkLst>
        </pc:spChg>
        <pc:spChg chg="add del mod">
          <ac:chgData name="Jason Wiese" userId="4bff8d5b-7de6-4655-b397-69b0afc81113" providerId="ADAL" clId="{8E0C0F36-45BF-4CF2-8429-42DA6024A267}" dt="2024-07-30T04:46:39.567" v="842" actId="478"/>
          <ac:spMkLst>
            <pc:docMk/>
            <pc:sldMk cId="3197641557" sldId="2146846531"/>
            <ac:spMk id="7" creationId="{F0DA8F79-34A9-3E2A-EDF7-6B8B7B8B5690}"/>
          </ac:spMkLst>
        </pc:spChg>
        <pc:spChg chg="add mod">
          <ac:chgData name="Jason Wiese" userId="4bff8d5b-7de6-4655-b397-69b0afc81113" providerId="ADAL" clId="{8E0C0F36-45BF-4CF2-8429-42DA6024A267}" dt="2024-07-31T13:57:00.923" v="6741" actId="313"/>
          <ac:spMkLst>
            <pc:docMk/>
            <pc:sldMk cId="3197641557" sldId="2146846531"/>
            <ac:spMk id="9" creationId="{0329FF23-0C22-D717-E43B-783F5D24885B}"/>
          </ac:spMkLst>
        </pc:spChg>
        <pc:spChg chg="add mod">
          <ac:chgData name="Jason Wiese" userId="4bff8d5b-7de6-4655-b397-69b0afc81113" providerId="ADAL" clId="{8E0C0F36-45BF-4CF2-8429-42DA6024A267}" dt="2024-07-30T04:46:34.151" v="839" actId="1076"/>
          <ac:spMkLst>
            <pc:docMk/>
            <pc:sldMk cId="3197641557" sldId="2146846531"/>
            <ac:spMk id="10" creationId="{818E2B86-CD9E-E1FE-A820-26308DE81D59}"/>
          </ac:spMkLst>
        </pc:spChg>
        <pc:spChg chg="add mod">
          <ac:chgData name="Jason Wiese" userId="4bff8d5b-7de6-4655-b397-69b0afc81113" providerId="ADAL" clId="{8E0C0F36-45BF-4CF2-8429-42DA6024A267}" dt="2024-07-30T04:46:36.831" v="841" actId="1037"/>
          <ac:spMkLst>
            <pc:docMk/>
            <pc:sldMk cId="3197641557" sldId="2146846531"/>
            <ac:spMk id="11" creationId="{E4CB0F70-4C0D-8528-1D3B-83012FEF05FC}"/>
          </ac:spMkLst>
        </pc:spChg>
        <pc:spChg chg="del">
          <ac:chgData name="Jason Wiese" userId="4bff8d5b-7de6-4655-b397-69b0afc81113" providerId="ADAL" clId="{8E0C0F36-45BF-4CF2-8429-42DA6024A267}" dt="2024-07-30T04:43:06.818" v="761" actId="478"/>
          <ac:spMkLst>
            <pc:docMk/>
            <pc:sldMk cId="3197641557" sldId="2146846531"/>
            <ac:spMk id="12" creationId="{D3ED8F18-80E6-D449-A031-541661F2A42F}"/>
          </ac:spMkLst>
        </pc:spChg>
      </pc:sldChg>
      <pc:sldChg chg="del">
        <pc:chgData name="Jason Wiese" userId="4bff8d5b-7de6-4655-b397-69b0afc81113" providerId="ADAL" clId="{8E0C0F36-45BF-4CF2-8429-42DA6024A267}" dt="2024-07-30T04:35:11.758" v="643" actId="47"/>
        <pc:sldMkLst>
          <pc:docMk/>
          <pc:sldMk cId="1429332404" sldId="2147376335"/>
        </pc:sldMkLst>
      </pc:sldChg>
      <pc:sldChg chg="del">
        <pc:chgData name="Jason Wiese" userId="4bff8d5b-7de6-4655-b397-69b0afc81113" providerId="ADAL" clId="{8E0C0F36-45BF-4CF2-8429-42DA6024A267}" dt="2024-07-30T04:35:10.328" v="642" actId="47"/>
        <pc:sldMkLst>
          <pc:docMk/>
          <pc:sldMk cId="1702468943" sldId="2147376336"/>
        </pc:sldMkLst>
      </pc:sldChg>
      <pc:sldChg chg="del">
        <pc:chgData name="Jason Wiese" userId="4bff8d5b-7de6-4655-b397-69b0afc81113" providerId="ADAL" clId="{8E0C0F36-45BF-4CF2-8429-42DA6024A267}" dt="2024-07-30T04:35:41.163" v="645" actId="47"/>
        <pc:sldMkLst>
          <pc:docMk/>
          <pc:sldMk cId="3234012708" sldId="2147376337"/>
        </pc:sldMkLst>
      </pc:sldChg>
      <pc:sldChg chg="addSp delSp modSp mod">
        <pc:chgData name="Jason Wiese" userId="4bff8d5b-7de6-4655-b397-69b0afc81113" providerId="ADAL" clId="{8E0C0F36-45BF-4CF2-8429-42DA6024A267}" dt="2024-07-31T14:01:10.854" v="6809" actId="14100"/>
        <pc:sldMkLst>
          <pc:docMk/>
          <pc:sldMk cId="50220798" sldId="2147376338"/>
        </pc:sldMkLst>
        <pc:spChg chg="mod">
          <ac:chgData name="Jason Wiese" userId="4bff8d5b-7de6-4655-b397-69b0afc81113" providerId="ADAL" clId="{8E0C0F36-45BF-4CF2-8429-42DA6024A267}" dt="2024-07-31T04:41:33.974" v="5640" actId="20577"/>
          <ac:spMkLst>
            <pc:docMk/>
            <pc:sldMk cId="50220798" sldId="2147376338"/>
            <ac:spMk id="2" creationId="{5F8EC1C9-2ED9-DF29-C55A-45D666AF5D1B}"/>
          </ac:spMkLst>
        </pc:spChg>
        <pc:spChg chg="mod">
          <ac:chgData name="Jason Wiese" userId="4bff8d5b-7de6-4655-b397-69b0afc81113" providerId="ADAL" clId="{8E0C0F36-45BF-4CF2-8429-42DA6024A267}" dt="2024-07-31T14:01:10.854" v="6809" actId="14100"/>
          <ac:spMkLst>
            <pc:docMk/>
            <pc:sldMk cId="50220798" sldId="2147376338"/>
            <ac:spMk id="4" creationId="{5D5FDE72-429A-BF62-27A0-CFB51F018A05}"/>
          </ac:spMkLst>
        </pc:spChg>
        <pc:spChg chg="add del mod">
          <ac:chgData name="Jason Wiese" userId="4bff8d5b-7de6-4655-b397-69b0afc81113" providerId="ADAL" clId="{8E0C0F36-45BF-4CF2-8429-42DA6024A267}" dt="2024-07-31T04:17:32.583" v="3783" actId="478"/>
          <ac:spMkLst>
            <pc:docMk/>
            <pc:sldMk cId="50220798" sldId="2147376338"/>
            <ac:spMk id="7" creationId="{3E6DDE46-D503-6A74-2361-4CD35116EF8D}"/>
          </ac:spMkLst>
        </pc:spChg>
        <pc:spChg chg="add del mod">
          <ac:chgData name="Jason Wiese" userId="4bff8d5b-7de6-4655-b397-69b0afc81113" providerId="ADAL" clId="{8E0C0F36-45BF-4CF2-8429-42DA6024A267}" dt="2024-07-31T04:35:03.067" v="5519" actId="478"/>
          <ac:spMkLst>
            <pc:docMk/>
            <pc:sldMk cId="50220798" sldId="2147376338"/>
            <ac:spMk id="9" creationId="{1569E489-041C-34F3-A6F9-A6387021B310}"/>
          </ac:spMkLst>
        </pc:spChg>
        <pc:spChg chg="add del mod">
          <ac:chgData name="Jason Wiese" userId="4bff8d5b-7de6-4655-b397-69b0afc81113" providerId="ADAL" clId="{8E0C0F36-45BF-4CF2-8429-42DA6024A267}" dt="2024-07-31T04:24:44.592" v="4662" actId="478"/>
          <ac:spMkLst>
            <pc:docMk/>
            <pc:sldMk cId="50220798" sldId="2147376338"/>
            <ac:spMk id="10" creationId="{8AE9B73F-ED56-1C3E-B50F-0CAE87C364AE}"/>
          </ac:spMkLst>
        </pc:spChg>
        <pc:spChg chg="add del mod">
          <ac:chgData name="Jason Wiese" userId="4bff8d5b-7de6-4655-b397-69b0afc81113" providerId="ADAL" clId="{8E0C0F36-45BF-4CF2-8429-42DA6024A267}" dt="2024-07-31T04:35:03.067" v="5519" actId="478"/>
          <ac:spMkLst>
            <pc:docMk/>
            <pc:sldMk cId="50220798" sldId="2147376338"/>
            <ac:spMk id="12" creationId="{5D48D8CD-8BCD-30AF-BBAE-0C3584A0B553}"/>
          </ac:spMkLst>
        </pc:spChg>
        <pc:picChg chg="mod">
          <ac:chgData name="Jason Wiese" userId="4bff8d5b-7de6-4655-b397-69b0afc81113" providerId="ADAL" clId="{8E0C0F36-45BF-4CF2-8429-42DA6024A267}" dt="2024-07-31T04:20:29.046" v="3895" actId="1076"/>
          <ac:picMkLst>
            <pc:docMk/>
            <pc:sldMk cId="50220798" sldId="2147376338"/>
            <ac:picMk id="11" creationId="{2EC1BF95-C6E5-0196-5810-C09C666E6291}"/>
          </ac:picMkLst>
        </pc:picChg>
      </pc:sldChg>
      <pc:sldChg chg="modSp del mod delCm">
        <pc:chgData name="Jason Wiese" userId="4bff8d5b-7de6-4655-b397-69b0afc81113" providerId="ADAL" clId="{8E0C0F36-45BF-4CF2-8429-42DA6024A267}" dt="2024-07-30T05:31:09.127" v="1257" actId="2696"/>
        <pc:sldMkLst>
          <pc:docMk/>
          <pc:sldMk cId="3339506993" sldId="2147376339"/>
        </pc:sldMkLst>
        <pc:spChg chg="mod">
          <ac:chgData name="Jason Wiese" userId="4bff8d5b-7de6-4655-b397-69b0afc81113" providerId="ADAL" clId="{8E0C0F36-45BF-4CF2-8429-42DA6024A267}" dt="2024-07-30T05:00:22.061" v="1023" actId="5793"/>
          <ac:spMkLst>
            <pc:docMk/>
            <pc:sldMk cId="3339506993" sldId="2147376339"/>
            <ac:spMk id="21" creationId="{6A78EB14-C15A-507B-BA93-A51F06D7DE7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04:22:23.615" v="14"/>
              <pc2:cmMkLst xmlns:pc2="http://schemas.microsoft.com/office/powerpoint/2019/9/main/command">
                <pc:docMk/>
                <pc:sldMk cId="3339506993" sldId="2147376339"/>
                <pc2:cmMk id="{EBBF1AA9-7AB2-46B7-B107-FF49473DBC4F}"/>
              </pc2:cmMkLst>
            </pc226:cmChg>
          </p:ext>
        </pc:extLst>
      </pc:sldChg>
      <pc:sldChg chg="addSp delSp modSp del mod modCm">
        <pc:chgData name="Jason Wiese" userId="4bff8d5b-7de6-4655-b397-69b0afc81113" providerId="ADAL" clId="{8E0C0F36-45BF-4CF2-8429-42DA6024A267}" dt="2024-07-30T18:36:14.705" v="2695" actId="47"/>
        <pc:sldMkLst>
          <pc:docMk/>
          <pc:sldMk cId="4258407413" sldId="2147376339"/>
        </pc:sldMkLst>
        <pc:spChg chg="add del mod">
          <ac:chgData name="Jason Wiese" userId="4bff8d5b-7de6-4655-b397-69b0afc81113" providerId="ADAL" clId="{8E0C0F36-45BF-4CF2-8429-42DA6024A267}" dt="2024-07-30T18:24:14.424" v="2622" actId="478"/>
          <ac:spMkLst>
            <pc:docMk/>
            <pc:sldMk cId="4258407413" sldId="2147376339"/>
            <ac:spMk id="4" creationId="{0C88EA0C-A9D3-1A91-1418-2ED83B167CA6}"/>
          </ac:spMkLst>
        </pc:spChg>
        <pc:spChg chg="mod ord">
          <ac:chgData name="Jason Wiese" userId="4bff8d5b-7de6-4655-b397-69b0afc81113" providerId="ADAL" clId="{8E0C0F36-45BF-4CF2-8429-42DA6024A267}" dt="2024-07-30T18:30:19.645" v="2632" actId="20577"/>
          <ac:spMkLst>
            <pc:docMk/>
            <pc:sldMk cId="4258407413" sldId="2147376339"/>
            <ac:spMk id="22" creationId="{E2C48B65-175D-F108-AE17-73A7A6744FCA}"/>
          </ac:spMkLst>
        </pc:spChg>
        <pc:spChg chg="mod">
          <ac:chgData name="Jason Wiese" userId="4bff8d5b-7de6-4655-b397-69b0afc81113" providerId="ADAL" clId="{8E0C0F36-45BF-4CF2-8429-42DA6024A267}" dt="2024-07-30T18:25:14.695" v="2628" actId="1076"/>
          <ac:spMkLst>
            <pc:docMk/>
            <pc:sldMk cId="4258407413" sldId="2147376339"/>
            <ac:spMk id="27" creationId="{E2460CCD-B946-73EB-1546-3509B6E1A221}"/>
          </ac:spMkLst>
        </pc:spChg>
        <pc:spChg chg="mod">
          <ac:chgData name="Jason Wiese" userId="4bff8d5b-7de6-4655-b397-69b0afc81113" providerId="ADAL" clId="{8E0C0F36-45BF-4CF2-8429-42DA6024A267}" dt="2024-07-30T18:25:14.695" v="2628" actId="1076"/>
          <ac:spMkLst>
            <pc:docMk/>
            <pc:sldMk cId="4258407413" sldId="2147376339"/>
            <ac:spMk id="30" creationId="{A8ACC7FA-0220-F3AA-D112-B55C41C1ACB4}"/>
          </ac:spMkLst>
        </pc:spChg>
        <pc:picChg chg="add del mod modCrop">
          <ac:chgData name="Jason Wiese" userId="4bff8d5b-7de6-4655-b397-69b0afc81113" providerId="ADAL" clId="{8E0C0F36-45BF-4CF2-8429-42DA6024A267}" dt="2024-07-30T18:24:18.271" v="2625" actId="478"/>
          <ac:picMkLst>
            <pc:docMk/>
            <pc:sldMk cId="4258407413" sldId="2147376339"/>
            <ac:picMk id="3" creationId="{96FFC6A2-5064-32DA-397C-1BB75CC6E087}"/>
          </ac:picMkLst>
        </pc:picChg>
        <pc:picChg chg="add del mod">
          <ac:chgData name="Jason Wiese" userId="4bff8d5b-7de6-4655-b397-69b0afc81113" providerId="ADAL" clId="{8E0C0F36-45BF-4CF2-8429-42DA6024A267}" dt="2024-07-30T18:19:58.271" v="2343" actId="478"/>
          <ac:picMkLst>
            <pc:docMk/>
            <pc:sldMk cId="4258407413" sldId="2147376339"/>
            <ac:picMk id="1026" creationId="{FFE0FAFD-EF03-CBAA-0FE9-94A235A008D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8E0C0F36-45BF-4CF2-8429-42DA6024A267}" dt="2024-07-30T18:24:14.442" v="2623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  <pc226:cmRplyChg chg="add">
                <pc226:chgData name="Jason Wiese" userId="4bff8d5b-7de6-4655-b397-69b0afc81113" providerId="ADAL" clId="{8E0C0F36-45BF-4CF2-8429-42DA6024A267}" dt="2024-07-30T14:04:55.545" v="1858"/>
                <pc2:cmRplyMkLst xmlns:pc2="http://schemas.microsoft.com/office/powerpoint/2019/9/main/command">
                  <pc:docMk/>
                  <pc:sldMk cId="4258407413" sldId="2147376339"/>
                  <pc2:cmMk id="{ADBD1907-75C0-4C35-B9B8-07007A7CBD16}"/>
                  <pc2:cmRplyMk id="{E48EDAD8-08D3-4485-A24E-0B6CDE521D41}"/>
                </pc2:cmRplyMkLst>
              </pc226:cmRplyChg>
            </pc226:cmChg>
          </p:ext>
        </pc:extLst>
      </pc:sldChg>
      <pc:sldChg chg="addSp delSp modSp del mod">
        <pc:chgData name="Jason Wiese" userId="4bff8d5b-7de6-4655-b397-69b0afc81113" providerId="ADAL" clId="{8E0C0F36-45BF-4CF2-8429-42DA6024A267}" dt="2024-07-30T05:30:42.585" v="1256" actId="47"/>
        <pc:sldMkLst>
          <pc:docMk/>
          <pc:sldMk cId="962733274" sldId="2147376340"/>
        </pc:sldMkLst>
        <pc:spChg chg="del">
          <ac:chgData name="Jason Wiese" userId="4bff8d5b-7de6-4655-b397-69b0afc81113" providerId="ADAL" clId="{8E0C0F36-45BF-4CF2-8429-42DA6024A267}" dt="2024-07-30T05:30:15.827" v="1254" actId="478"/>
          <ac:spMkLst>
            <pc:docMk/>
            <pc:sldMk cId="962733274" sldId="2147376340"/>
            <ac:spMk id="3" creationId="{0A576CE4-9B6C-E074-4AA6-82468DC776A1}"/>
          </ac:spMkLst>
        </pc:spChg>
        <pc:spChg chg="add mod">
          <ac:chgData name="Jason Wiese" userId="4bff8d5b-7de6-4655-b397-69b0afc81113" providerId="ADAL" clId="{8E0C0F36-45BF-4CF2-8429-42DA6024A267}" dt="2024-07-30T05:30:18.052" v="1255"/>
          <ac:spMkLst>
            <pc:docMk/>
            <pc:sldMk cId="962733274" sldId="2147376340"/>
            <ac:spMk id="8" creationId="{4D5C4DDF-10AF-32FA-E2E1-B481884AD245}"/>
          </ac:spMkLst>
        </pc:spChg>
        <pc:spChg chg="mod">
          <ac:chgData name="Jason Wiese" userId="4bff8d5b-7de6-4655-b397-69b0afc81113" providerId="ADAL" clId="{8E0C0F36-45BF-4CF2-8429-42DA6024A267}" dt="2024-07-30T04:57:50.751" v="862"/>
          <ac:spMkLst>
            <pc:docMk/>
            <pc:sldMk cId="962733274" sldId="2147376340"/>
            <ac:spMk id="12" creationId="{AB114593-A928-B718-7AF6-4F281959C0D4}"/>
          </ac:spMkLst>
        </pc:spChg>
        <pc:graphicFrameChg chg="add mod">
          <ac:chgData name="Jason Wiese" userId="4bff8d5b-7de6-4655-b397-69b0afc81113" providerId="ADAL" clId="{8E0C0F36-45BF-4CF2-8429-42DA6024A267}" dt="2024-07-30T04:57:33.276" v="861" actId="14100"/>
          <ac:graphicFrameMkLst>
            <pc:docMk/>
            <pc:sldMk cId="962733274" sldId="2147376340"/>
            <ac:graphicFrameMk id="4" creationId="{3071C0F7-8DAA-BA39-EB77-8683FBB2CF7B}"/>
          </ac:graphicFrameMkLst>
        </pc:graphicFrameChg>
        <pc:picChg chg="del">
          <ac:chgData name="Jason Wiese" userId="4bff8d5b-7de6-4655-b397-69b0afc81113" providerId="ADAL" clId="{8E0C0F36-45BF-4CF2-8429-42DA6024A267}" dt="2024-07-30T04:57:09.254" v="853" actId="478"/>
          <ac:picMkLst>
            <pc:docMk/>
            <pc:sldMk cId="962733274" sldId="2147376340"/>
            <ac:picMk id="5" creationId="{3BAD4C04-33F7-EFD4-5EC0-C74D71151622}"/>
          </ac:picMkLst>
        </pc:picChg>
      </pc:sldChg>
      <pc:sldChg chg="del">
        <pc:chgData name="Jason Wiese" userId="4bff8d5b-7de6-4655-b397-69b0afc81113" providerId="ADAL" clId="{8E0C0F36-45BF-4CF2-8429-42DA6024A267}" dt="2024-07-30T04:37:53.570" v="706" actId="47"/>
        <pc:sldMkLst>
          <pc:docMk/>
          <pc:sldMk cId="1070530736" sldId="2147376340"/>
        </pc:sldMkLst>
      </pc:sldChg>
      <pc:sldChg chg="del">
        <pc:chgData name="Jason Wiese" userId="4bff8d5b-7de6-4655-b397-69b0afc81113" providerId="ADAL" clId="{8E0C0F36-45BF-4CF2-8429-42DA6024A267}" dt="2024-07-30T04:37:27.847" v="705" actId="2696"/>
        <pc:sldMkLst>
          <pc:docMk/>
          <pc:sldMk cId="2551104849" sldId="2147376340"/>
        </pc:sldMkLst>
      </pc:sldChg>
      <pc:sldChg chg="new del">
        <pc:chgData name="Jason Wiese" userId="4bff8d5b-7de6-4655-b397-69b0afc81113" providerId="ADAL" clId="{8E0C0F36-45BF-4CF2-8429-42DA6024A267}" dt="2024-07-30T04:36:51.536" v="702" actId="47"/>
        <pc:sldMkLst>
          <pc:docMk/>
          <pc:sldMk cId="577299470" sldId="2147376341"/>
        </pc:sldMkLst>
      </pc:sldChg>
      <pc:sldChg chg="new del">
        <pc:chgData name="Jason Wiese" userId="4bff8d5b-7de6-4655-b397-69b0afc81113" providerId="ADAL" clId="{8E0C0F36-45BF-4CF2-8429-42DA6024A267}" dt="2024-07-30T05:27:18.616" v="1250" actId="47"/>
        <pc:sldMkLst>
          <pc:docMk/>
          <pc:sldMk cId="637923866" sldId="2147376341"/>
        </pc:sldMkLst>
      </pc:sldChg>
      <pc:sldChg chg="addSp delSp modSp del mod">
        <pc:chgData name="Jason Wiese" userId="4bff8d5b-7de6-4655-b397-69b0afc81113" providerId="ADAL" clId="{8E0C0F36-45BF-4CF2-8429-42DA6024A267}" dt="2024-07-30T05:31:14.880" v="1258" actId="2696"/>
        <pc:sldMkLst>
          <pc:docMk/>
          <pc:sldMk cId="424178141" sldId="2147376342"/>
        </pc:sldMkLst>
        <pc:spChg chg="mod">
          <ac:chgData name="Jason Wiese" userId="4bff8d5b-7de6-4655-b397-69b0afc81113" providerId="ADAL" clId="{8E0C0F36-45BF-4CF2-8429-42DA6024A267}" dt="2024-07-30T05:26:38.680" v="1219" actId="20577"/>
          <ac:spMkLst>
            <pc:docMk/>
            <pc:sldMk cId="424178141" sldId="2147376342"/>
            <ac:spMk id="3" creationId="{0A576CE4-9B6C-E074-4AA6-82468DC776A1}"/>
          </ac:spMkLst>
        </pc:spChg>
        <pc:spChg chg="del">
          <ac:chgData name="Jason Wiese" userId="4bff8d5b-7de6-4655-b397-69b0afc81113" providerId="ADAL" clId="{8E0C0F36-45BF-4CF2-8429-42DA6024A267}" dt="2024-07-30T05:26:31.848" v="1214" actId="478"/>
          <ac:spMkLst>
            <pc:docMk/>
            <pc:sldMk cId="424178141" sldId="2147376342"/>
            <ac:spMk id="4" creationId="{788D1A3B-6E74-347F-532C-1720A8A83611}"/>
          </ac:spMkLst>
        </pc:spChg>
        <pc:spChg chg="del">
          <ac:chgData name="Jason Wiese" userId="4bff8d5b-7de6-4655-b397-69b0afc81113" providerId="ADAL" clId="{8E0C0F36-45BF-4CF2-8429-42DA6024A267}" dt="2024-07-30T05:26:31.848" v="1214" actId="478"/>
          <ac:spMkLst>
            <pc:docMk/>
            <pc:sldMk cId="424178141" sldId="2147376342"/>
            <ac:spMk id="8" creationId="{022011AC-453B-C62D-5B26-2EDF0211A567}"/>
          </ac:spMkLst>
        </pc:spChg>
        <pc:spChg chg="add mod">
          <ac:chgData name="Jason Wiese" userId="4bff8d5b-7de6-4655-b397-69b0afc81113" providerId="ADAL" clId="{8E0C0F36-45BF-4CF2-8429-42DA6024A267}" dt="2024-07-30T05:26:56.956" v="1249" actId="20577"/>
          <ac:spMkLst>
            <pc:docMk/>
            <pc:sldMk cId="424178141" sldId="2147376342"/>
            <ac:spMk id="10" creationId="{7B62CA22-5858-0C33-F958-89F288EDC9C2}"/>
          </ac:spMkLst>
        </pc:spChg>
        <pc:spChg chg="mod">
          <ac:chgData name="Jason Wiese" userId="4bff8d5b-7de6-4655-b397-69b0afc81113" providerId="ADAL" clId="{8E0C0F36-45BF-4CF2-8429-42DA6024A267}" dt="2024-07-30T05:26:42.502" v="1223" actId="20577"/>
          <ac:spMkLst>
            <pc:docMk/>
            <pc:sldMk cId="424178141" sldId="2147376342"/>
            <ac:spMk id="12" creationId="{AB114593-A928-B718-7AF6-4F281959C0D4}"/>
          </ac:spMkLst>
        </pc:spChg>
        <pc:picChg chg="del">
          <ac:chgData name="Jason Wiese" userId="4bff8d5b-7de6-4655-b397-69b0afc81113" providerId="ADAL" clId="{8E0C0F36-45BF-4CF2-8429-42DA6024A267}" dt="2024-07-30T05:26:31.848" v="1214" actId="478"/>
          <ac:picMkLst>
            <pc:docMk/>
            <pc:sldMk cId="424178141" sldId="2147376342"/>
            <ac:picMk id="5" creationId="{3BAD4C04-33F7-EFD4-5EC0-C74D71151622}"/>
          </ac:picMkLst>
        </pc:picChg>
      </pc:sldChg>
      <pc:sldChg chg="modSp del mod ord delCm">
        <pc:chgData name="Jason Wiese" userId="4bff8d5b-7de6-4655-b397-69b0afc81113" providerId="ADAL" clId="{8E0C0F36-45BF-4CF2-8429-42DA6024A267}" dt="2024-07-31T05:13:23.242" v="6140" actId="2696"/>
        <pc:sldMkLst>
          <pc:docMk/>
          <pc:sldMk cId="445332413" sldId="2147376343"/>
        </pc:sldMkLst>
        <pc:spChg chg="mod">
          <ac:chgData name="Jason Wiese" userId="4bff8d5b-7de6-4655-b397-69b0afc81113" providerId="ADAL" clId="{8E0C0F36-45BF-4CF2-8429-42DA6024A267}" dt="2024-07-30T05:44:17.504" v="1682" actId="14100"/>
          <ac:spMkLst>
            <pc:docMk/>
            <pc:sldMk cId="445332413" sldId="2147376343"/>
            <ac:spMk id="25" creationId="{6250FD77-13F3-94B3-C4C1-5226F84D29A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05:42:53.471" v="1595"/>
              <pc2:cmMkLst xmlns:pc2="http://schemas.microsoft.com/office/powerpoint/2019/9/main/command">
                <pc:docMk/>
                <pc:sldMk cId="445332413" sldId="2147376343"/>
                <pc2:cmMk id="{147F2ACA-37B4-45D1-8DF9-C1D270F21D7F}"/>
              </pc2:cmMkLst>
            </pc226:cmChg>
          </p:ext>
        </pc:extLst>
      </pc:sldChg>
      <pc:sldChg chg="modSp mod">
        <pc:chgData name="Jason Wiese" userId="4bff8d5b-7de6-4655-b397-69b0afc81113" providerId="ADAL" clId="{8E0C0F36-45BF-4CF2-8429-42DA6024A267}" dt="2024-07-31T05:15:22.708" v="6499" actId="6549"/>
        <pc:sldMkLst>
          <pc:docMk/>
          <pc:sldMk cId="3947955657" sldId="2147376343"/>
        </pc:sldMkLst>
        <pc:spChg chg="mod">
          <ac:chgData name="Jason Wiese" userId="4bff8d5b-7de6-4655-b397-69b0afc81113" providerId="ADAL" clId="{8E0C0F36-45BF-4CF2-8429-42DA6024A267}" dt="2024-07-31T05:15:22.708" v="6499" actId="6549"/>
          <ac:spMkLst>
            <pc:docMk/>
            <pc:sldMk cId="3947955657" sldId="2147376343"/>
            <ac:spMk id="25" creationId="{6250FD77-13F3-94B3-C4C1-5226F84D29A9}"/>
          </ac:spMkLst>
        </pc:spChg>
      </pc:sldChg>
      <pc:sldChg chg="modSp mod ord">
        <pc:chgData name="Jason Wiese" userId="4bff8d5b-7de6-4655-b397-69b0afc81113" providerId="ADAL" clId="{8E0C0F36-45BF-4CF2-8429-42DA6024A267}" dt="2024-07-31T05:32:07.518" v="6724" actId="20577"/>
        <pc:sldMkLst>
          <pc:docMk/>
          <pc:sldMk cId="2792518678" sldId="2147376344"/>
        </pc:sldMkLst>
        <pc:spChg chg="mod">
          <ac:chgData name="Jason Wiese" userId="4bff8d5b-7de6-4655-b397-69b0afc81113" providerId="ADAL" clId="{8E0C0F36-45BF-4CF2-8429-42DA6024A267}" dt="2024-07-31T05:32:07.518" v="6724" actId="20577"/>
          <ac:spMkLst>
            <pc:docMk/>
            <pc:sldMk cId="2792518678" sldId="2147376344"/>
            <ac:spMk id="7" creationId="{6BD165E2-77C2-727D-F96F-ADACA591B75F}"/>
          </ac:spMkLst>
        </pc:spChg>
      </pc:sldChg>
      <pc:sldChg chg="modSp del mod">
        <pc:chgData name="Jason Wiese" userId="4bff8d5b-7de6-4655-b397-69b0afc81113" providerId="ADAL" clId="{8E0C0F36-45BF-4CF2-8429-42DA6024A267}" dt="2024-07-31T05:26:33.451" v="6709" actId="2696"/>
        <pc:sldMkLst>
          <pc:docMk/>
          <pc:sldMk cId="3427399498" sldId="2147376344"/>
        </pc:sldMkLst>
        <pc:spChg chg="mod">
          <ac:chgData name="Jason Wiese" userId="4bff8d5b-7de6-4655-b397-69b0afc81113" providerId="ADAL" clId="{8E0C0F36-45BF-4CF2-8429-42DA6024A267}" dt="2024-07-31T05:24:47.064" v="6702" actId="20577"/>
          <ac:spMkLst>
            <pc:docMk/>
            <pc:sldMk cId="3427399498" sldId="2147376344"/>
            <ac:spMk id="7" creationId="{6BD165E2-77C2-727D-F96F-ADACA591B75F}"/>
          </ac:spMkLst>
        </pc:spChg>
      </pc:sldChg>
      <pc:sldMasterChg chg="del delSldLayout">
        <pc:chgData name="Jason Wiese" userId="4bff8d5b-7de6-4655-b397-69b0afc81113" providerId="ADAL" clId="{8E0C0F36-45BF-4CF2-8429-42DA6024A267}" dt="2024-07-30T04:35:11.758" v="643" actId="47"/>
        <pc:sldMasterMkLst>
          <pc:docMk/>
          <pc:sldMasterMk cId="2571854185" sldId="2147483705"/>
        </pc:sldMasterMkLst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292621500" sldId="2147483706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296049082" sldId="2147483707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270312558" sldId="2147483708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865598181" sldId="2147483709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546412410" sldId="2147483710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4057175035" sldId="2147483711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007424102" sldId="2147483712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817769981" sldId="2147483713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476016726" sldId="2147483714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68949864" sldId="2147483715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830027680" sldId="2147483716"/>
          </pc:sldLayoutMkLst>
        </pc:sldLayoutChg>
      </pc:sldMasterChg>
    </pc:docChg>
  </pc:docChgLst>
  <pc:docChgLst>
    <pc:chgData name="Karolina Guillen" userId="c1c08796-a0be-47c6-af52-5d31fd96ec50" providerId="ADAL" clId="{EF1788C8-46D4-4619-8BE7-EB6FD23FC948}"/>
    <pc:docChg chg="undo custSel delSld modSld">
      <pc:chgData name="Karolina Guillen" userId="c1c08796-a0be-47c6-af52-5d31fd96ec50" providerId="ADAL" clId="{EF1788C8-46D4-4619-8BE7-EB6FD23FC948}" dt="2024-07-31T13:56:03.415" v="1101" actId="20577"/>
      <pc:docMkLst>
        <pc:docMk/>
      </pc:docMkLst>
      <pc:sldChg chg="addSp delSp modSp mod">
        <pc:chgData name="Karolina Guillen" userId="c1c08796-a0be-47c6-af52-5d31fd96ec50" providerId="ADAL" clId="{EF1788C8-46D4-4619-8BE7-EB6FD23FC948}" dt="2024-07-30T18:33:58.816" v="1100" actId="1076"/>
        <pc:sldMkLst>
          <pc:docMk/>
          <pc:sldMk cId="907101350" sldId="2146846178"/>
        </pc:sldMkLst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2" creationId="{5ABE9FE3-681C-0070-8412-6EE03AF2CED4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" creationId="{ECB516C0-7D65-34D0-5890-11428DBF3A1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" creationId="{DE319AA8-B298-6972-4602-CAEF2C3696FF}"/>
          </ac:spMkLst>
        </pc:spChg>
        <pc:spChg chg="del">
          <ac:chgData name="Karolina Guillen" userId="c1c08796-a0be-47c6-af52-5d31fd96ec50" providerId="ADAL" clId="{EF1788C8-46D4-4619-8BE7-EB6FD23FC948}" dt="2024-07-30T17:03:59.867" v="919" actId="478"/>
          <ac:spMkLst>
            <pc:docMk/>
            <pc:sldMk cId="907101350" sldId="2146846178"/>
            <ac:spMk id="8" creationId="{45A3AB87-1E4A-A5E7-08D2-0EA1ABFB2192}"/>
          </ac:spMkLst>
        </pc:spChg>
        <pc:spChg chg="mod">
          <ac:chgData name="Karolina Guillen" userId="c1c08796-a0be-47c6-af52-5d31fd96ec50" providerId="ADAL" clId="{EF1788C8-46D4-4619-8BE7-EB6FD23FC948}" dt="2024-07-30T18:17:30.648" v="1090" actId="20577"/>
          <ac:spMkLst>
            <pc:docMk/>
            <pc:sldMk cId="907101350" sldId="2146846178"/>
            <ac:spMk id="9" creationId="{A389EC41-F58A-CEEC-AC7C-548AAE3177D0}"/>
          </ac:spMkLst>
        </pc:spChg>
        <pc:spChg chg="mod">
          <ac:chgData name="Karolina Guillen" userId="c1c08796-a0be-47c6-af52-5d31fd96ec50" providerId="ADAL" clId="{EF1788C8-46D4-4619-8BE7-EB6FD23FC948}" dt="2024-07-30T18:21:20.616" v="1095" actId="20577"/>
          <ac:spMkLst>
            <pc:docMk/>
            <pc:sldMk cId="907101350" sldId="2146846178"/>
            <ac:spMk id="10" creationId="{B5CF6F72-4FF6-7F29-2D18-01547A664CA9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3" creationId="{308D6A35-20F8-8900-3AB6-DEF82F5BAA59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5" creationId="{D4D919FB-8F47-0EAC-E4CB-F610188360A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6" creationId="{EF6D78AD-B455-52A2-AB7C-177AAA2AB251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7" creationId="{C63A7B5D-A43D-714B-4861-F8FB47FE5E95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1" creationId="{8155006E-16DB-8F60-AB5C-E79B6FB8FA74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2" creationId="{6ECA32A4-F158-63B7-5B2D-2916183E829A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3" creationId="{CBEDC305-F232-837F-95D2-C4A0700E1BC7}"/>
          </ac:spMkLst>
        </pc:spChg>
        <pc:spChg chg="mod topLvl">
          <ac:chgData name="Karolina Guillen" userId="c1c08796-a0be-47c6-af52-5d31fd96ec50" providerId="ADAL" clId="{EF1788C8-46D4-4619-8BE7-EB6FD23FC948}" dt="2024-07-30T18:16:26.577" v="983" actId="20577"/>
          <ac:spMkLst>
            <pc:docMk/>
            <pc:sldMk cId="907101350" sldId="2146846178"/>
            <ac:spMk id="25" creationId="{A0ED79C0-689D-B348-437B-BC9982E96CCA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26" creationId="{6C120BDF-8052-9629-98E6-CC57B5C1C61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7" creationId="{0DCE39BF-3878-9937-0640-390A6B78826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2" creationId="{992E349A-067E-E3D7-FC22-53EA7A0648CF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3" creationId="{C76FF973-1257-5910-9EE8-DB7E928D2659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4" creationId="{0784D591-35E3-A21E-1413-DC13529DCB4E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6" creationId="{B31CA5CD-3EAE-0AEB-FDFC-ECCC6FC9D9FD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7" creationId="{DB9426CC-EF7C-7D5C-0391-D2B0972CBC72}"/>
          </ac:spMkLst>
        </pc:spChg>
        <pc:spChg chg="mod topLvl">
          <ac:chgData name="Karolina Guillen" userId="c1c08796-a0be-47c6-af52-5d31fd96ec50" providerId="ADAL" clId="{EF1788C8-46D4-4619-8BE7-EB6FD23FC948}" dt="2024-07-30T18:21:38.477" v="1098" actId="20577"/>
          <ac:spMkLst>
            <pc:docMk/>
            <pc:sldMk cId="907101350" sldId="2146846178"/>
            <ac:spMk id="38" creationId="{B8A34510-B533-1BB1-4848-A3104BA1C496}"/>
          </ac:spMkLst>
        </pc:spChg>
        <pc:spChg chg="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39" creationId="{E8BC5C18-C945-004A-DADE-35B61C46A6F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1" creationId="{F8889718-E3FD-664B-26A0-33E539762FB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2" creationId="{66A44F74-4C29-21D2-4C2A-50B61F9F754C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46" creationId="{15FDAC26-D4F0-302D-1E48-0E2998A617C8}"/>
          </ac:spMkLst>
        </pc:spChg>
        <pc:spChg chg="add mod topLvl">
          <ac:chgData name="Karolina Guillen" userId="c1c08796-a0be-47c6-af52-5d31fd96ec50" providerId="ADAL" clId="{EF1788C8-46D4-4619-8BE7-EB6FD23FC948}" dt="2024-07-30T18:16:28.795" v="984" actId="20577"/>
          <ac:spMkLst>
            <pc:docMk/>
            <pc:sldMk cId="907101350" sldId="2146846178"/>
            <ac:spMk id="47" creationId="{F476DABE-926A-8381-4C4E-CBF0E9BE1BB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48" creationId="{3A79A9F8-966A-4A05-3CC7-97A137E8C64C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49" creationId="{8BC1B98B-0BE5-FCA2-098B-FD656E50A809}"/>
          </ac:spMkLst>
        </pc:spChg>
        <pc:spChg chg="add mod topLvl">
          <ac:chgData name="Karolina Guillen" userId="c1c08796-a0be-47c6-af52-5d31fd96ec50" providerId="ADAL" clId="{EF1788C8-46D4-4619-8BE7-EB6FD23FC948}" dt="2024-07-30T16:57:22.823" v="636" actId="20577"/>
          <ac:spMkLst>
            <pc:docMk/>
            <pc:sldMk cId="907101350" sldId="2146846178"/>
            <ac:spMk id="50" creationId="{CE701E43-7635-8CC6-89F7-6041241C718C}"/>
          </ac:spMkLst>
        </pc:spChg>
        <pc:spChg chg="add mod topLvl">
          <ac:chgData name="Karolina Guillen" userId="c1c08796-a0be-47c6-af52-5d31fd96ec50" providerId="ADAL" clId="{EF1788C8-46D4-4619-8BE7-EB6FD23FC948}" dt="2024-07-30T17:00:12.132" v="745"/>
          <ac:spMkLst>
            <pc:docMk/>
            <pc:sldMk cId="907101350" sldId="2146846178"/>
            <ac:spMk id="51" creationId="{F9F88A89-D1A6-24AD-3F50-AAFB56ED460C}"/>
          </ac:spMkLst>
        </pc:spChg>
        <pc:spChg chg="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52" creationId="{76564BA3-272B-4278-2888-EF2128A5B7B4}"/>
          </ac:spMkLst>
        </pc:spChg>
        <pc:spChg chg="mod topLvl">
          <ac:chgData name="Karolina Guillen" userId="c1c08796-a0be-47c6-af52-5d31fd96ec50" providerId="ADAL" clId="{EF1788C8-46D4-4619-8BE7-EB6FD23FC948}" dt="2024-07-30T16:55:24.107" v="485" actId="20577"/>
          <ac:spMkLst>
            <pc:docMk/>
            <pc:sldMk cId="907101350" sldId="2146846178"/>
            <ac:spMk id="53" creationId="{9E609351-64F5-D216-1E73-37E0DCA6FED7}"/>
          </ac:spMkLst>
        </pc:spChg>
        <pc:spChg chg="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54" creationId="{1F80C8E2-7544-2B09-84F2-B1A5CEE4F3B2}"/>
          </ac:spMkLst>
        </pc:spChg>
        <pc:spChg chg="mod topLvl">
          <ac:chgData name="Karolina Guillen" userId="c1c08796-a0be-47c6-af52-5d31fd96ec50" providerId="ADAL" clId="{EF1788C8-46D4-4619-8BE7-EB6FD23FC948}" dt="2024-07-30T16:55:10.518" v="457" actId="20577"/>
          <ac:spMkLst>
            <pc:docMk/>
            <pc:sldMk cId="907101350" sldId="2146846178"/>
            <ac:spMk id="55" creationId="{4EC14CE8-2B69-EC7C-4AE5-56C22B8A40C6}"/>
          </ac:spMkLst>
        </pc:spChg>
        <pc:spChg chg="mod topLvl">
          <ac:chgData name="Karolina Guillen" userId="c1c08796-a0be-47c6-af52-5d31fd96ec50" providerId="ADAL" clId="{EF1788C8-46D4-4619-8BE7-EB6FD23FC948}" dt="2024-07-30T16:55:27.610" v="488" actId="20577"/>
          <ac:spMkLst>
            <pc:docMk/>
            <pc:sldMk cId="907101350" sldId="2146846178"/>
            <ac:spMk id="56" creationId="{265CF479-3226-9580-FA07-3A57867073B3}"/>
          </ac:spMkLst>
        </pc:spChg>
        <pc:spChg chg="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57" creationId="{5314C194-87DF-0B28-29CC-9AA1B1E34C83}"/>
          </ac:spMkLst>
        </pc:spChg>
        <pc:spChg chg="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58" creationId="{88FE5448-B593-372D-5F1A-C4ACF17F2252}"/>
          </ac:spMkLst>
        </pc:spChg>
        <pc:spChg chg="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59" creationId="{8320EAD5-C9F3-9D14-9155-9B14017856EE}"/>
          </ac:spMkLst>
        </pc:spChg>
        <pc:spChg chg="add mod topLvl">
          <ac:chgData name="Karolina Guillen" userId="c1c08796-a0be-47c6-af52-5d31fd96ec50" providerId="ADAL" clId="{EF1788C8-46D4-4619-8BE7-EB6FD23FC948}" dt="2024-07-30T16:57:25.399" v="639" actId="20577"/>
          <ac:spMkLst>
            <pc:docMk/>
            <pc:sldMk cId="907101350" sldId="2146846178"/>
            <ac:spMk id="61" creationId="{C29F1330-0B19-84BC-BA75-2939127BB615}"/>
          </ac:spMkLst>
        </pc:spChg>
        <pc:spChg chg="add del mod topLvl">
          <ac:chgData name="Karolina Guillen" userId="c1c08796-a0be-47c6-af52-5d31fd96ec50" providerId="ADAL" clId="{EF1788C8-46D4-4619-8BE7-EB6FD23FC948}" dt="2024-07-30T16:58:12.460" v="704" actId="478"/>
          <ac:spMkLst>
            <pc:docMk/>
            <pc:sldMk cId="907101350" sldId="2146846178"/>
            <ac:spMk id="62" creationId="{FB96571B-A5EA-A252-84AB-5FDA2AF4CBB6}"/>
          </ac:spMkLst>
        </pc:spChg>
        <pc:spChg chg="add 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63" creationId="{790BF0C8-066F-A723-84EE-5DE213D16A47}"/>
          </ac:spMkLst>
        </pc:spChg>
        <pc:spChg chg="add del mod topLvl">
          <ac:chgData name="Karolina Guillen" userId="c1c08796-a0be-47c6-af52-5d31fd96ec50" providerId="ADAL" clId="{EF1788C8-46D4-4619-8BE7-EB6FD23FC948}" dt="2024-07-30T16:58:42.207" v="714" actId="478"/>
          <ac:spMkLst>
            <pc:docMk/>
            <pc:sldMk cId="907101350" sldId="2146846178"/>
            <ac:spMk id="1024" creationId="{8FDEAB91-9216-A87C-CD0C-4F70D678618F}"/>
          </ac:spMkLst>
        </pc:spChg>
        <pc:spChg chg="add 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25" creationId="{B0B4254E-4DD0-A979-0E76-287EC6215205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27" creationId="{7476286E-FFF4-9926-6289-601B1E682C17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29" creationId="{71BF4694-5895-4ADF-AD3C-A42FB650D3AC}"/>
          </ac:spMkLst>
        </pc:spChg>
        <pc:spChg chg="add mod topLvl">
          <ac:chgData name="Karolina Guillen" userId="c1c08796-a0be-47c6-af52-5d31fd96ec50" providerId="ADAL" clId="{EF1788C8-46D4-4619-8BE7-EB6FD23FC948}" dt="2024-07-30T18:33:58.816" v="1100" actId="1076"/>
          <ac:spMkLst>
            <pc:docMk/>
            <pc:sldMk cId="907101350" sldId="2146846178"/>
            <ac:spMk id="1030" creationId="{BED9E7EF-1E10-E4EE-255B-13372ABD5694}"/>
          </ac:spMkLst>
        </pc:spChg>
        <pc:spChg chg="add mod topLvl">
          <ac:chgData name="Karolina Guillen" userId="c1c08796-a0be-47c6-af52-5d31fd96ec50" providerId="ADAL" clId="{EF1788C8-46D4-4619-8BE7-EB6FD23FC948}" dt="2024-07-30T18:16:30.972" v="985" actId="20577"/>
          <ac:spMkLst>
            <pc:docMk/>
            <pc:sldMk cId="907101350" sldId="2146846178"/>
            <ac:spMk id="1031" creationId="{2B60202A-2B2F-3513-76C2-F38415B7C48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32" creationId="{7D777D31-ACBA-8A66-31B9-45282965FABF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1033" creationId="{666A3E80-5E79-BAE2-3E8B-302ADE38A9DA}"/>
          </ac:spMkLst>
        </pc:spChg>
        <pc:spChg chg="add mod topLvl">
          <ac:chgData name="Karolina Guillen" userId="c1c08796-a0be-47c6-af52-5d31fd96ec50" providerId="ADAL" clId="{EF1788C8-46D4-4619-8BE7-EB6FD23FC948}" dt="2024-07-30T16:59:29.127" v="735" actId="20577"/>
          <ac:spMkLst>
            <pc:docMk/>
            <pc:sldMk cId="907101350" sldId="2146846178"/>
            <ac:spMk id="1035" creationId="{015C915C-4E7A-EB47-BA78-0B94401BDEF9}"/>
          </ac:spMkLst>
        </pc:spChg>
        <pc:spChg chg="add mod topLvl">
          <ac:chgData name="Karolina Guillen" userId="c1c08796-a0be-47c6-af52-5d31fd96ec50" providerId="ADAL" clId="{EF1788C8-46D4-4619-8BE7-EB6FD23FC948}" dt="2024-07-30T17:00:14.141" v="746"/>
          <ac:spMkLst>
            <pc:docMk/>
            <pc:sldMk cId="907101350" sldId="2146846178"/>
            <ac:spMk id="1037" creationId="{B4301A34-CD04-E13E-24C3-3BCC3C51A1B1}"/>
          </ac:spMkLst>
        </pc:spChg>
        <pc:spChg chg="add mod topLvl">
          <ac:chgData name="Karolina Guillen" userId="c1c08796-a0be-47c6-af52-5d31fd96ec50" providerId="ADAL" clId="{EF1788C8-46D4-4619-8BE7-EB6FD23FC948}" dt="2024-07-30T16:59:33.863" v="738" actId="20577"/>
          <ac:spMkLst>
            <pc:docMk/>
            <pc:sldMk cId="907101350" sldId="2146846178"/>
            <ac:spMk id="1039" creationId="{CCB7AF65-B783-3E74-C833-4122313B93DE}"/>
          </ac:spMkLst>
        </pc:spChg>
        <pc:spChg chg="add del mod topLvl">
          <ac:chgData name="Karolina Guillen" userId="c1c08796-a0be-47c6-af52-5d31fd96ec50" providerId="ADAL" clId="{EF1788C8-46D4-4619-8BE7-EB6FD23FC948}" dt="2024-07-30T17:00:42.988" v="749" actId="478"/>
          <ac:spMkLst>
            <pc:docMk/>
            <pc:sldMk cId="907101350" sldId="2146846178"/>
            <ac:spMk id="1040" creationId="{70E371D8-4326-00B0-1D05-AC0188FBB20C}"/>
          </ac:spMkLst>
        </pc:spChg>
        <pc:spChg chg="add 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1041" creationId="{5B70DD47-EC57-24D5-EB56-9146929BC016}"/>
          </ac:spMkLst>
        </pc:spChg>
        <pc:spChg chg="add del mod topLvl">
          <ac:chgData name="Karolina Guillen" userId="c1c08796-a0be-47c6-af52-5d31fd96ec50" providerId="ADAL" clId="{EF1788C8-46D4-4619-8BE7-EB6FD23FC948}" dt="2024-07-30T17:01:09.052" v="769" actId="478"/>
          <ac:spMkLst>
            <pc:docMk/>
            <pc:sldMk cId="907101350" sldId="2146846178"/>
            <ac:spMk id="1042" creationId="{8B61549E-69E9-E901-F2F9-E1237809E8A0}"/>
          </ac:spMkLst>
        </pc:spChg>
        <pc:spChg chg="add 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43" creationId="{F1A1FE4D-2E1B-DDD1-2FFF-F1A94494DC53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44" creationId="{3F19DC4B-F316-3C64-3B58-B619949B7B2E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45" creationId="{EB931110-BEA7-78C0-E040-731FFD7F73F1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46" creationId="{B9D9B4B0-50A6-DC7A-5327-CD5DA0B6F410}"/>
          </ac:spMkLst>
        </pc:spChg>
        <pc:spChg chg="add mod topLvl">
          <ac:chgData name="Karolina Guillen" userId="c1c08796-a0be-47c6-af52-5d31fd96ec50" providerId="ADAL" clId="{EF1788C8-46D4-4619-8BE7-EB6FD23FC948}" dt="2024-07-30T18:16:33.013" v="986" actId="20577"/>
          <ac:spMkLst>
            <pc:docMk/>
            <pc:sldMk cId="907101350" sldId="2146846178"/>
            <ac:spMk id="1047" creationId="{052FBA9A-2ADC-5E30-73C6-550A7176FA10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48" creationId="{566629BA-182D-FCC1-55F5-82D77A3C028F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1049" creationId="{728CCBE3-C971-F18E-948A-31741C446F96}"/>
          </ac:spMkLst>
        </pc:spChg>
        <pc:spChg chg="add mod topLvl">
          <ac:chgData name="Karolina Guillen" userId="c1c08796-a0be-47c6-af52-5d31fd96ec50" providerId="ADAL" clId="{EF1788C8-46D4-4619-8BE7-EB6FD23FC948}" dt="2024-07-30T17:02:22.407" v="795" actId="20577"/>
          <ac:spMkLst>
            <pc:docMk/>
            <pc:sldMk cId="907101350" sldId="2146846178"/>
            <ac:spMk id="1050" creationId="{4704DF38-E6E9-2D4F-22CA-120D22D601EC}"/>
          </ac:spMkLst>
        </pc:spChg>
        <pc:spChg chg="add mod topLvl">
          <ac:chgData name="Karolina Guillen" userId="c1c08796-a0be-47c6-af52-5d31fd96ec50" providerId="ADAL" clId="{EF1788C8-46D4-4619-8BE7-EB6FD23FC948}" dt="2024-07-30T17:02:39.586" v="806"/>
          <ac:spMkLst>
            <pc:docMk/>
            <pc:sldMk cId="907101350" sldId="2146846178"/>
            <ac:spMk id="1051" creationId="{6303CAC9-FF89-7564-6A21-D9D3393C3269}"/>
          </ac:spMkLst>
        </pc:spChg>
        <pc:spChg chg="add mod topLvl">
          <ac:chgData name="Karolina Guillen" userId="c1c08796-a0be-47c6-af52-5d31fd96ec50" providerId="ADAL" clId="{EF1788C8-46D4-4619-8BE7-EB6FD23FC948}" dt="2024-07-30T17:02:24.471" v="798" actId="20577"/>
          <ac:spMkLst>
            <pc:docMk/>
            <pc:sldMk cId="907101350" sldId="2146846178"/>
            <ac:spMk id="1052" creationId="{E5B4D586-FB81-4BE2-0007-0E7DA7B4BDE2}"/>
          </ac:spMkLst>
        </pc:spChg>
        <pc:spChg chg="add mod topLvl">
          <ac:chgData name="Karolina Guillen" userId="c1c08796-a0be-47c6-af52-5d31fd96ec50" providerId="ADAL" clId="{EF1788C8-46D4-4619-8BE7-EB6FD23FC948}" dt="2024-07-30T17:02:46.061" v="807"/>
          <ac:spMkLst>
            <pc:docMk/>
            <pc:sldMk cId="907101350" sldId="2146846178"/>
            <ac:spMk id="1053" creationId="{5801702D-61A1-1539-4874-C52265BAB170}"/>
          </ac:spMkLst>
        </pc:spChg>
        <pc:spChg chg="add mod topLvl">
          <ac:chgData name="Karolina Guillen" userId="c1c08796-a0be-47c6-af52-5d31fd96ec50" providerId="ADAL" clId="{EF1788C8-46D4-4619-8BE7-EB6FD23FC948}" dt="2024-07-30T17:02:26.855" v="801" actId="20577"/>
          <ac:spMkLst>
            <pc:docMk/>
            <pc:sldMk cId="907101350" sldId="2146846178"/>
            <ac:spMk id="1054" creationId="{E2FEFD6B-FDCB-EF24-0FFA-CB1D42A906E2}"/>
          </ac:spMkLst>
        </pc:spChg>
        <pc:spChg chg="add del mod topLvl">
          <ac:chgData name="Karolina Guillen" userId="c1c08796-a0be-47c6-af52-5d31fd96ec50" providerId="ADAL" clId="{EF1788C8-46D4-4619-8BE7-EB6FD23FC948}" dt="2024-07-30T17:02:52.142" v="809" actId="478"/>
          <ac:spMkLst>
            <pc:docMk/>
            <pc:sldMk cId="907101350" sldId="2146846178"/>
            <ac:spMk id="1055" creationId="{40E85AF6-8252-47E6-D904-F7FC58BE0000}"/>
          </ac:spMkLst>
        </pc:spChg>
        <pc:spChg chg="add mod topLvl">
          <ac:chgData name="Karolina Guillen" userId="c1c08796-a0be-47c6-af52-5d31fd96ec50" providerId="ADAL" clId="{EF1788C8-46D4-4619-8BE7-EB6FD23FC948}" dt="2024-07-30T17:02:31.918" v="803" actId="20577"/>
          <ac:spMkLst>
            <pc:docMk/>
            <pc:sldMk cId="907101350" sldId="2146846178"/>
            <ac:spMk id="1056" creationId="{769F7FE0-C27A-62B7-F6A1-E597809192FC}"/>
          </ac:spMkLst>
        </pc:spChg>
        <pc:spChg chg="add mod topLvl">
          <ac:chgData name="Karolina Guillen" userId="c1c08796-a0be-47c6-af52-5d31fd96ec50" providerId="ADAL" clId="{EF1788C8-46D4-4619-8BE7-EB6FD23FC948}" dt="2024-07-30T17:03:14.935" v="829" actId="20577"/>
          <ac:spMkLst>
            <pc:docMk/>
            <pc:sldMk cId="907101350" sldId="2146846178"/>
            <ac:spMk id="1057" creationId="{9BB170B1-D0B9-DD89-EF27-2BD2B3C99332}"/>
          </ac:spMkLst>
        </pc:spChg>
        <pc:spChg chg="add mod topLvl">
          <ac:chgData name="Karolina Guillen" userId="c1c08796-a0be-47c6-af52-5d31fd96ec50" providerId="ADAL" clId="{EF1788C8-46D4-4619-8BE7-EB6FD23FC948}" dt="2024-07-30T17:02:34.490" v="805" actId="20577"/>
          <ac:spMkLst>
            <pc:docMk/>
            <pc:sldMk cId="907101350" sldId="2146846178"/>
            <ac:spMk id="1058" creationId="{2038373F-138F-D050-5EFE-51C4D818382F}"/>
          </ac:spMkLst>
        </pc:spChg>
        <pc:spChg chg="add mod">
          <ac:chgData name="Karolina Guillen" userId="c1c08796-a0be-47c6-af52-5d31fd96ec50" providerId="ADAL" clId="{EF1788C8-46D4-4619-8BE7-EB6FD23FC948}" dt="2024-07-30T18:21:35.520" v="1097" actId="20577"/>
          <ac:spMkLst>
            <pc:docMk/>
            <pc:sldMk cId="907101350" sldId="2146846178"/>
            <ac:spMk id="1063" creationId="{EB40F952-5EEC-C6A0-AAF2-9F9E2C3BE88F}"/>
          </ac:spMkLst>
        </pc:spChg>
        <pc:spChg chg="add mod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64" creationId="{71511BCB-69C6-55A2-60C8-22E8B83CE540}"/>
          </ac:spMkLst>
        </pc:spChg>
        <pc:spChg chg="add mod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1065" creationId="{C407E7B9-5322-C9C3-B83B-41717F706363}"/>
          </ac:spMkLst>
        </pc:spChg>
        <pc:spChg chg="add mod">
          <ac:chgData name="Karolina Guillen" userId="c1c08796-a0be-47c6-af52-5d31fd96ec50" providerId="ADAL" clId="{EF1788C8-46D4-4619-8BE7-EB6FD23FC948}" dt="2024-07-30T18:21:31.534" v="1096" actId="20577"/>
          <ac:spMkLst>
            <pc:docMk/>
            <pc:sldMk cId="907101350" sldId="2146846178"/>
            <ac:spMk id="1066" creationId="{2899B5B8-0703-6429-B9E4-71DB30D99F32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7" creationId="{E7C6909C-3897-3A48-1E09-99FA972FEC61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8" creationId="{32E38F1A-6413-D833-CA71-7568476E14AF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9" creationId="{6224E0DC-4990-2FED-DD6A-BDA7FFAF9BB8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4" creationId="{BDE1708C-DB92-0E6F-E19D-2855C7831227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5" creationId="{79EFAFDE-0A74-258C-A685-638E069529A0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6" creationId="{55E167BC-DA2A-3569-98EF-A608BAF8967C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7" creationId="{49FA51C4-BAC7-CA34-D1E2-14A7D40DA234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8" creationId="{8923BFB0-CEEE-2996-F447-B756050F2C86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0" creationId="{69803C52-FA5A-1C47-2D24-B17FC403B37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1" creationId="{BC89ADD4-A806-C770-34DC-B41A2E6B2678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2" creationId="{79379DCA-2A80-B17C-9468-1673E5D900FC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3" creationId="{975C63DC-B5FE-C251-3A7F-D58478FFAA2F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4" creationId="{F94C000E-2307-0DE1-761C-DDBD081E7D45}"/>
          </ac:spMkLst>
        </pc:spChg>
        <pc:spChg chg="add mod">
          <ac:chgData name="Karolina Guillen" userId="c1c08796-a0be-47c6-af52-5d31fd96ec50" providerId="ADAL" clId="{EF1788C8-46D4-4619-8BE7-EB6FD23FC948}" dt="2024-07-30T17:03:04.603" v="817" actId="1036"/>
          <ac:spMkLst>
            <pc:docMk/>
            <pc:sldMk cId="907101350" sldId="2146846178"/>
            <ac:spMk id="1090" creationId="{AF9DC452-8142-B2A5-38B4-39BACEF9610D}"/>
          </ac:spMkLst>
        </pc:spChg>
        <pc:spChg chg="add mod">
          <ac:chgData name="Karolina Guillen" userId="c1c08796-a0be-47c6-af52-5d31fd96ec50" providerId="ADAL" clId="{EF1788C8-46D4-4619-8BE7-EB6FD23FC948}" dt="2024-07-30T18:15:51.048" v="950" actId="14100"/>
          <ac:spMkLst>
            <pc:docMk/>
            <pc:sldMk cId="907101350" sldId="2146846178"/>
            <ac:spMk id="1091" creationId="{8CF3406A-017D-DF7C-C6CE-66831C5BE83E}"/>
          </ac:spMkLst>
        </pc:spChg>
        <pc:spChg chg="add mod">
          <ac:chgData name="Karolina Guillen" userId="c1c08796-a0be-47c6-af52-5d31fd96ec50" providerId="ADAL" clId="{EF1788C8-46D4-4619-8BE7-EB6FD23FC948}" dt="2024-07-30T18:17:35.032" v="1091" actId="1076"/>
          <ac:spMkLst>
            <pc:docMk/>
            <pc:sldMk cId="907101350" sldId="2146846178"/>
            <ac:spMk id="1092" creationId="{F6122C96-45D2-3751-665F-FB058BEB8E63}"/>
          </ac:spMkLst>
        </pc:s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43" creationId="{8CBAAF16-0921-52D5-978D-EE58AE4C5694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59" creationId="{8694B9A8-CFBA-659E-8DDB-D6C21ED2C9FC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0" creationId="{CF88865A-A8B6-78CF-8E1C-7FC36AEA1873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1" creationId="{340085A3-7033-8376-8608-69920F295E26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2" creationId="{7AA7F4CC-1DCB-45F7-7265-79BE005B38D2}"/>
          </ac:grpSpMkLst>
        </pc:gr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1095" creationId="{A3478DCD-CF39-B03F-DF92-9A78E3199EBE}"/>
          </ac:grpSpMkLst>
        </pc:gr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1097" creationId="{5B295999-4BBF-4F03-21E8-B83626FFC973}"/>
          </ac:grpSpMkLst>
        </pc:grp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20" creationId="{2607E867-67DF-C1B9-053E-B87E8D4917A9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24" creationId="{52FFAD84-B5D6-DA24-7977-1B5905E34117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35" creationId="{3413DD30-CF63-3C22-41EE-019EFFBEA5FC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40" creationId="{0729A594-7BF3-F2A0-87B0-458FB1DCECB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60" creationId="{101EC5A6-3FD2-FAC0-EFAA-37B84FBA7383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26" creationId="{766A64AD-DB58-DC47-D723-06B12A54511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28" creationId="{B8F53292-14F8-1926-35F4-54D710B52544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34" creationId="{D846F0D7-75BB-9A4D-E533-CEAD62566F06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79" creationId="{49E922FD-8B83-AAD7-2C99-EB518C21CDC4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5" creationId="{640CFD55-8300-FFDB-71AA-6BF81C521785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6" creationId="{267F9582-7A06-B861-985D-7AD29A97559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7" creationId="{C0EC5A00-F55D-6437-23B5-0D95C3E4C519}"/>
          </ac:picMkLst>
        </pc:pic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5" creationId="{94661E01-CCD2-C649-6C8D-A4391F1DECA4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6" creationId="{CFC236E1-A5DA-9CE1-3521-178D6F9E1F1C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7" creationId="{E1EE9D88-6D7E-7393-3DCB-D43640B57E05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14" creationId="{A017249C-46D9-CF1A-2CC0-EE059989F820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28" creationId="{977F8497-AEC8-4E67-3866-1A4EA7CFBF83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29" creationId="{4FE2702D-6977-046A-0828-7373BCF163F1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30" creationId="{2AAC04DC-F38D-FD34-9714-5DE394B62CA4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31" creationId="{70A105AD-79F8-F1F3-3FC7-E577FF064903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0" creationId="{6FCBE152-50E5-5C3C-06FA-EB8D6112AD0D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1" creationId="{D8CFF3C0-662A-260E-EBAB-88A0EC58FD08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2" creationId="{0A8F9257-7655-4297-DBA1-2A62346F56DD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3" creationId="{BD407EDA-F051-C64B-4C52-79A1159AA997}"/>
          </ac:cxnSpMkLst>
        </pc:cxnChg>
      </pc:sldChg>
      <pc:sldChg chg="modSp mod">
        <pc:chgData name="Karolina Guillen" userId="c1c08796-a0be-47c6-af52-5d31fd96ec50" providerId="ADAL" clId="{EF1788C8-46D4-4619-8BE7-EB6FD23FC948}" dt="2024-07-31T13:56:03.415" v="1101" actId="20577"/>
        <pc:sldMkLst>
          <pc:docMk/>
          <pc:sldMk cId="4220267585" sldId="2146846295"/>
        </pc:sldMkLst>
        <pc:spChg chg="mod">
          <ac:chgData name="Karolina Guillen" userId="c1c08796-a0be-47c6-af52-5d31fd96ec50" providerId="ADAL" clId="{EF1788C8-46D4-4619-8BE7-EB6FD23FC948}" dt="2024-07-31T13:56:03.415" v="1101" actId="20577"/>
          <ac:spMkLst>
            <pc:docMk/>
            <pc:sldMk cId="4220267585" sldId="2146846295"/>
            <ac:spMk id="3" creationId="{4D4BC329-3C1F-BCE6-33AB-7E265BE38C04}"/>
          </ac:spMkLst>
        </pc:spChg>
      </pc:sldChg>
      <pc:sldChg chg="modSp mod addCm modCm">
        <pc:chgData name="Karolina Guillen" userId="c1c08796-a0be-47c6-af52-5d31fd96ec50" providerId="ADAL" clId="{EF1788C8-46D4-4619-8BE7-EB6FD23FC948}" dt="2024-07-30T18:24:23.689" v="1099" actId="2056"/>
        <pc:sldMkLst>
          <pc:docMk/>
          <pc:sldMk cId="4258407413" sldId="2147376339"/>
        </pc:sldMkLst>
        <pc:spChg chg="mod">
          <ac:chgData name="Karolina Guillen" userId="c1c08796-a0be-47c6-af52-5d31fd96ec50" providerId="ADAL" clId="{EF1788C8-46D4-4619-8BE7-EB6FD23FC948}" dt="2024-07-30T18:06:31.776" v="929" actId="1076"/>
          <ac:spMkLst>
            <pc:docMk/>
            <pc:sldMk cId="4258407413" sldId="2147376339"/>
            <ac:spMk id="4" creationId="{0C88EA0C-A9D3-1A91-1418-2ED83B167CA6}"/>
          </ac:spMkLst>
        </pc:spChg>
        <pc:picChg chg="mod">
          <ac:chgData name="Karolina Guillen" userId="c1c08796-a0be-47c6-af52-5d31fd96ec50" providerId="ADAL" clId="{EF1788C8-46D4-4619-8BE7-EB6FD23FC948}" dt="2024-07-30T13:51:33.816" v="0" actId="1076"/>
          <ac:picMkLst>
            <pc:docMk/>
            <pc:sldMk cId="4258407413" sldId="2147376339"/>
            <ac:picMk id="3" creationId="{96FFC6A2-5064-32DA-397C-1BB75CC6E08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Karolina Guillen" userId="c1c08796-a0be-47c6-af52-5d31fd96ec50" providerId="ADAL" clId="{EF1788C8-46D4-4619-8BE7-EB6FD23FC948}" dt="2024-07-30T18:24:23.689" v="1099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</pc226:cmChg>
          </p:ext>
        </pc:extLst>
      </pc:sldChg>
      <pc:sldChg chg="del">
        <pc:chgData name="Karolina Guillen" userId="c1c08796-a0be-47c6-af52-5d31fd96ec50" providerId="ADAL" clId="{EF1788C8-46D4-4619-8BE7-EB6FD23FC948}" dt="2024-07-30T17:04:20.661" v="928" actId="47"/>
        <pc:sldMkLst>
          <pc:docMk/>
          <pc:sldMk cId="3420978197" sldId="2147376342"/>
        </pc:sldMkLst>
      </pc:sldChg>
    </pc:docChg>
  </pc:docChgLst>
  <pc:docChgLst>
    <pc:chgData name="Reed Kiely" userId="768be38e-2fb5-40ce-925d-bd8e9d9e3c31" providerId="ADAL" clId="{435393BA-CD9B-478B-B337-97475EE71E16}"/>
    <pc:docChg chg="undo custSel modSld">
      <pc:chgData name="Reed Kiely" userId="768be38e-2fb5-40ce-925d-bd8e9d9e3c31" providerId="ADAL" clId="{435393BA-CD9B-478B-B337-97475EE71E16}" dt="2024-07-30T13:27:01.364" v="123"/>
      <pc:docMkLst>
        <pc:docMk/>
      </pc:docMkLst>
      <pc:sldChg chg="addSp modSp mod addCm">
        <pc:chgData name="Reed Kiely" userId="768be38e-2fb5-40ce-925d-bd8e9d9e3c31" providerId="ADAL" clId="{435393BA-CD9B-478B-B337-97475EE71E16}" dt="2024-07-30T13:27:01.364" v="123"/>
        <pc:sldMkLst>
          <pc:docMk/>
          <pc:sldMk cId="3118991152" sldId="2146846068"/>
        </pc:sldMkLst>
        <pc:spChg chg="add mod">
          <ac:chgData name="Reed Kiely" userId="768be38e-2fb5-40ce-925d-bd8e9d9e3c31" providerId="ADAL" clId="{435393BA-CD9B-478B-B337-97475EE71E16}" dt="2024-07-30T13:26:16.473" v="119"/>
          <ac:spMkLst>
            <pc:docMk/>
            <pc:sldMk cId="3118991152" sldId="2146846068"/>
            <ac:spMk id="2" creationId="{3B5551C8-B881-7A17-4208-8CC1FFB1467C}"/>
          </ac:spMkLst>
        </pc:spChg>
        <pc:spChg chg="add mod">
          <ac:chgData name="Reed Kiely" userId="768be38e-2fb5-40ce-925d-bd8e9d9e3c31" providerId="ADAL" clId="{435393BA-CD9B-478B-B337-97475EE71E16}" dt="2024-07-30T13:26:32.423" v="121"/>
          <ac:spMkLst>
            <pc:docMk/>
            <pc:sldMk cId="3118991152" sldId="2146846068"/>
            <ac:spMk id="6" creationId="{BA222FAB-BF14-E630-4F92-E9D5516FF6BC}"/>
          </ac:spMkLst>
        </pc:spChg>
        <pc:spChg chg="add mod">
          <ac:chgData name="Reed Kiely" userId="768be38e-2fb5-40ce-925d-bd8e9d9e3c31" providerId="ADAL" clId="{435393BA-CD9B-478B-B337-97475EE71E16}" dt="2024-07-30T13:26:24.521" v="120"/>
          <ac:spMkLst>
            <pc:docMk/>
            <pc:sldMk cId="3118991152" sldId="2146846068"/>
            <ac:spMk id="7" creationId="{C13C528C-4FCC-643D-4123-7B473EBA9D52}"/>
          </ac:spMkLst>
        </pc:spChg>
        <pc:spChg chg="add mod">
          <ac:chgData name="Reed Kiely" userId="768be38e-2fb5-40ce-925d-bd8e9d9e3c31" providerId="ADAL" clId="{435393BA-CD9B-478B-B337-97475EE71E16}" dt="2024-07-30T13:26:38.505" v="122"/>
          <ac:spMkLst>
            <pc:docMk/>
            <pc:sldMk cId="3118991152" sldId="2146846068"/>
            <ac:spMk id="8" creationId="{21EF9B7F-E50D-B9D4-FE9D-2AD19564AF56}"/>
          </ac:spMkLst>
        </pc:spChg>
        <pc:picChg chg="mod">
          <ac:chgData name="Reed Kiely" userId="768be38e-2fb5-40ce-925d-bd8e9d9e3c31" providerId="ADAL" clId="{435393BA-CD9B-478B-B337-97475EE71E16}" dt="2024-07-30T13:25:45.028" v="118" actId="12788"/>
          <ac:picMkLst>
            <pc:docMk/>
            <pc:sldMk cId="3118991152" sldId="2146846068"/>
            <ac:picMk id="9" creationId="{BCEDE37B-49C3-E95C-E493-77BEF19CC138}"/>
          </ac:picMkLst>
        </pc:picChg>
        <pc:picChg chg="mod">
          <ac:chgData name="Reed Kiely" userId="768be38e-2fb5-40ce-925d-bd8e9d9e3c31" providerId="ADAL" clId="{435393BA-CD9B-478B-B337-97475EE71E16}" dt="2024-07-30T13:25:45.028" v="118" actId="12788"/>
          <ac:picMkLst>
            <pc:docMk/>
            <pc:sldMk cId="3118991152" sldId="2146846068"/>
            <ac:picMk id="10" creationId="{F4013816-1578-B315-ED3D-C4876AFABBE6}"/>
          </ac:picMkLst>
        </pc:picChg>
        <pc:picChg chg="mod">
          <ac:chgData name="Reed Kiely" userId="768be38e-2fb5-40ce-925d-bd8e9d9e3c31" providerId="ADAL" clId="{435393BA-CD9B-478B-B337-97475EE71E16}" dt="2024-07-30T13:25:37.178" v="117" actId="12788"/>
          <ac:picMkLst>
            <pc:docMk/>
            <pc:sldMk cId="3118991152" sldId="2146846068"/>
            <ac:picMk id="12" creationId="{4CD9599C-1D6E-1367-2602-9A80E101BBD7}"/>
          </ac:picMkLst>
        </pc:picChg>
        <pc:picChg chg="mod">
          <ac:chgData name="Reed Kiely" userId="768be38e-2fb5-40ce-925d-bd8e9d9e3c31" providerId="ADAL" clId="{435393BA-CD9B-478B-B337-97475EE71E16}" dt="2024-07-30T13:25:37.178" v="117" actId="12788"/>
          <ac:picMkLst>
            <pc:docMk/>
            <pc:sldMk cId="3118991152" sldId="2146846068"/>
            <ac:picMk id="14" creationId="{D821253F-12E2-0F06-6BA5-216B3F68A67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eed Kiely" userId="768be38e-2fb5-40ce-925d-bd8e9d9e3c31" providerId="ADAL" clId="{435393BA-CD9B-478B-B337-97475EE71E16}" dt="2024-07-30T13:27:01.364" v="123"/>
              <pc2:cmMkLst xmlns:pc2="http://schemas.microsoft.com/office/powerpoint/2019/9/main/command">
                <pc:docMk/>
                <pc:sldMk cId="3118991152" sldId="2146846068"/>
                <pc2:cmMk id="{DBA2C585-390B-4A8D-A83A-5B14F0CF9BE2}"/>
              </pc2:cmMkLst>
            </pc226:cmChg>
          </p:ext>
        </pc:extLst>
      </pc:sldChg>
      <pc:sldChg chg="modSp mod addCm">
        <pc:chgData name="Reed Kiely" userId="768be38e-2fb5-40ce-925d-bd8e9d9e3c31" providerId="ADAL" clId="{435393BA-CD9B-478B-B337-97475EE71E16}" dt="2024-07-30T13:22:46.779" v="38"/>
        <pc:sldMkLst>
          <pc:docMk/>
          <pc:sldMk cId="4034429229" sldId="2146846292"/>
        </pc:sldMkLst>
        <pc:spChg chg="mod">
          <ac:chgData name="Reed Kiely" userId="768be38e-2fb5-40ce-925d-bd8e9d9e3c31" providerId="ADAL" clId="{435393BA-CD9B-478B-B337-97475EE71E16}" dt="2024-07-30T13:22:18.296" v="37" actId="20577"/>
          <ac:spMkLst>
            <pc:docMk/>
            <pc:sldMk cId="4034429229" sldId="2146846292"/>
            <ac:spMk id="13" creationId="{2BB80629-CFFC-A005-3FF3-F865AFC1033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eed Kiely" userId="768be38e-2fb5-40ce-925d-bd8e9d9e3c31" providerId="ADAL" clId="{435393BA-CD9B-478B-B337-97475EE71E16}" dt="2024-07-30T13:22:46.779" v="38"/>
              <pc2:cmMkLst xmlns:pc2="http://schemas.microsoft.com/office/powerpoint/2019/9/main/command">
                <pc:docMk/>
                <pc:sldMk cId="4034429229" sldId="2146846292"/>
                <pc2:cmMk id="{534D9E51-E304-4226-BAC8-6E36DF596D6B}"/>
              </pc2:cmMkLst>
            </pc226:cmChg>
          </p:ext>
        </pc:extLst>
      </pc:sldChg>
    </pc:docChg>
  </pc:docChgLst>
  <pc:docChgLst>
    <pc:chgData name="Kaileen Cain" userId="21167d2d-fdf2-4320-ae3a-272888c89590" providerId="ADAL" clId="{33FE793F-83C0-43C4-8AAC-D586779C1A71}"/>
    <pc:docChg chg="custSel modSld">
      <pc:chgData name="Kaileen Cain" userId="21167d2d-fdf2-4320-ae3a-272888c89590" providerId="ADAL" clId="{33FE793F-83C0-43C4-8AAC-D586779C1A71}" dt="2024-07-30T18:24:47.343" v="393" actId="2056"/>
      <pc:docMkLst>
        <pc:docMk/>
      </pc:docMkLst>
      <pc:sldChg chg="addSp modSp mod">
        <pc:chgData name="Kaileen Cain" userId="21167d2d-fdf2-4320-ae3a-272888c89590" providerId="ADAL" clId="{33FE793F-83C0-43C4-8AAC-D586779C1A71}" dt="2024-07-30T13:09:04.761" v="381" actId="403"/>
        <pc:sldMkLst>
          <pc:docMk/>
          <pc:sldMk cId="4034429229" sldId="2146846292"/>
        </pc:sldMkLst>
        <pc:spChg chg="add mod">
          <ac:chgData name="Kaileen Cain" userId="21167d2d-fdf2-4320-ae3a-272888c89590" providerId="ADAL" clId="{33FE793F-83C0-43C4-8AAC-D586779C1A71}" dt="2024-07-30T13:03:52.842" v="186" actId="1036"/>
          <ac:spMkLst>
            <pc:docMk/>
            <pc:sldMk cId="4034429229" sldId="2146846292"/>
            <ac:spMk id="10" creationId="{65709658-68F5-79BA-D9D0-902C33F57889}"/>
          </ac:spMkLst>
        </pc:spChg>
        <pc:spChg chg="add mod">
          <ac:chgData name="Kaileen Cain" userId="21167d2d-fdf2-4320-ae3a-272888c89590" providerId="ADAL" clId="{33FE793F-83C0-43C4-8AAC-D586779C1A71}" dt="2024-07-30T13:09:04.761" v="381" actId="403"/>
          <ac:spMkLst>
            <pc:docMk/>
            <pc:sldMk cId="4034429229" sldId="2146846292"/>
            <ac:spMk id="11" creationId="{AE0147BB-91B1-FDF6-5863-D686B04F0490}"/>
          </ac:spMkLst>
        </pc:spChg>
        <pc:spChg chg="add mod">
          <ac:chgData name="Kaileen Cain" userId="21167d2d-fdf2-4320-ae3a-272888c89590" providerId="ADAL" clId="{33FE793F-83C0-43C4-8AAC-D586779C1A71}" dt="2024-07-30T13:05:47.756" v="376" actId="20577"/>
          <ac:spMkLst>
            <pc:docMk/>
            <pc:sldMk cId="4034429229" sldId="2146846292"/>
            <ac:spMk id="13" creationId="{2BB80629-CFFC-A005-3FF3-F865AFC1033A}"/>
          </ac:spMkLst>
        </pc:spChg>
        <pc:spChg chg="add mod">
          <ac:chgData name="Kaileen Cain" userId="21167d2d-fdf2-4320-ae3a-272888c89590" providerId="ADAL" clId="{33FE793F-83C0-43C4-8AAC-D586779C1A71}" dt="2024-07-30T13:09:04.761" v="381" actId="403"/>
          <ac:spMkLst>
            <pc:docMk/>
            <pc:sldMk cId="4034429229" sldId="2146846292"/>
            <ac:spMk id="14" creationId="{5D8F4E08-90D2-F281-7EDF-B540B850C694}"/>
          </ac:spMkLst>
        </pc:spChg>
        <pc:picChg chg="mod ord">
          <ac:chgData name="Kaileen Cain" userId="21167d2d-fdf2-4320-ae3a-272888c89590" providerId="ADAL" clId="{33FE793F-83C0-43C4-8AAC-D586779C1A71}" dt="2024-07-30T13:09:00.152" v="380" actId="1076"/>
          <ac:picMkLst>
            <pc:docMk/>
            <pc:sldMk cId="4034429229" sldId="2146846292"/>
            <ac:picMk id="5" creationId="{3BAD4C04-33F7-EFD4-5EC0-C74D71151622}"/>
          </ac:picMkLst>
        </pc:picChg>
      </pc:sldChg>
      <pc:sldChg chg="addSp delSp modSp mod">
        <pc:chgData name="Kaileen Cain" userId="21167d2d-fdf2-4320-ae3a-272888c89590" providerId="ADAL" clId="{33FE793F-83C0-43C4-8AAC-D586779C1A71}" dt="2024-07-30T13:13:28.935" v="392" actId="1076"/>
        <pc:sldMkLst>
          <pc:docMk/>
          <pc:sldMk cId="50220798" sldId="2147376338"/>
        </pc:sldMkLst>
        <pc:spChg chg="mod">
          <ac:chgData name="Kaileen Cain" userId="21167d2d-fdf2-4320-ae3a-272888c89590" providerId="ADAL" clId="{33FE793F-83C0-43C4-8AAC-D586779C1A71}" dt="2024-07-30T13:13:28.935" v="392" actId="1076"/>
          <ac:spMkLst>
            <pc:docMk/>
            <pc:sldMk cId="50220798" sldId="2147376338"/>
            <ac:spMk id="7" creationId="{3E6DDE46-D503-6A74-2361-4CD35116EF8D}"/>
          </ac:spMkLst>
        </pc:spChg>
        <pc:picChg chg="add mod ord modCrop">
          <ac:chgData name="Kaileen Cain" userId="21167d2d-fdf2-4320-ae3a-272888c89590" providerId="ADAL" clId="{33FE793F-83C0-43C4-8AAC-D586779C1A71}" dt="2024-07-30T13:13:19.304" v="390" actId="1076"/>
          <ac:picMkLst>
            <pc:docMk/>
            <pc:sldMk cId="50220798" sldId="2147376338"/>
            <ac:picMk id="11" creationId="{2EC1BF95-C6E5-0196-5810-C09C666E6291}"/>
          </ac:picMkLst>
        </pc:picChg>
        <pc:picChg chg="del">
          <ac:chgData name="Kaileen Cain" userId="21167d2d-fdf2-4320-ae3a-272888c89590" providerId="ADAL" clId="{33FE793F-83C0-43C4-8AAC-D586779C1A71}" dt="2024-07-30T13:12:52.593" v="387" actId="478"/>
          <ac:picMkLst>
            <pc:docMk/>
            <pc:sldMk cId="50220798" sldId="2147376338"/>
            <ac:picMk id="15" creationId="{54267C93-79B4-6842-7F4F-625EC5A6DE69}"/>
          </ac:picMkLst>
        </pc:picChg>
      </pc:sldChg>
      <pc:sldChg chg="modCm">
        <pc:chgData name="Kaileen Cain" userId="21167d2d-fdf2-4320-ae3a-272888c89590" providerId="ADAL" clId="{33FE793F-83C0-43C4-8AAC-D586779C1A71}" dt="2024-07-30T18:24:47.343" v="393" actId="2056"/>
        <pc:sldMkLst>
          <pc:docMk/>
          <pc:sldMk cId="4258407413" sldId="214737633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ileen Cain" userId="21167d2d-fdf2-4320-ae3a-272888c89590" providerId="ADAL" clId="{33FE793F-83C0-43C4-8AAC-D586779C1A71}" dt="2024-07-30T18:24:47.343" v="393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</pc226:cmChg>
          </p:ext>
        </pc:extLst>
      </pc:sldChg>
    </pc:docChg>
  </pc:docChgLst>
  <pc:docChgLst>
    <pc:chgData name="Karolina Guillen" userId="c1c08796-a0be-47c6-af52-5d31fd96ec50" providerId="ADAL" clId="{68F5F6FD-8EB5-440F-8809-87B1D6C77628}"/>
    <pc:docChg chg="undo custSel modSld">
      <pc:chgData name="Karolina Guillen" userId="c1c08796-a0be-47c6-af52-5d31fd96ec50" providerId="ADAL" clId="{68F5F6FD-8EB5-440F-8809-87B1D6C77628}" dt="2024-07-30T21:11:28.019" v="21" actId="1035"/>
      <pc:docMkLst>
        <pc:docMk/>
      </pc:docMkLst>
      <pc:sldChg chg="modSp mod">
        <pc:chgData name="Karolina Guillen" userId="c1c08796-a0be-47c6-af52-5d31fd96ec50" providerId="ADAL" clId="{68F5F6FD-8EB5-440F-8809-87B1D6C77628}" dt="2024-07-30T21:11:28.019" v="21" actId="1035"/>
        <pc:sldMkLst>
          <pc:docMk/>
          <pc:sldMk cId="907101350" sldId="2146846178"/>
        </pc:sldMkLst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38" creationId="{B8A34510-B533-1BB1-4848-A3104BA1C496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39" creationId="{E8BC5C18-C945-004A-DADE-35B61C46A6F3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1" creationId="{F9F88A89-D1A6-24AD-3F50-AAFB56ED460C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52" creationId="{76564BA3-272B-4278-2888-EF2128A5B7B4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3" creationId="{9E609351-64F5-D216-1E73-37E0DCA6FED7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6" creationId="{265CF479-3226-9580-FA07-3A57867073B3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57" creationId="{5314C194-87DF-0B28-29CC-9AA1B1E34C8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58" creationId="{88FE5448-B593-372D-5F1A-C4ACF17F225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59" creationId="{8320EAD5-C9F3-9D14-9155-9B14017856EE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61" creationId="{C29F1330-0B19-84BC-BA75-2939127BB615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63" creationId="{790BF0C8-066F-A723-84EE-5DE213D16A47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5" creationId="{B0B4254E-4DD0-A979-0E76-287EC6215205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7" creationId="{7476286E-FFF4-9926-6289-601B1E682C17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9" creationId="{71BF4694-5895-4ADF-AD3C-A42FB650D3AC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37" creationId="{B4301A34-CD04-E13E-24C3-3BCC3C51A1B1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39" creationId="{CCB7AF65-B783-3E74-C833-4122313B93DE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41" creationId="{5B70DD47-EC57-24D5-EB56-9146929BC016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3" creationId="{F1A1FE4D-2E1B-DDD1-2FFF-F1A94494DC5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4" creationId="{3F19DC4B-F316-3C64-3B58-B619949B7B2E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5" creationId="{EB931110-BEA7-78C0-E040-731FFD7F73F1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51" creationId="{6303CAC9-FF89-7564-6A21-D9D3393C3269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52" creationId="{E5B4D586-FB81-4BE2-0007-0E7DA7B4BDE2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53" creationId="{5801702D-61A1-1539-4874-C52265BAB170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54" creationId="{E2FEFD6B-FDCB-EF24-0FFA-CB1D42A906E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6" creationId="{769F7FE0-C27A-62B7-F6A1-E597809192FC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7" creationId="{9BB170B1-D0B9-DD89-EF27-2BD2B3C9933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8" creationId="{2038373F-138F-D050-5EFE-51C4D818382F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63" creationId="{EB40F952-5EEC-C6A0-AAF2-9F9E2C3BE88F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64" creationId="{71511BCB-69C6-55A2-60C8-22E8B83CE540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65" creationId="{C407E7B9-5322-C9C3-B83B-41717F70636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66" creationId="{2899B5B8-0703-6429-B9E4-71DB30D99F3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90" creationId="{AF9DC452-8142-B2A5-38B4-39BACEF9610D}"/>
          </ac:spMkLst>
        </pc:spChg>
      </pc:sldChg>
      <pc:sldChg chg="modSp mod">
        <pc:chgData name="Karolina Guillen" userId="c1c08796-a0be-47c6-af52-5d31fd96ec50" providerId="ADAL" clId="{68F5F6FD-8EB5-440F-8809-87B1D6C77628}" dt="2024-07-30T21:09:55.755" v="1" actId="1076"/>
        <pc:sldMkLst>
          <pc:docMk/>
          <pc:sldMk cId="50220798" sldId="2147376338"/>
        </pc:sldMkLst>
        <pc:spChg chg="mod">
          <ac:chgData name="Karolina Guillen" userId="c1c08796-a0be-47c6-af52-5d31fd96ec50" providerId="ADAL" clId="{68F5F6FD-8EB5-440F-8809-87B1D6C77628}" dt="2024-07-30T21:09:55.755" v="1" actId="1076"/>
          <ac:spMkLst>
            <pc:docMk/>
            <pc:sldMk cId="50220798" sldId="2147376338"/>
            <ac:spMk id="7" creationId="{3E6DDE46-D503-6A74-2361-4CD35116EF8D}"/>
          </ac:spMkLst>
        </pc:spChg>
      </pc:sldChg>
    </pc:docChg>
  </pc:docChgLst>
  <pc:docChgLst>
    <pc:chgData name="Reed Kiely" userId="768be38e-2fb5-40ce-925d-bd8e9d9e3c31" providerId="ADAL" clId="{469845FD-C1A9-4A52-A263-97EF0C6CDB6B}"/>
    <pc:docChg chg="undo custSel modSld">
      <pc:chgData name="Reed Kiely" userId="768be38e-2fb5-40ce-925d-bd8e9d9e3c31" providerId="ADAL" clId="{469845FD-C1A9-4A52-A263-97EF0C6CDB6B}" dt="2024-07-31T13:13:44.972" v="19" actId="1035"/>
      <pc:docMkLst>
        <pc:docMk/>
      </pc:docMkLst>
      <pc:sldChg chg="modSp mod">
        <pc:chgData name="Reed Kiely" userId="768be38e-2fb5-40ce-925d-bd8e9d9e3c31" providerId="ADAL" clId="{469845FD-C1A9-4A52-A263-97EF0C6CDB6B}" dt="2024-07-31T13:13:44.972" v="19" actId="1035"/>
        <pc:sldMkLst>
          <pc:docMk/>
          <pc:sldMk cId="907101350" sldId="2146846178"/>
        </pc:sldMkLst>
        <pc:spChg chg="mod">
          <ac:chgData name="Reed Kiely" userId="768be38e-2fb5-40ce-925d-bd8e9d9e3c31" providerId="ADAL" clId="{469845FD-C1A9-4A52-A263-97EF0C6CDB6B}" dt="2024-07-31T13:13:13.907" v="8" actId="1076"/>
          <ac:spMkLst>
            <pc:docMk/>
            <pc:sldMk cId="907101350" sldId="2146846178"/>
            <ac:spMk id="8" creationId="{C5360A36-4BEB-C217-7A88-41771333B34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49" creationId="{8BC1B98B-0BE5-FCA2-098B-FD656E50A809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0" creationId="{CE701E43-7635-8CC6-89F7-6041241C718C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4" creationId="{1F80C8E2-7544-2B09-84F2-B1A5CEE4F3B2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5" creationId="{4EC14CE8-2B69-EC7C-4AE5-56C22B8A40C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33" creationId="{666A3E80-5E79-BAE2-3E8B-302ADE38A9DA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35" creationId="{015C915C-4E7A-EB47-BA78-0B94401BDEF9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49" creationId="{728CCBE3-C971-F18E-948A-31741C446F9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50" creationId="{4704DF38-E6E9-2D4F-22CA-120D22D601EC}"/>
          </ac:spMkLst>
        </pc:sp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5" creationId="{DAA7EBA1-0E9A-D10F-0D9D-CA2319F2D5E3}"/>
          </ac:cxnSpMkLst>
        </pc:cxn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7" creationId="{2EB62BC3-554C-E5CA-11FF-1AB25E4095CB}"/>
          </ac:cxnSpMkLst>
        </pc:cxn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14" creationId="{A4D93720-4D60-F63B-632E-F04C21495DED}"/>
          </ac:cxnSpMkLst>
        </pc:cxnChg>
        <pc:cxnChg chg="mod">
          <ac:chgData name="Reed Kiely" userId="768be38e-2fb5-40ce-925d-bd8e9d9e3c31" providerId="ADAL" clId="{469845FD-C1A9-4A52-A263-97EF0C6CDB6B}" dt="2024-07-31T13:13:28.498" v="12" actId="12789"/>
          <ac:cxnSpMkLst>
            <pc:docMk/>
            <pc:sldMk cId="907101350" sldId="2146846178"/>
            <ac:cxnSpMk id="15" creationId="{03BCE9E7-FB59-620E-BD13-DA1F3AE64306}"/>
          </ac:cxnSpMkLst>
        </pc:cxnChg>
      </pc:sldChg>
      <pc:sldChg chg="modSp mod">
        <pc:chgData name="Reed Kiely" userId="768be38e-2fb5-40ce-925d-bd8e9d9e3c31" providerId="ADAL" clId="{469845FD-C1A9-4A52-A263-97EF0C6CDB6B}" dt="2024-07-31T13:12:10.976" v="6" actId="20577"/>
        <pc:sldMkLst>
          <pc:docMk/>
          <pc:sldMk cId="50220798" sldId="2147376338"/>
        </pc:sldMkLst>
        <pc:spChg chg="mod">
          <ac:chgData name="Reed Kiely" userId="768be38e-2fb5-40ce-925d-bd8e9d9e3c31" providerId="ADAL" clId="{469845FD-C1A9-4A52-A263-97EF0C6CDB6B}" dt="2024-07-31T13:12:10.976" v="6" actId="20577"/>
          <ac:spMkLst>
            <pc:docMk/>
            <pc:sldMk cId="50220798" sldId="2147376338"/>
            <ac:spMk id="2" creationId="{5F8EC1C9-2ED9-DF29-C55A-45D666AF5D1B}"/>
          </ac:spMkLst>
        </pc:spChg>
        <pc:picChg chg="mod">
          <ac:chgData name="Reed Kiely" userId="768be38e-2fb5-40ce-925d-bd8e9d9e3c31" providerId="ADAL" clId="{469845FD-C1A9-4A52-A263-97EF0C6CDB6B}" dt="2024-07-31T13:11:09.919" v="0" actId="14100"/>
          <ac:picMkLst>
            <pc:docMk/>
            <pc:sldMk cId="50220798" sldId="2147376338"/>
            <ac:picMk id="8" creationId="{69E3ED66-7D56-46D2-B2A0-139022AADE0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7FF646DD_1CB709D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7FFE5CD8_A672741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7FF64659_D1B23899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4992404118433129E-2"/>
          <c:w val="0.99752445764721953"/>
          <c:h val="0.773513723471413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8B-4BBA-B9D6-7C19B11DD486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38B-4BBA-B9D6-7C19B11DD4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TV</c:v>
                </c:pt>
                <c:pt idx="1">
                  <c:v>Cinema</c:v>
                </c:pt>
                <c:pt idx="2">
                  <c:v>Newspapers</c:v>
                </c:pt>
                <c:pt idx="3">
                  <c:v>Radio</c:v>
                </c:pt>
                <c:pt idx="4">
                  <c:v>Content Creators</c:v>
                </c:pt>
                <c:pt idx="5">
                  <c:v>OOH</c:v>
                </c:pt>
                <c:pt idx="6">
                  <c:v>Video Sharing Sites</c:v>
                </c:pt>
                <c:pt idx="7">
                  <c:v>Social Media</c:v>
                </c:pt>
                <c:pt idx="8">
                  <c:v>Podcasts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0.46</c:v>
                </c:pt>
                <c:pt idx="1">
                  <c:v>0.41</c:v>
                </c:pt>
                <c:pt idx="2">
                  <c:v>0.36</c:v>
                </c:pt>
                <c:pt idx="3">
                  <c:v>0.34</c:v>
                </c:pt>
                <c:pt idx="4">
                  <c:v>0.32</c:v>
                </c:pt>
                <c:pt idx="5">
                  <c:v>0.3</c:v>
                </c:pt>
                <c:pt idx="6">
                  <c:v>0.3</c:v>
                </c:pt>
                <c:pt idx="7">
                  <c:v>0.28999999999999998</c:v>
                </c:pt>
                <c:pt idx="8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B-4BBA-B9D6-7C19B11DD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9342895"/>
        <c:axId val="1764756639"/>
      </c:barChart>
      <c:catAx>
        <c:axId val="25934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764756639"/>
        <c:crosses val="autoZero"/>
        <c:auto val="1"/>
        <c:lblAlgn val="ctr"/>
        <c:lblOffset val="100"/>
        <c:noMultiLvlLbl val="0"/>
      </c:catAx>
      <c:valAx>
        <c:axId val="1764756639"/>
        <c:scaling>
          <c:orientation val="minMax"/>
          <c:max val="0.5"/>
          <c:min val="0.2"/>
        </c:scaling>
        <c:delete val="1"/>
        <c:axPos val="l"/>
        <c:numFmt formatCode="0%" sourceLinked="1"/>
        <c:majorTickMark val="out"/>
        <c:minorTickMark val="none"/>
        <c:tickLblPos val="nextTo"/>
        <c:crossAx val="25934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880483112718899"/>
          <c:h val="0.912896336903856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89-4BF2-BA0A-2141733D87C3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89-4BF2-BA0A-2141733D87C3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189-4BF2-BA0A-2141733D87C3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189-4BF2-BA0A-2141733D87C3}"/>
              </c:ext>
            </c:extLst>
          </c:dPt>
          <c:dPt>
            <c:idx val="4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189-4BF2-BA0A-2141733D87C3}"/>
              </c:ext>
            </c:extLst>
          </c:dPt>
          <c:dPt>
            <c:idx val="5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189-4BF2-BA0A-2141733D87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Social Media</c:v>
                </c:pt>
                <c:pt idx="1">
                  <c:v>Websites or Apps</c:v>
                </c:pt>
                <c:pt idx="2">
                  <c:v>Phone Call</c:v>
                </c:pt>
                <c:pt idx="3">
                  <c:v>E-mail</c:v>
                </c:pt>
                <c:pt idx="4">
                  <c:v>Text Message</c:v>
                </c:pt>
                <c:pt idx="5">
                  <c:v>Online Ad or Pop Up</c:v>
                </c:pt>
                <c:pt idx="6">
                  <c:v>Mail</c:v>
                </c:pt>
              </c:strCache>
            </c:strRef>
          </c:cat>
          <c:val>
            <c:numRef>
              <c:f>Sheet1!$B$2:$B$8</c:f>
              <c:numCache>
                <c:formatCode>"$"#,##0.0</c:formatCode>
                <c:ptCount val="7"/>
                <c:pt idx="0">
                  <c:v>2.7</c:v>
                </c:pt>
                <c:pt idx="1">
                  <c:v>2</c:v>
                </c:pt>
                <c:pt idx="2">
                  <c:v>1.9</c:v>
                </c:pt>
                <c:pt idx="3">
                  <c:v>0.9</c:v>
                </c:pt>
                <c:pt idx="4">
                  <c:v>0.6</c:v>
                </c:pt>
                <c:pt idx="5">
                  <c:v>0.4</c:v>
                </c:pt>
                <c:pt idx="6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89-4BF2-BA0A-2141733D87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98229568"/>
        <c:axId val="298225728"/>
      </c:barChart>
      <c:catAx>
        <c:axId val="29822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98225728"/>
        <c:crosses val="autoZero"/>
        <c:auto val="1"/>
        <c:lblAlgn val="ctr"/>
        <c:lblOffset val="100"/>
        <c:noMultiLvlLbl val="0"/>
      </c:catAx>
      <c:valAx>
        <c:axId val="298225728"/>
        <c:scaling>
          <c:orientation val="minMax"/>
          <c:max val="3.2"/>
          <c:min val="0"/>
        </c:scaling>
        <c:delete val="1"/>
        <c:axPos val="l"/>
        <c:numFmt formatCode="&quot;$&quot;#,##0.0" sourceLinked="1"/>
        <c:majorTickMark val="out"/>
        <c:minorTickMark val="none"/>
        <c:tickLblPos val="nextTo"/>
        <c:crossAx val="298229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ctr">
        <a:defRPr lang="en-US" sz="900" b="0" i="0" u="none" strike="noStrike" kern="1200" baseline="0">
          <a:solidFill>
            <a:srgbClr val="1F1A62"/>
          </a:solidFill>
          <a:latin typeface="Helvetica" panose="020B0403020202020204" pitchFamily="34" charset="0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337153578554"/>
          <c:y val="4.5555323304205537E-2"/>
          <c:w val="0.70741994398408592"/>
          <c:h val="0.9088893533915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Types of Ads U.S. Adults Find Trustworthy, January 2021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Social Media</c:v>
                </c:pt>
                <c:pt idx="1">
                  <c:v>Websites</c:v>
                </c:pt>
                <c:pt idx="2">
                  <c:v>TV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0.19</c:v>
                </c:pt>
                <c:pt idx="1">
                  <c:v>0.3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E-4066-8B21-C6FA25DBB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71303759"/>
        <c:axId val="970937439"/>
      </c:barChart>
      <c:catAx>
        <c:axId val="1571303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70937439"/>
        <c:crosses val="autoZero"/>
        <c:auto val="1"/>
        <c:lblAlgn val="ctr"/>
        <c:lblOffset val="100"/>
        <c:noMultiLvlLbl val="0"/>
      </c:catAx>
      <c:valAx>
        <c:axId val="97093743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1303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D0914-F4E7-4386-8451-F6341DA2C94E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AADBD-70E4-4513-A844-E5DF5EA6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9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AADBD-70E4-4513-A844-E5DF5EA68C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9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28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DC5A39-9615-4EA5-AD81-2B3B06F13EE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28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18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23DC1-0FBE-9C29-9C7E-6BDC35C2B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1AF18-1E65-C667-7234-AD0A8DB6B3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68106F-D2BE-D9DF-AB48-9400DF8AA7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CF55C-601E-EC0C-4F18-E7A984B3A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350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7840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5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DC5A39-9615-4EA5-AD81-2B3B06F13EE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540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830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784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1400" y="525463"/>
            <a:ext cx="46736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758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AFE9-0D62-1C40-BAD5-30EE72F8F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A29C8-BCE4-7023-E2C4-D2DD4D1EB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EED1-2D61-BD46-8607-DFD6C66F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9B864-5D38-6305-C4BF-2BC8E2502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B8992-4F84-5E57-7217-F8A38161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2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8172E-6EA7-7056-3AAB-6C1CCBAD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40C76-D804-2DD0-7F22-3A5614DB4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3FA82-15BB-36A8-6326-C57CB219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E9694-E2E5-327A-A517-7CDAD3FB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E7BDA-65BE-E2D3-65BC-DCE64931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6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45280-C620-5D39-940D-E6CB6802C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97C94-8C53-C755-95D0-7EBEE83C9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6F14C-01BF-AB01-4C8B-52AC4494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2B5A3-EA81-5B14-3B70-1AA532CF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E9F01-8802-85C0-4AEB-1B1CB2DD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94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4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51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24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97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6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35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39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1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B707A-62BC-A8B2-E52F-85938F78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519A-2544-C84D-4830-71D382105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9F40E-5149-ED9D-100C-024F812B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6A7CB-E7A2-BDCF-7CCF-08547CD6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D0717-92A6-7BC4-AD66-ED24E5EE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0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846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49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618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176724" y="0"/>
            <a:ext cx="6015278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1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9" name="Picture 18" descr="Logo&#10;&#10;Description automatically generated with medium confidence">
            <a:extLst>
              <a:ext uri="{FF2B5EF4-FFF2-40B4-BE49-F238E27FC236}">
                <a16:creationId xmlns:a16="http://schemas.microsoft.com/office/drawing/2014/main" id="{73675C42-201E-4C63-A839-40455D5457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10" y="5689604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5781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21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1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75BB585C-EC61-43F1-BD9D-EF637B312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10" y="5689604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408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79B80E8-461F-4DCB-ACB0-9B2E25BDBF5F}"/>
              </a:ext>
            </a:extLst>
          </p:cNvPr>
          <p:cNvSpPr/>
          <p:nvPr/>
        </p:nvSpPr>
        <p:spPr>
          <a:xfrm>
            <a:off x="2783607" y="-13657"/>
            <a:ext cx="2085301" cy="1536683"/>
          </a:xfrm>
          <a:custGeom>
            <a:avLst/>
            <a:gdLst>
              <a:gd name="connsiteX0" fmla="*/ 1510748 w 2015520"/>
              <a:gd name="connsiteY0" fmla="*/ 0 h 1536683"/>
              <a:gd name="connsiteX1" fmla="*/ 2015520 w 2015520"/>
              <a:gd name="connsiteY1" fmla="*/ 0 h 1536683"/>
              <a:gd name="connsiteX2" fmla="*/ 2015520 w 2015520"/>
              <a:gd name="connsiteY2" fmla="*/ 1536683 h 1536683"/>
              <a:gd name="connsiteX3" fmla="*/ 0 w 2015520"/>
              <a:gd name="connsiteY3" fmla="*/ 634770 h 153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520" h="1536683">
                <a:moveTo>
                  <a:pt x="1510748" y="0"/>
                </a:moveTo>
                <a:lnTo>
                  <a:pt x="2015520" y="0"/>
                </a:lnTo>
                <a:lnTo>
                  <a:pt x="2015520" y="1536683"/>
                </a:lnTo>
                <a:lnTo>
                  <a:pt x="0" y="63477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530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801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21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1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8" y="5689604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1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1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1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54612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165B6C-ACCE-49BB-85E1-400AE38352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3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1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937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F608D-2C25-4B83-8657-A6618BA34C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3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1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20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F43C99B-7FF5-4062-A7C8-38F7CA47F3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2" y="3802059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1" y="3362008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546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C9B518C0-D923-49F9-BE87-803A528FC70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5360" y="2751004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95358" y="2310953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3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38C39-7575-445C-EF2B-D5815C8C8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7346-C9DF-873B-FB97-D456AF9C0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3BE41-FE55-2A5F-CA1E-DCA62C651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444C2-6099-0D2B-B737-4B246C4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7490D-5554-ECAC-0C8D-4AF67BEF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350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8B4351C-CC4F-43F6-8D34-4F84EE862D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579" y="0"/>
            <a:ext cx="5088348" cy="6858000"/>
          </a:xfrm>
          <a:custGeom>
            <a:avLst/>
            <a:gdLst>
              <a:gd name="connsiteX0" fmla="*/ 0 w 4918075"/>
              <a:gd name="connsiteY0" fmla="*/ 0 h 6858000"/>
              <a:gd name="connsiteX1" fmla="*/ 4918075 w 4918075"/>
              <a:gd name="connsiteY1" fmla="*/ 0 h 6858000"/>
              <a:gd name="connsiteX2" fmla="*/ 4918075 w 4918075"/>
              <a:gd name="connsiteY2" fmla="*/ 6858000 h 6858000"/>
              <a:gd name="connsiteX3" fmla="*/ 4847716 w 4918075"/>
              <a:gd name="connsiteY3" fmla="*/ 6858000 h 6858000"/>
              <a:gd name="connsiteX4" fmla="*/ 634 w 4918075"/>
              <a:gd name="connsiteY4" fmla="*/ 4607723 h 6858000"/>
              <a:gd name="connsiteX5" fmla="*/ 1416 w 4918075"/>
              <a:gd name="connsiteY5" fmla="*/ 6855166 h 6858000"/>
              <a:gd name="connsiteX6" fmla="*/ 956400 w 4918075"/>
              <a:gd name="connsiteY6" fmla="*/ 6858000 h 6858000"/>
              <a:gd name="connsiteX7" fmla="*/ 0 w 49180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8075" h="6858000">
                <a:moveTo>
                  <a:pt x="0" y="0"/>
                </a:moveTo>
                <a:lnTo>
                  <a:pt x="4918075" y="0"/>
                </a:lnTo>
                <a:lnTo>
                  <a:pt x="4918075" y="6858000"/>
                </a:lnTo>
                <a:lnTo>
                  <a:pt x="4847716" y="6858000"/>
                </a:lnTo>
                <a:lnTo>
                  <a:pt x="634" y="4607723"/>
                </a:lnTo>
                <a:cubicBezTo>
                  <a:pt x="683" y="5360892"/>
                  <a:pt x="1367" y="6101998"/>
                  <a:pt x="1416" y="6855166"/>
                </a:cubicBezTo>
                <a:lnTo>
                  <a:pt x="9564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C14B39AA-3975-4DE3-B79A-CD9AA20DF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390808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1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22" name="Text Placeholder 41">
            <a:extLst>
              <a:ext uri="{FF2B5EF4-FFF2-40B4-BE49-F238E27FC236}">
                <a16:creationId xmlns:a16="http://schemas.microsoft.com/office/drawing/2014/main" id="{BE126341-BFB4-40A6-8CA7-96E1F96F8B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1" y="2931395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8" name="Picture 17" descr="Logo&#10;&#10;Description automatically generated with medium confidence">
            <a:extLst>
              <a:ext uri="{FF2B5EF4-FFF2-40B4-BE49-F238E27FC236}">
                <a16:creationId xmlns:a16="http://schemas.microsoft.com/office/drawing/2014/main" id="{5DA54748-06E3-4CA2-B780-EC166E8E14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10" y="5689604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79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97D07EA-290D-41A0-977A-69A4329FF396}"/>
              </a:ext>
            </a:extLst>
          </p:cNvPr>
          <p:cNvSpPr/>
          <p:nvPr userDrawn="1"/>
        </p:nvSpPr>
        <p:spPr>
          <a:xfrm>
            <a:off x="5119228" y="0"/>
            <a:ext cx="707277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6" y="4846320"/>
            <a:ext cx="4250694" cy="12801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60" y="1837406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9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4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3"/>
              </a:lnSpc>
              <a:spcBef>
                <a:spcPts val="0"/>
              </a:spcBef>
              <a:spcAft>
                <a:spcPts val="0"/>
              </a:spcAft>
              <a:buNone/>
              <a:defRPr sz="1021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1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2293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6" y="5162554"/>
            <a:ext cx="4250694" cy="962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60" y="1837402"/>
            <a:ext cx="4422047" cy="2772990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9" y="502143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4" y="5333222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3"/>
              </a:lnSpc>
              <a:spcBef>
                <a:spcPts val="0"/>
              </a:spcBef>
              <a:spcAft>
                <a:spcPts val="0"/>
              </a:spcAft>
              <a:buNone/>
              <a:defRPr sz="1021" i="0">
                <a:solidFill>
                  <a:schemeClr val="bg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B62A3E-E214-4BCF-AD36-9D0C58A7EBEA}"/>
              </a:ext>
            </a:extLst>
          </p:cNvPr>
          <p:cNvSpPr/>
          <p:nvPr userDrawn="1"/>
        </p:nvSpPr>
        <p:spPr>
          <a:xfrm>
            <a:off x="5119228" y="0"/>
            <a:ext cx="707277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</p:spTree>
    <p:extLst>
      <p:ext uri="{BB962C8B-B14F-4D97-AF65-F5344CB8AC3E}">
        <p14:creationId xmlns:p14="http://schemas.microsoft.com/office/powerpoint/2010/main" val="25844537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 v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6" y="4846320"/>
            <a:ext cx="4250694" cy="128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60" y="1837406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9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4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3"/>
              </a:lnSpc>
              <a:spcBef>
                <a:spcPts val="0"/>
              </a:spcBef>
              <a:spcAft>
                <a:spcPts val="0"/>
              </a:spcAft>
              <a:buNone/>
              <a:defRPr sz="1021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1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8F0979B-92F6-4472-A93A-A4673C35CF75}"/>
              </a:ext>
            </a:extLst>
          </p:cNvPr>
          <p:cNvSpPr/>
          <p:nvPr userDrawn="1"/>
        </p:nvSpPr>
        <p:spPr>
          <a:xfrm>
            <a:off x="5119228" y="0"/>
            <a:ext cx="707277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</p:spTree>
    <p:extLst>
      <p:ext uri="{BB962C8B-B14F-4D97-AF65-F5344CB8AC3E}">
        <p14:creationId xmlns:p14="http://schemas.microsoft.com/office/powerpoint/2010/main" val="1382168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6" y="3330480"/>
            <a:ext cx="4096735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3934602"/>
            <a:ext cx="3716874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2" y="4469481"/>
            <a:ext cx="4089075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26A58F6F-5C31-4CC5-9D83-5A25916CFC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32506" y="4469481"/>
            <a:ext cx="4089076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10F787-7274-462B-8B90-A25D467874DB}"/>
              </a:ext>
            </a:extLst>
          </p:cNvPr>
          <p:cNvSpPr/>
          <p:nvPr userDrawn="1"/>
        </p:nvSpPr>
        <p:spPr>
          <a:xfrm>
            <a:off x="5193" y="0"/>
            <a:ext cx="12186809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</p:spTree>
    <p:extLst>
      <p:ext uri="{BB962C8B-B14F-4D97-AF65-F5344CB8AC3E}">
        <p14:creationId xmlns:p14="http://schemas.microsoft.com/office/powerpoint/2010/main" val="22076957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2">
          <p15:clr>
            <a:srgbClr val="FBAE40"/>
          </p15:clr>
        </p15:guide>
        <p15:guide id="2" pos="2943">
          <p15:clr>
            <a:srgbClr val="FBAE40"/>
          </p15:clr>
        </p15:guide>
        <p15:guide id="3" pos="3112">
          <p15:clr>
            <a:srgbClr val="FBAE40"/>
          </p15:clr>
        </p15:guide>
        <p15:guide id="4" pos="572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1715A-46B0-4F0A-A964-84B00D5ECCD9}"/>
              </a:ext>
            </a:extLst>
          </p:cNvPr>
          <p:cNvSpPr/>
          <p:nvPr userDrawn="1"/>
        </p:nvSpPr>
        <p:spPr>
          <a:xfrm>
            <a:off x="-1" y="2789242"/>
            <a:ext cx="12192000" cy="4068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2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536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 v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2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3CB6C2-878B-44E4-9375-E95DEDA9BE29}"/>
              </a:ext>
            </a:extLst>
          </p:cNvPr>
          <p:cNvSpPr/>
          <p:nvPr userDrawn="1"/>
        </p:nvSpPr>
        <p:spPr>
          <a:xfrm>
            <a:off x="-1" y="2706530"/>
            <a:ext cx="12192000" cy="4151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</p:spTree>
    <p:extLst>
      <p:ext uri="{BB962C8B-B14F-4D97-AF65-F5344CB8AC3E}">
        <p14:creationId xmlns:p14="http://schemas.microsoft.com/office/powerpoint/2010/main" val="2429774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7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32503" y="2127911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300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2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101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300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6" y="2891539"/>
            <a:ext cx="4059316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80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19" name="Text Placeholder 41">
            <a:extLst>
              <a:ext uri="{FF2B5EF4-FFF2-40B4-BE49-F238E27FC236}">
                <a16:creationId xmlns:a16="http://schemas.microsoft.com/office/drawing/2014/main" id="{88629875-6B48-47C0-95E2-FCC671B7CB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2504" y="2891539"/>
            <a:ext cx="4059316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80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3852BDF8-9FCD-4338-9AB5-50F325D2E41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32504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7916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7" y="3333784"/>
            <a:ext cx="3213678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101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300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8" y="2891539"/>
            <a:ext cx="3213678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80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8" name="Text Placeholder 41">
            <a:extLst>
              <a:ext uri="{FF2B5EF4-FFF2-40B4-BE49-F238E27FC236}">
                <a16:creationId xmlns:a16="http://schemas.microsoft.com/office/drawing/2014/main" id="{802D27AC-5BF8-4C33-A7A8-C234E04F258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293910" y="3333784"/>
            <a:ext cx="3213678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1">
            <a:extLst>
              <a:ext uri="{FF2B5EF4-FFF2-40B4-BE49-F238E27FC236}">
                <a16:creationId xmlns:a16="http://schemas.microsoft.com/office/drawing/2014/main" id="{ECD25102-B5CF-4D8F-A188-0B90FFE36B3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93910" y="2124101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300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1" name="Text Placeholder 41">
            <a:extLst>
              <a:ext uri="{FF2B5EF4-FFF2-40B4-BE49-F238E27FC236}">
                <a16:creationId xmlns:a16="http://schemas.microsoft.com/office/drawing/2014/main" id="{9CCFC390-048E-4EBB-9396-1FD4F438ED5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93911" y="2891539"/>
            <a:ext cx="3213678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80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3" name="Text Placeholder 41">
            <a:extLst>
              <a:ext uri="{FF2B5EF4-FFF2-40B4-BE49-F238E27FC236}">
                <a16:creationId xmlns:a16="http://schemas.microsoft.com/office/drawing/2014/main" id="{C6038199-F004-41CF-A621-792EF2E2334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891088" y="3333784"/>
            <a:ext cx="3213678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1">
            <a:extLst>
              <a:ext uri="{FF2B5EF4-FFF2-40B4-BE49-F238E27FC236}">
                <a16:creationId xmlns:a16="http://schemas.microsoft.com/office/drawing/2014/main" id="{F4C0732F-6C0A-4BC8-A772-0B31EA2F409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891088" y="2124101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300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5" name="Text Placeholder 41">
            <a:extLst>
              <a:ext uri="{FF2B5EF4-FFF2-40B4-BE49-F238E27FC236}">
                <a16:creationId xmlns:a16="http://schemas.microsoft.com/office/drawing/2014/main" id="{0927B884-632A-48DD-93F1-D73F9AB1B6A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891089" y="2891539"/>
            <a:ext cx="3213678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80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34639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36" name="Text Placeholder 41">
            <a:extLst>
              <a:ext uri="{FF2B5EF4-FFF2-40B4-BE49-F238E27FC236}">
                <a16:creationId xmlns:a16="http://schemas.microsoft.com/office/drawing/2014/main" id="{209BC04F-D5E4-4393-95C5-0F6591B855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93905" y="1392789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37" name="Text Placeholder 41">
            <a:extLst>
              <a:ext uri="{FF2B5EF4-FFF2-40B4-BE49-F238E27FC236}">
                <a16:creationId xmlns:a16="http://schemas.microsoft.com/office/drawing/2014/main" id="{7EBAC2CF-6AD1-476C-87B2-C06C9115D2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93906" y="834162"/>
            <a:ext cx="3213678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9" name="Text Placeholder 41">
            <a:extLst>
              <a:ext uri="{FF2B5EF4-FFF2-40B4-BE49-F238E27FC236}">
                <a16:creationId xmlns:a16="http://schemas.microsoft.com/office/drawing/2014/main" id="{D0AEA13F-698D-439D-9EAB-368901F325E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922666" y="3737384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40" name="Text Placeholder 41">
            <a:extLst>
              <a:ext uri="{FF2B5EF4-FFF2-40B4-BE49-F238E27FC236}">
                <a16:creationId xmlns:a16="http://schemas.microsoft.com/office/drawing/2014/main" id="{68FF66F6-B1C9-4BCD-8487-95074D9814E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22669" y="3188917"/>
            <a:ext cx="3213678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57513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43D19-72C9-2CEB-CD91-84C1CCC0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0131-F791-207F-0D64-D31AE2342F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7E076-C6C8-4CFA-89FD-5561E83E0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77032-027F-B2F7-A34F-78344442A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E9E7A-6695-D5A6-1076-6437F23D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CE065-B2E2-7577-F8E6-2FC57002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87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8" y="2470445"/>
            <a:ext cx="3821814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9003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Ic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7"/>
            <a:ext cx="11695320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80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3" y="6608449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8" y="2470445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1"/>
              </a:lnSpc>
              <a:spcBef>
                <a:spcPts val="0"/>
              </a:spcBef>
              <a:spcAft>
                <a:spcPts val="0"/>
              </a:spcAft>
              <a:buNone/>
              <a:defRPr sz="102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56747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9C8366E-4551-45B5-8315-BAD7D7822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8" y="557497"/>
            <a:ext cx="382181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2" name="Text Placeholder 41">
            <a:extLst>
              <a:ext uri="{FF2B5EF4-FFF2-40B4-BE49-F238E27FC236}">
                <a16:creationId xmlns:a16="http://schemas.microsoft.com/office/drawing/2014/main" id="{FA376403-1F8F-4447-BF16-CD9AD84E5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3" y="1161615"/>
            <a:ext cx="3430819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CB749-AF65-0C97-DE9C-951116851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E1471D-B2BF-B375-CDF2-3A907514B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3F805-9EF3-F7E4-BD1C-1AD80FE1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0EE39-4E07-4AE2-3DF3-C7107F6B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91B0D-50ED-9015-A05A-8AC74379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33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5D31-9A97-5295-08CB-84694506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FBA6E-FFE7-F08A-3E81-DBE69CB9F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1449D-25BA-DCE7-8963-B5D37EB6E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16EE-354F-9D50-2A60-83AE3A96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1C4D8-C42F-32F4-3473-A95AF164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346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FBBDD-1415-415E-636C-8FABE4EDA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03FB1-139B-68B1-69DD-7B03AF8D8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177B2-7B44-E951-B6C3-3C667722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5372-03BA-E710-A694-CDE2DBC3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BFF27-A2F8-F3B2-D00B-BC38E95C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574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DBD8-1BCE-4184-0552-0DBA76B5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A0D5D-33E9-AA6D-CD38-A0CC92178C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BAB37-B9F2-A380-3767-BB9370F6A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FF89D-FA22-3700-7400-AF9AB633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79D58-63C4-4B3F-E78C-1A7BD356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AA42B-EE04-164B-596C-E2F2211B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769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7DEAD-122D-C818-B8D8-B3FF2847F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E0FDF-3BA8-7AF0-7C1F-8D88D1280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3DE29-28D0-FC81-C670-B86C15EF8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A7C6FC-B13D-E440-075B-CA204880A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F23748-2839-B869-FFC2-060078BD8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C0A6E-FA1D-E183-BF9F-4CEBBD0A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70C1E-CBCA-9E54-9325-0CFAE6CC3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BA829-8B3F-5151-B810-9EF3AF76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10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00C54-DE36-67C4-979D-217B62807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91BD2A-542E-12D3-1BFA-16C3B654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23250-DC91-30DE-699A-9A545B2BB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D72D72-8DC5-9311-12A2-422E8598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425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9CA756-DCB2-11FD-1FC4-2595E884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AD64D4-54CA-F80B-114F-6EC647EAB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E5512-DD62-B409-08CA-4C071353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974F-0AD0-9650-CB3E-A7F9FFB64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FDD34-E905-8966-A0C1-D2A3A3EC9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0B0AD-90EC-5516-FFDB-E5B1700CA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6DB2EC-A36B-5C05-E608-EA0813997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6EF2AA-9738-1B5A-76CE-ADC11ED30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1C495-5E04-B84F-4B6C-4C8FE99FB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3FACB-695E-546E-3313-01FC4F5E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0204F3-471F-D4E7-A4D3-B94D89514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493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F77DE-1E84-0FE6-B748-4A51BD3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8CA42-7061-238C-7AFF-1A01E8347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EE3A9-2A55-AA9C-9019-007054A4A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5CD36-51F0-6A41-968B-AC889C41C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4DFAC-B9FB-0294-B70F-20F61800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DBF68-C652-5194-A6CE-DA14419D4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453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4B7C9-95B2-4641-25A0-3F5F5518D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A6DF77-FD9F-A3AE-E30F-4ACD4D48F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23D1A-D5D0-46EA-78D0-622819E28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8BD71-5EDB-C802-3535-402571F6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B5129-A2E5-8FA3-BC57-31D10F0DA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17E8A-E3B7-5092-C629-DF1C4116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999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C7A4-F9D2-43E1-D324-F4B29854B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1F70C-8B05-91A8-6C9D-661E40ACA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E6480-4494-7F7F-FAE4-20C8336A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95194-7548-AB2C-7489-CA65A95D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1AA99-FF64-BC62-6F34-603D285C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607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310643-BE5D-F1E3-B40E-43C5A3BBBB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52856-8AB3-25BD-E5AD-05B436CE7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72547-B70E-9049-71A8-E6D41CADA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2C625-AE58-F0F6-2027-B535207C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F644C-0932-8A3E-33FF-B7EC5C08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03FD9-D6E3-B3BE-1E41-560DCE48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5DB250-A93B-8992-2CAC-4F9BD3237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F53BC-A156-CF13-16F8-3AA155BE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076B8-2FF6-64C9-F8FC-6C93A3FB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7BE58B-2F8F-E920-E174-40327F0D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FC30E-2281-3502-94CD-42B6B24C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39700-7A82-49B4-2560-DAD9097D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7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AD76-F6E8-9962-D873-147EA668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81B8E-1DD2-DBBE-7A16-1B6E350C1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31AC1-50D9-E0B6-2EDF-6C0D7A65F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385DB-D2DB-03BF-E706-FBA4B561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54950-76BF-8FA1-A0B1-C5E6740B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110BE-D2E4-EAFA-71D5-E4B9B2663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5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5124D-9EF8-8A41-545C-123E831F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6FA764-393A-8DC0-F7E6-56EF74C31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2D5B2-9A05-AEBF-7B30-BB3D92BDB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FA780-963D-BAD6-BCDF-6FC5C824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E17D9-FC5A-86CD-6AD3-C67C70723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689FD-271C-C261-CECD-1669AE87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6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083B1-FA0A-9D23-E525-FDB613E8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EF754-6B44-04C2-FD84-5190C4F7D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69310-BEB2-6CDE-B604-089014AE0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33FA5-D1D1-4D9F-934B-E005597C0C1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615E2-C65B-DC96-EC74-6B9BF0EF2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C2E9B-3890-E4DD-DE1C-9D95D950A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4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9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4DC67-6DB7-4F5D-A26D-2E4937C5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5" y="457204"/>
            <a:ext cx="10972802" cy="589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D199-1DC0-4D3D-9CDE-E6FF5F89D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85" y="1270624"/>
            <a:ext cx="10972802" cy="4967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2A25F-7DCA-489E-AE91-407134B7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5" y="6356372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800-22AA-44EE-B007-4A56DC793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2" y="6356372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34A4-E40F-4E23-A773-AC1BBA02D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3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  <p:sldLayoutId id="2147483737" r:id="rId20"/>
  </p:sldLayoutIdLst>
  <p:hf hdr="0" ftr="0" dt="0"/>
  <p:txStyles>
    <p:titleStyle>
      <a:lvl1pPr algn="l" defTabSz="944154" rtl="0" eaLnBrk="1" latinLnBrk="0" hangingPunct="1">
        <a:lnSpc>
          <a:spcPct val="100000"/>
        </a:lnSpc>
        <a:spcBef>
          <a:spcPct val="0"/>
        </a:spcBef>
        <a:buNone/>
        <a:defRPr sz="37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039" indent="-236039" algn="l" defTabSz="944154" rtl="0" eaLnBrk="1" latinLnBrk="0" hangingPunct="1">
        <a:lnSpc>
          <a:spcPts val="1501"/>
        </a:lnSpc>
        <a:spcBef>
          <a:spcPts val="1034"/>
        </a:spcBef>
        <a:spcAft>
          <a:spcPts val="1549"/>
        </a:spcAft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1pPr>
      <a:lvl2pPr marL="708115" indent="-236039" algn="l" defTabSz="944154" rtl="0" eaLnBrk="1" latinLnBrk="0" hangingPunct="1">
        <a:lnSpc>
          <a:spcPts val="1501"/>
        </a:lnSpc>
        <a:spcBef>
          <a:spcPts val="517"/>
        </a:spcBef>
        <a:spcAft>
          <a:spcPts val="1549"/>
        </a:spcAft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2pPr>
      <a:lvl3pPr marL="1180191" indent="-236039" algn="l" defTabSz="944154" rtl="0" eaLnBrk="1" latinLnBrk="0" hangingPunct="1">
        <a:lnSpc>
          <a:spcPts val="1501"/>
        </a:lnSpc>
        <a:spcBef>
          <a:spcPts val="517"/>
        </a:spcBef>
        <a:spcAft>
          <a:spcPts val="1549"/>
        </a:spcAft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3pPr>
      <a:lvl4pPr marL="1652271" indent="-236039" algn="l" defTabSz="944154" rtl="0" eaLnBrk="1" latinLnBrk="0" hangingPunct="1">
        <a:lnSpc>
          <a:spcPts val="1501"/>
        </a:lnSpc>
        <a:spcBef>
          <a:spcPts val="517"/>
        </a:spcBef>
        <a:spcAft>
          <a:spcPts val="1549"/>
        </a:spcAft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4pPr>
      <a:lvl5pPr marL="2124346" indent="-236039" algn="l" defTabSz="944154" rtl="0" eaLnBrk="1" latinLnBrk="0" hangingPunct="1">
        <a:lnSpc>
          <a:spcPts val="1501"/>
        </a:lnSpc>
        <a:spcBef>
          <a:spcPts val="517"/>
        </a:spcBef>
        <a:spcAft>
          <a:spcPts val="1549"/>
        </a:spcAft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5pPr>
      <a:lvl6pPr marL="2596422" indent="-236039" algn="l" defTabSz="94415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59" kern="1200">
          <a:solidFill>
            <a:schemeClr val="tx1"/>
          </a:solidFill>
          <a:latin typeface="+mn-lt"/>
          <a:ea typeface="+mn-ea"/>
          <a:cs typeface="+mn-cs"/>
        </a:defRPr>
      </a:lvl6pPr>
      <a:lvl7pPr marL="3068498" indent="-236039" algn="l" defTabSz="94415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59" kern="1200">
          <a:solidFill>
            <a:schemeClr val="tx1"/>
          </a:solidFill>
          <a:latin typeface="+mn-lt"/>
          <a:ea typeface="+mn-ea"/>
          <a:cs typeface="+mn-cs"/>
        </a:defRPr>
      </a:lvl7pPr>
      <a:lvl8pPr marL="3540576" indent="-236039" algn="l" defTabSz="94415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59" kern="1200">
          <a:solidFill>
            <a:schemeClr val="tx1"/>
          </a:solidFill>
          <a:latin typeface="+mn-lt"/>
          <a:ea typeface="+mn-ea"/>
          <a:cs typeface="+mn-cs"/>
        </a:defRPr>
      </a:lvl8pPr>
      <a:lvl9pPr marL="4012653" indent="-236039" algn="l" defTabSz="94415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1pPr>
      <a:lvl2pPr marL="472076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2pPr>
      <a:lvl3pPr marL="944154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3pPr>
      <a:lvl4pPr marL="1416230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4pPr>
      <a:lvl5pPr marL="1888307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5pPr>
      <a:lvl6pPr marL="2360383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6pPr>
      <a:lvl7pPr marL="2832462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7pPr>
      <a:lvl8pPr marL="3304537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8pPr>
      <a:lvl9pPr marL="3776613" algn="l" defTabSz="944154" rtl="0" eaLnBrk="1" latinLnBrk="0" hangingPunct="1">
        <a:defRPr sz="18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F26B43"/>
          </p15:clr>
        </p15:guide>
        <p15:guide id="2" pos="257">
          <p15:clr>
            <a:srgbClr val="F26B43"/>
          </p15:clr>
        </p15:guide>
        <p15:guide id="3" pos="7192">
          <p15:clr>
            <a:srgbClr val="F26B43"/>
          </p15:clr>
        </p15:guide>
        <p15:guide id="4" orient="horz" pos="4032">
          <p15:clr>
            <a:srgbClr val="F26B43"/>
          </p15:clr>
        </p15:guide>
        <p15:guide id="5" pos="30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A8441A-590F-8AE4-8C67-760E559B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61A55-2948-8A24-F496-B19DCA11D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FE7FA-34DA-FE42-5823-263FC984B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12167C-EB1D-4D34-A2B3-C7CCF224C34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55EEE-7B56-FA48-DEA5-3BE18F23B6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52B1E-C53C-9F17-0888-B1AEE7AE7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37070-6141-41E6-847C-00673CA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5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hyperlink" Target="https://thevab.com/insight/brand-safet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thinktv.com.au/deep-dive/peter-field-theres-a-strong-relationship-between-tv-and-the-fast-lane-of-effectiveness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s://thevab.com/insight/exposed" TargetMode="External"/><Relationship Id="rId7" Type="http://schemas.openxmlformats.org/officeDocument/2006/relationships/hyperlink" Target="https://thevab.com/insight/hidden-costs" TargetMode="Externa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9.png"/><Relationship Id="rId11" Type="http://schemas.openxmlformats.org/officeDocument/2006/relationships/hyperlink" Target="https://thevab.com/insight/consumer-connection" TargetMode="External"/><Relationship Id="rId5" Type="http://schemas.openxmlformats.org/officeDocument/2006/relationships/image" Target="../media/image15.jpeg"/><Relationship Id="rId10" Type="http://schemas.openxmlformats.org/officeDocument/2006/relationships/image" Target="../media/image17.png"/><Relationship Id="rId4" Type="http://schemas.openxmlformats.org/officeDocument/2006/relationships/image" Target="../media/image14.png"/><Relationship Id="rId9" Type="http://schemas.openxmlformats.org/officeDocument/2006/relationships/hyperlink" Target="https://thevab.com/insight/brand-safety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/brand-safety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625" y="8484"/>
            <a:ext cx="10738294" cy="6251945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516" y="5876673"/>
            <a:ext cx="1982242" cy="6277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41BC2-D3FE-41AE-21B8-B140DB0CB0A6}"/>
              </a:ext>
            </a:extLst>
          </p:cNvPr>
          <p:cNvSpPr txBox="1"/>
          <p:nvPr/>
        </p:nvSpPr>
        <p:spPr>
          <a:xfrm>
            <a:off x="413297" y="1783800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August 1, 2024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8EE4F0-5B73-4A9E-38E5-6FEB108CDC45}"/>
              </a:ext>
            </a:extLst>
          </p:cNvPr>
          <p:cNvCxnSpPr/>
          <p:nvPr/>
        </p:nvCxnSpPr>
        <p:spPr>
          <a:xfrm>
            <a:off x="508924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29FF23-0C22-D717-E43B-783F5D24885B}"/>
              </a:ext>
            </a:extLst>
          </p:cNvPr>
          <p:cNvSpPr txBox="1"/>
          <p:nvPr/>
        </p:nvSpPr>
        <p:spPr>
          <a:xfrm>
            <a:off x="375891" y="3922673"/>
            <a:ext cx="6540476" cy="101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1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Why is advertising in ‘trusted’ media important for my brand?</a:t>
            </a:r>
            <a:endParaRPr kumimoji="0" lang="en-US" sz="300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8E2B86-CD9E-E1FE-A820-26308DE81D59}"/>
              </a:ext>
            </a:extLst>
          </p:cNvPr>
          <p:cNvSpPr txBox="1"/>
          <p:nvPr/>
        </p:nvSpPr>
        <p:spPr>
          <a:xfrm>
            <a:off x="6010125" y="4260505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B0F70-4C0D-8528-1D3B-83012FEF05FC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4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4758F6C-C5FF-1C81-5BC9-1006863FF261}"/>
              </a:ext>
            </a:extLst>
          </p:cNvPr>
          <p:cNvSpPr/>
          <p:nvPr/>
        </p:nvSpPr>
        <p:spPr>
          <a:xfrm>
            <a:off x="156142" y="401679"/>
            <a:ext cx="11867245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Ads in trusted, brand safe environments have proven to drive quantifiable results for businesses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lvetica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55DA8A-EDB9-9308-6166-ADCED681C6D2}"/>
              </a:ext>
            </a:extLst>
          </p:cNvPr>
          <p:cNvSpPr/>
          <p:nvPr/>
        </p:nvSpPr>
        <p:spPr>
          <a:xfrm>
            <a:off x="5319876" y="1680159"/>
            <a:ext cx="6872124" cy="517784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 descr="A person looking through a magnifying glass&#10;&#10;Description automatically generated">
            <a:extLst>
              <a:ext uri="{FF2B5EF4-FFF2-40B4-BE49-F238E27FC236}">
                <a16:creationId xmlns:a16="http://schemas.microsoft.com/office/drawing/2014/main" id="{D792CB09-2226-073B-8412-6D2441FD39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82256"/>
            <a:ext cx="5319876" cy="517574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FEEA003-F033-7564-E2C2-CDFDFD5B928C}"/>
              </a:ext>
            </a:extLst>
          </p:cNvPr>
          <p:cNvSpPr txBox="1"/>
          <p:nvPr/>
        </p:nvSpPr>
        <p:spPr>
          <a:xfrm>
            <a:off x="5319876" y="6198636"/>
            <a:ext cx="6489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Integral Ad Science,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Does Media Quality Drive Attention and Outcomes?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2022.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Download VAB’s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Brand Safety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ADCAFF-BA41-B29D-C2B8-4AF7013C158D}"/>
              </a:ext>
            </a:extLst>
          </p:cNvPr>
          <p:cNvSpPr/>
          <p:nvPr/>
        </p:nvSpPr>
        <p:spPr>
          <a:xfrm>
            <a:off x="6180429" y="2592554"/>
            <a:ext cx="5151018" cy="275468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14B7D7-4A8E-4D74-3CEB-2337782AB139}"/>
              </a:ext>
            </a:extLst>
          </p:cNvPr>
          <p:cNvSpPr txBox="1"/>
          <p:nvPr/>
        </p:nvSpPr>
        <p:spPr>
          <a:xfrm>
            <a:off x="6602386" y="4114941"/>
            <a:ext cx="4307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lift in conversions for 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 safe impressions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 brand safe impressions</a:t>
            </a:r>
            <a:endParaRPr kumimoji="0" lang="en-US" sz="2000" b="0" i="0" u="none" strike="noStrike" kern="1200" cap="none" spc="0" normalizeH="0" baseline="3000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418CC2-EACB-C03D-2C87-57896F0E3F95}"/>
              </a:ext>
            </a:extLst>
          </p:cNvPr>
          <p:cNvSpPr txBox="1"/>
          <p:nvPr/>
        </p:nvSpPr>
        <p:spPr>
          <a:xfrm>
            <a:off x="7214491" y="2924777"/>
            <a:ext cx="30828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+233%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01813D-8CF2-91A6-3332-E023C017252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739291-D8CF-DB4C-227B-F2D02C0942A9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D20AE7-82A1-8A13-EA84-3814DF357C49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366562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80F71C-14CE-A9DA-7D45-ED0415EDD33D}"/>
              </a:ext>
            </a:extLst>
          </p:cNvPr>
          <p:cNvSpPr/>
          <p:nvPr/>
        </p:nvSpPr>
        <p:spPr>
          <a:xfrm>
            <a:off x="8403220" y="1879290"/>
            <a:ext cx="3788780" cy="431606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2812E3-14A7-7D4A-AE4F-5E3AF5E78909}"/>
              </a:ext>
            </a:extLst>
          </p:cNvPr>
          <p:cNvSpPr/>
          <p:nvPr/>
        </p:nvSpPr>
        <p:spPr>
          <a:xfrm>
            <a:off x="8531816" y="3835583"/>
            <a:ext cx="3531589" cy="1436808"/>
          </a:xfrm>
          <a:prstGeom prst="rect">
            <a:avLst/>
          </a:prstGeom>
          <a:solidFill>
            <a:schemeClr val="bg1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53E1EF-85F8-D46F-386B-D24C6ADAE02E}"/>
              </a:ext>
            </a:extLst>
          </p:cNvPr>
          <p:cNvSpPr/>
          <p:nvPr/>
        </p:nvSpPr>
        <p:spPr>
          <a:xfrm>
            <a:off x="-1" y="1879289"/>
            <a:ext cx="8403221" cy="431606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D90AD6-8EE2-3376-77A3-F463DFC5B3ED}"/>
              </a:ext>
            </a:extLst>
          </p:cNvPr>
          <p:cNvSpPr txBox="1"/>
          <p:nvPr/>
        </p:nvSpPr>
        <p:spPr>
          <a:xfrm>
            <a:off x="470900" y="6195355"/>
            <a:ext cx="11030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Peter Field,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Why TV is Still at the Heart of Effectiveness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presented at ‘The Future of TV Advertising Global’ conference in December 2023. Base: IPA Databank 2004-2022 for profit cases reporting very large trust improvements. NB: insufficient data prior to 2008. Click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/>
              </a:rPr>
              <a:t>here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view Peter Field’s full presentation online. *DoubleVerify &amp; Harris Poll,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Consumers Reject Brands That Advertise on ‘Fake News’ and Objectionable Content Online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June 2019.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CFD826-13CE-1799-B49D-07C47B04FF0F}"/>
              </a:ext>
            </a:extLst>
          </p:cNvPr>
          <p:cNvSpPr txBox="1"/>
          <p:nvPr/>
        </p:nvSpPr>
        <p:spPr>
          <a:xfrm>
            <a:off x="222920" y="1950832"/>
            <a:ext cx="7957380" cy="37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kumimoji="0" lang="en-US" sz="1862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cases with strong ‘trust’ growth reporting strong ‘profit’ growth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7BAA049-3EF5-EE67-E83F-60E5BA2881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FB6C2E2-9A5D-31DB-276E-934B23A120C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7DD4A2-D45C-7B3B-536A-C4F0BBAA3A56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7C0BCC-F8F6-4E17-B484-B6F9F3F0ED03}"/>
              </a:ext>
            </a:extLst>
          </p:cNvPr>
          <p:cNvSpPr txBox="1"/>
          <p:nvPr/>
        </p:nvSpPr>
        <p:spPr>
          <a:xfrm>
            <a:off x="9281948" y="2635254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67%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7AD3AD-9588-1904-B14F-60C42B9723E3}"/>
              </a:ext>
            </a:extLst>
          </p:cNvPr>
          <p:cNvSpPr txBox="1"/>
          <p:nvPr/>
        </p:nvSpPr>
        <p:spPr>
          <a:xfrm>
            <a:off x="8531816" y="3835583"/>
            <a:ext cx="35315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consumers would be likely to 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stop using the brand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if they viewed the brand’s digital advertising beside false, objectionable 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or inflammatory content*</a:t>
            </a:r>
            <a:endParaRPr kumimoji="0" lang="en-US" sz="1600" b="0" i="0" u="none" strike="noStrike" kern="1200" cap="none" spc="0" normalizeH="0" baseline="3000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F0553E-9AC1-9D32-56C6-6B504CD4D0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" y="2494761"/>
            <a:ext cx="8254699" cy="370059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6A6937-5ED4-76B1-DC3D-E02DEE14EB6F}"/>
              </a:ext>
            </a:extLst>
          </p:cNvPr>
          <p:cNvSpPr/>
          <p:nvPr/>
        </p:nvSpPr>
        <p:spPr>
          <a:xfrm>
            <a:off x="156142" y="397831"/>
            <a:ext cx="1203585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ability of a ‘brand safe’ ad to build consumer trust in today’s increasingly skeptical society has a direct, positive effect on </a:t>
            </a:r>
            <a:r>
              <a:rPr kumimoji="0" lang="en-US" sz="2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profitability </a:t>
            </a:r>
          </a:p>
        </p:txBody>
      </p:sp>
    </p:spTree>
    <p:extLst>
      <p:ext uri="{BB962C8B-B14F-4D97-AF65-F5344CB8AC3E}">
        <p14:creationId xmlns:p14="http://schemas.microsoft.com/office/powerpoint/2010/main" val="865040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4CEE98B7-BF65-0D98-291F-C7041E7766F3}"/>
              </a:ext>
            </a:extLst>
          </p:cNvPr>
          <p:cNvSpPr/>
          <p:nvPr/>
        </p:nvSpPr>
        <p:spPr>
          <a:xfrm>
            <a:off x="-1" y="3"/>
            <a:ext cx="12192001" cy="148226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94">
              <a:defRPr/>
            </a:pPr>
            <a:endParaRPr lang="en-US" sz="1801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346D4E7-252E-5916-BA3F-0BB1D622EABF}"/>
              </a:ext>
            </a:extLst>
          </p:cNvPr>
          <p:cNvSpPr/>
          <p:nvPr/>
        </p:nvSpPr>
        <p:spPr>
          <a:xfrm>
            <a:off x="171450" y="283254"/>
            <a:ext cx="11297461" cy="892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94">
              <a:defRPr/>
            </a:pPr>
            <a:r>
              <a:rPr lang="en-US" sz="2601" b="1">
                <a:solidFill>
                  <a:srgbClr val="1B1464"/>
                </a:solidFill>
                <a:latin typeface="Helvetica" pitchFamily="2" charset="0"/>
              </a:rPr>
              <a:t>Download these other </a:t>
            </a:r>
            <a:r>
              <a:rPr lang="en-US" sz="2601" b="1">
                <a:solidFill>
                  <a:srgbClr val="ED3C8D"/>
                </a:solidFill>
                <a:latin typeface="Helvetica" pitchFamily="2" charset="0"/>
              </a:rPr>
              <a:t>VAB resources </a:t>
            </a:r>
            <a:r>
              <a:rPr lang="en-US" sz="2601" b="1">
                <a:solidFill>
                  <a:srgbClr val="1B1464"/>
                </a:solidFill>
                <a:latin typeface="Helvetica" pitchFamily="2" charset="0"/>
              </a:rPr>
              <a:t>to learn more about the impact of trust</a:t>
            </a:r>
            <a:endParaRPr lang="en-US" sz="2601" b="1">
              <a:solidFill>
                <a:srgbClr val="ED3C8D"/>
              </a:solidFill>
              <a:latin typeface="Helvetica" pitchFamily="2" charset="0"/>
            </a:endParaRPr>
          </a:p>
        </p:txBody>
      </p:sp>
      <p:pic>
        <p:nvPicPr>
          <p:cNvPr id="10" name="Picture 9">
            <a:hlinkClick r:id="rId3"/>
            <a:extLst>
              <a:ext uri="{FF2B5EF4-FFF2-40B4-BE49-F238E27FC236}">
                <a16:creationId xmlns:a16="http://schemas.microsoft.com/office/drawing/2014/main" id="{F4013816-1578-B315-ED3D-C4876AFABB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007" y="4093611"/>
            <a:ext cx="3943442" cy="2218187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B1464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217A86A-EFE0-BDA6-DBD8-11F40E3A423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6066E4-C63F-3D92-C255-A0B3A1A7752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45B30E-DEB0-F6A3-E8C1-25DB11C0D859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pic>
        <p:nvPicPr>
          <p:cNvPr id="12" name="Picture 11">
            <a:hlinkClick r:id="rId7"/>
            <a:extLst>
              <a:ext uri="{FF2B5EF4-FFF2-40B4-BE49-F238E27FC236}">
                <a16:creationId xmlns:a16="http://schemas.microsoft.com/office/drawing/2014/main" id="{4CD9599C-1D6E-1367-2602-9A80E101BB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6843" y="1610556"/>
            <a:ext cx="3943442" cy="2247381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B1464"/>
            </a:solidFill>
          </a:ln>
        </p:spPr>
      </p:pic>
      <p:pic>
        <p:nvPicPr>
          <p:cNvPr id="9" name="Picture 8">
            <a:hlinkClick r:id="rId9"/>
            <a:extLst>
              <a:ext uri="{FF2B5EF4-FFF2-40B4-BE49-F238E27FC236}">
                <a16:creationId xmlns:a16="http://schemas.microsoft.com/office/drawing/2014/main" id="{BCEDE37B-49C3-E95C-E493-77BEF19CC13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8247" r="28351" b="56027"/>
          <a:stretch/>
        </p:blipFill>
        <p:spPr>
          <a:xfrm>
            <a:off x="1356008" y="1610557"/>
            <a:ext cx="3943441" cy="2247381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14" name="Picture 13">
            <a:hlinkClick r:id="rId11"/>
            <a:extLst>
              <a:ext uri="{FF2B5EF4-FFF2-40B4-BE49-F238E27FC236}">
                <a16:creationId xmlns:a16="http://schemas.microsoft.com/office/drawing/2014/main" id="{D821253F-12E2-0F06-6BA5-216B3F68A6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26843" y="4093611"/>
            <a:ext cx="3943443" cy="2218187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1B1464"/>
            </a:solidFill>
          </a:ln>
        </p:spPr>
      </p:pic>
      <p:sp>
        <p:nvSpPr>
          <p:cNvPr id="2" name="Rectangle: Rounded Corners 1">
            <a:hlinkClick r:id="rId9"/>
            <a:extLst>
              <a:ext uri="{FF2B5EF4-FFF2-40B4-BE49-F238E27FC236}">
                <a16:creationId xmlns:a16="http://schemas.microsoft.com/office/drawing/2014/main" id="{3B5551C8-B881-7A17-4208-8CC1FFB1467C}"/>
              </a:ext>
            </a:extLst>
          </p:cNvPr>
          <p:cNvSpPr/>
          <p:nvPr/>
        </p:nvSpPr>
        <p:spPr>
          <a:xfrm>
            <a:off x="2184728" y="3684804"/>
            <a:ext cx="2286000" cy="289603"/>
          </a:xfrm>
          <a:prstGeom prst="roundRect">
            <a:avLst/>
          </a:prstGeom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+mj-lt"/>
              </a:rPr>
              <a:t>Click to Download</a:t>
            </a:r>
          </a:p>
        </p:txBody>
      </p:sp>
      <p:sp>
        <p:nvSpPr>
          <p:cNvPr id="6" name="Rectangle: Rounded Corners 5">
            <a:hlinkClick r:id="rId3"/>
            <a:extLst>
              <a:ext uri="{FF2B5EF4-FFF2-40B4-BE49-F238E27FC236}">
                <a16:creationId xmlns:a16="http://schemas.microsoft.com/office/drawing/2014/main" id="{BA222FAB-BF14-E630-4F92-E9D5516FF6BC}"/>
              </a:ext>
            </a:extLst>
          </p:cNvPr>
          <p:cNvSpPr/>
          <p:nvPr/>
        </p:nvSpPr>
        <p:spPr>
          <a:xfrm>
            <a:off x="2184728" y="6125779"/>
            <a:ext cx="2286000" cy="289603"/>
          </a:xfrm>
          <a:prstGeom prst="roundRect">
            <a:avLst/>
          </a:prstGeom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+mj-lt"/>
              </a:rPr>
              <a:t>Click to Download</a:t>
            </a:r>
          </a:p>
        </p:txBody>
      </p:sp>
      <p:sp>
        <p:nvSpPr>
          <p:cNvPr id="7" name="Rectangle: Rounded Corners 6">
            <a:hlinkClick r:id="rId7"/>
            <a:extLst>
              <a:ext uri="{FF2B5EF4-FFF2-40B4-BE49-F238E27FC236}">
                <a16:creationId xmlns:a16="http://schemas.microsoft.com/office/drawing/2014/main" id="{C13C528C-4FCC-643D-4123-7B473EBA9D52}"/>
              </a:ext>
            </a:extLst>
          </p:cNvPr>
          <p:cNvSpPr/>
          <p:nvPr/>
        </p:nvSpPr>
        <p:spPr>
          <a:xfrm>
            <a:off x="7155564" y="3684804"/>
            <a:ext cx="2286000" cy="289603"/>
          </a:xfrm>
          <a:prstGeom prst="roundRect">
            <a:avLst/>
          </a:prstGeom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+mj-lt"/>
              </a:rPr>
              <a:t>Click to Download</a:t>
            </a:r>
          </a:p>
        </p:txBody>
      </p:sp>
      <p:sp>
        <p:nvSpPr>
          <p:cNvPr id="8" name="Rectangle: Rounded Corners 7">
            <a:hlinkClick r:id="rId11"/>
            <a:extLst>
              <a:ext uri="{FF2B5EF4-FFF2-40B4-BE49-F238E27FC236}">
                <a16:creationId xmlns:a16="http://schemas.microsoft.com/office/drawing/2014/main" id="{21EF9B7F-E50D-B9D4-FE9D-2AD19564AF56}"/>
              </a:ext>
            </a:extLst>
          </p:cNvPr>
          <p:cNvSpPr/>
          <p:nvPr/>
        </p:nvSpPr>
        <p:spPr>
          <a:xfrm>
            <a:off x="7155564" y="6121291"/>
            <a:ext cx="2286000" cy="289603"/>
          </a:xfrm>
          <a:prstGeom prst="roundRect">
            <a:avLst/>
          </a:prstGeom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+mj-lt"/>
              </a:rPr>
              <a:t>Click to Download</a:t>
            </a:r>
          </a:p>
        </p:txBody>
      </p:sp>
    </p:spTree>
    <p:extLst>
      <p:ext uri="{BB962C8B-B14F-4D97-AF65-F5344CB8AC3E}">
        <p14:creationId xmlns:p14="http://schemas.microsoft.com/office/powerpoint/2010/main" val="3118991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55F50D-2811-F720-3EB1-BBD4AC78A97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5FC620-3E1C-0F9F-0B16-883D199FA0D6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ECA28-3620-ECAF-24FF-3228840A2395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45018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lose-up of a person and person holding hands&#10;&#10;Description automatically generated">
            <a:extLst>
              <a:ext uri="{FF2B5EF4-FFF2-40B4-BE49-F238E27FC236}">
                <a16:creationId xmlns:a16="http://schemas.microsoft.com/office/drawing/2014/main" id="{2EC1BF95-C6E5-0196-5810-C09C666E62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3" r="29103"/>
          <a:stretch/>
        </p:blipFill>
        <p:spPr>
          <a:xfrm>
            <a:off x="0" y="0"/>
            <a:ext cx="5018978" cy="6858000"/>
          </a:xfrm>
          <a:prstGeom prst="rect">
            <a:avLst/>
          </a:prstGeom>
        </p:spPr>
      </p:pic>
      <p:pic>
        <p:nvPicPr>
          <p:cNvPr id="8" name="Picture 7" descr="A colorful squares on a black background&#10;&#10;Description automatically generated">
            <a:extLst>
              <a:ext uri="{FF2B5EF4-FFF2-40B4-BE49-F238E27FC236}">
                <a16:creationId xmlns:a16="http://schemas.microsoft.com/office/drawing/2014/main" id="{69E3ED66-7D56-46D2-B2A0-139022AADE0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7956" y="25811"/>
            <a:ext cx="2154044" cy="1254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5FDE72-429A-BF62-27A0-CFB51F018A05}"/>
              </a:ext>
            </a:extLst>
          </p:cNvPr>
          <p:cNvSpPr txBox="1"/>
          <p:nvPr/>
        </p:nvSpPr>
        <p:spPr>
          <a:xfrm>
            <a:off x="5018977" y="248567"/>
            <a:ext cx="629556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Answer: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Ads appearing </a:t>
            </a:r>
            <a:r>
              <a:rPr lang="en-US" sz="2600" b="1">
                <a:solidFill>
                  <a:srgbClr val="ED3C8D"/>
                </a:solidFill>
                <a:latin typeface="Helvetica"/>
              </a:rPr>
              <a:t>in ‘trusted’ media create positive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business results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8EC1C9-2ED9-DF29-C55A-45D666AF5D1B}"/>
              </a:ext>
            </a:extLst>
          </p:cNvPr>
          <p:cNvSpPr txBox="1"/>
          <p:nvPr/>
        </p:nvSpPr>
        <p:spPr>
          <a:xfrm>
            <a:off x="5185309" y="1389686"/>
            <a:ext cx="674970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The business case for ‘trust’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Whether it’s transparency, brand safety or ad </a:t>
            </a:r>
            <a:r>
              <a:rPr lang="en-US" sz="1600">
                <a:solidFill>
                  <a:srgbClr val="1B1464"/>
                </a:solidFill>
                <a:latin typeface="Helvetica"/>
              </a:rPr>
              <a:t>fraud, there has been much talk recently about the issue of trust (or lack of trust) within the advertising industry and across media partners.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/>
              </a:rPr>
              <a:t>As a part of these discussions, it’s important to understand the </a:t>
            </a:r>
            <a:r>
              <a:rPr lang="en-US" sz="1600" b="1">
                <a:solidFill>
                  <a:srgbClr val="1B1464"/>
                </a:solidFill>
                <a:latin typeface="Helvetica"/>
              </a:rPr>
              <a:t>value </a:t>
            </a:r>
            <a:br>
              <a:rPr lang="en-US" sz="1600" b="1">
                <a:solidFill>
                  <a:srgbClr val="1B1464"/>
                </a:solidFill>
                <a:latin typeface="Helvetica"/>
              </a:rPr>
            </a:br>
            <a:r>
              <a:rPr lang="en-US" sz="1600" b="1">
                <a:solidFill>
                  <a:srgbClr val="1B1464"/>
                </a:solidFill>
                <a:latin typeface="Helvetica"/>
              </a:rPr>
              <a:t>of aligning with trusted media partners</a:t>
            </a:r>
            <a:r>
              <a:rPr lang="en-US" sz="1600">
                <a:solidFill>
                  <a:srgbClr val="1B1464"/>
                </a:solidFill>
                <a:latin typeface="Helvetica"/>
              </a:rPr>
              <a:t> and what this can bring to</a:t>
            </a:r>
            <a:br>
              <a:rPr lang="en-US" sz="1600">
                <a:solidFill>
                  <a:srgbClr val="1B1464"/>
                </a:solidFill>
                <a:latin typeface="Helvetica"/>
              </a:rPr>
            </a:br>
            <a:r>
              <a:rPr lang="en-US" sz="1600">
                <a:solidFill>
                  <a:srgbClr val="1B1464"/>
                </a:solidFill>
                <a:latin typeface="Helvetica"/>
              </a:rPr>
              <a:t>a brand’s business.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/>
              </a:rPr>
              <a:t>Integration into quality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, trusted content creates a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positive impact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on consumer perception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of its advertisers 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enhances brand attributes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like favorability in the eyes of potential customers.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>
              <a:solidFill>
                <a:srgbClr val="1B1464"/>
              </a:solidFill>
              <a:latin typeface="Helvetic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Most importantly, ads in trusted, brand safe environments also drive results lower down the purchase funnel - including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higher conversion rates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increased profitability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7FA7AA-5A21-3E1C-1886-191E5D05EE3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7D6166-346B-3739-851B-1BC218D26A75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B046FD-25F4-0EB6-36FE-249BCF8DAC04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5022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74338F4E-D1B2-E865-E2CB-512FCD52799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45B95A52-1C5B-DCD0-0190-21AD307B5905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50FD77-13F3-94B3-C4C1-5226F84D29A9}"/>
              </a:ext>
            </a:extLst>
          </p:cNvPr>
          <p:cNvSpPr/>
          <p:nvPr/>
        </p:nvSpPr>
        <p:spPr>
          <a:xfrm>
            <a:off x="183330" y="392038"/>
            <a:ext cx="11801147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Consumers and marketers believe its </a:t>
            </a:r>
            <a:r>
              <a:rPr lang="en-US" sz="2600" b="1">
                <a:solidFill>
                  <a:srgbClr val="1B1464"/>
                </a:solidFill>
                <a:latin typeface="Helvetica"/>
                <a:cs typeface="Helvetica"/>
              </a:rPr>
              <a:t>very important that ads should appear in ‘trustworthy’ environments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E09BD1-1598-4625-7CE1-4668D2AD8707}"/>
              </a:ext>
            </a:extLst>
          </p:cNvPr>
          <p:cNvSpPr txBox="1"/>
          <p:nvPr/>
        </p:nvSpPr>
        <p:spPr>
          <a:xfrm>
            <a:off x="421060" y="6065267"/>
            <a:ext cx="114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DoubleVerify &amp; Harris Poll,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Consumers Reject Brands That Advertise on ‘Fake News’ and Objectionable Content Online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June 2019. *WARC Journal of Advertising Research,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Is your brand protected? Assessing brand safety risks in digital campaigns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November 2023. Based on an online survey of advertising and brand management professionals with decision-making authority over the purchasing or spending for brands with at least $10 million in annual advertising spend.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Download VAB’s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Brand Safety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9695AD-B130-17B2-3732-B9F1C654DD8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89DE154-54AF-57CA-D463-69827C006C9D}"/>
              </a:ext>
            </a:extLst>
          </p:cNvPr>
          <p:cNvSpPr>
            <a:spLocks/>
          </p:cNvSpPr>
          <p:nvPr/>
        </p:nvSpPr>
        <p:spPr>
          <a:xfrm>
            <a:off x="341154" y="1965977"/>
            <a:ext cx="3531589" cy="396101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F60FD2-B1FA-47C1-C60A-E93E80F0F0EC}"/>
              </a:ext>
            </a:extLst>
          </p:cNvPr>
          <p:cNvSpPr txBox="1"/>
          <p:nvPr/>
        </p:nvSpPr>
        <p:spPr>
          <a:xfrm>
            <a:off x="406900" y="3911750"/>
            <a:ext cx="3400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consumers feel that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brands bear responsibility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for ensuring their ads run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beside content that is safe</a:t>
            </a:r>
            <a:endParaRPr kumimoji="0" lang="en-US" sz="1800" b="0" i="0" u="none" strike="noStrike" kern="1200" cap="none" spc="0" normalizeH="0" baseline="3000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882946-CA6A-7F25-ECE6-2D6859BB46DF}"/>
              </a:ext>
            </a:extLst>
          </p:cNvPr>
          <p:cNvSpPr txBox="1"/>
          <p:nvPr/>
        </p:nvSpPr>
        <p:spPr>
          <a:xfrm>
            <a:off x="1115685" y="2643679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90%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6BBE74-12F9-89CB-015E-27A3342802F7}"/>
              </a:ext>
            </a:extLst>
          </p:cNvPr>
          <p:cNvSpPr txBox="1"/>
          <p:nvPr/>
        </p:nvSpPr>
        <p:spPr>
          <a:xfrm>
            <a:off x="1115685" y="2409871"/>
            <a:ext cx="1791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nearly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8B2C65-DC87-F0B8-7700-FD78FDECDEFD}"/>
              </a:ext>
            </a:extLst>
          </p:cNvPr>
          <p:cNvSpPr>
            <a:spLocks/>
          </p:cNvSpPr>
          <p:nvPr/>
        </p:nvSpPr>
        <p:spPr>
          <a:xfrm>
            <a:off x="8319257" y="1965977"/>
            <a:ext cx="3531589" cy="396101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58A14-EBE7-E946-E884-C668C974DF92}"/>
              </a:ext>
            </a:extLst>
          </p:cNvPr>
          <p:cNvSpPr txBox="1"/>
          <p:nvPr/>
        </p:nvSpPr>
        <p:spPr>
          <a:xfrm>
            <a:off x="8319257" y="3911750"/>
            <a:ext cx="353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marketing professionals believe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 safety is a major concern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for their organization*</a:t>
            </a:r>
            <a:endParaRPr kumimoji="0" lang="en-US" sz="1800" b="0" i="0" u="none" strike="noStrike" kern="1200" cap="none" spc="0" normalizeH="0" baseline="3000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72FD11-FB42-99B0-3933-325E0EF23B28}"/>
              </a:ext>
            </a:extLst>
          </p:cNvPr>
          <p:cNvSpPr txBox="1"/>
          <p:nvPr/>
        </p:nvSpPr>
        <p:spPr>
          <a:xfrm>
            <a:off x="9203201" y="2643678"/>
            <a:ext cx="20989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80%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F3C506-8479-8172-0577-296F96DC9C76}"/>
              </a:ext>
            </a:extLst>
          </p:cNvPr>
          <p:cNvSpPr txBox="1"/>
          <p:nvPr/>
        </p:nvSpPr>
        <p:spPr>
          <a:xfrm>
            <a:off x="8867922" y="2409871"/>
            <a:ext cx="1850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over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CB0F3-FF5F-2876-3F71-787969B6D12F}"/>
              </a:ext>
            </a:extLst>
          </p:cNvPr>
          <p:cNvSpPr>
            <a:spLocks/>
          </p:cNvSpPr>
          <p:nvPr/>
        </p:nvSpPr>
        <p:spPr>
          <a:xfrm>
            <a:off x="4330206" y="1965977"/>
            <a:ext cx="3531589" cy="396101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B2DCAC-5AB3-22E2-2482-57E726C13301}"/>
              </a:ext>
            </a:extLst>
          </p:cNvPr>
          <p:cNvSpPr txBox="1"/>
          <p:nvPr/>
        </p:nvSpPr>
        <p:spPr>
          <a:xfrm>
            <a:off x="5080338" y="2526775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82%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4E154A-1426-F027-21C0-491F81B37AB0}"/>
              </a:ext>
            </a:extLst>
          </p:cNvPr>
          <p:cNvSpPr txBox="1"/>
          <p:nvPr/>
        </p:nvSpPr>
        <p:spPr>
          <a:xfrm>
            <a:off x="4330205" y="3911750"/>
            <a:ext cx="35315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consumers say it is important that a brand’s ads appear on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content that is safe, accurate and trustworthy</a:t>
            </a:r>
            <a:endParaRPr kumimoji="0" lang="en-US" sz="1800" b="0" i="0" u="none" strike="noStrike" kern="1200" cap="none" spc="0" normalizeH="0" baseline="3000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95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7697C3-2CB3-03F4-FA6D-351311694E0B}"/>
              </a:ext>
            </a:extLst>
          </p:cNvPr>
          <p:cNvSpPr>
            <a:spLocks/>
          </p:cNvSpPr>
          <p:nvPr/>
        </p:nvSpPr>
        <p:spPr>
          <a:xfrm>
            <a:off x="5486400" y="1686330"/>
            <a:ext cx="6705894" cy="3985213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031AD157-F125-436C-8C7B-25260A7EB27F}"/>
              </a:ext>
            </a:extLst>
          </p:cNvPr>
          <p:cNvSpPr txBox="1">
            <a:spLocks/>
          </p:cNvSpPr>
          <p:nvPr/>
        </p:nvSpPr>
        <p:spPr>
          <a:xfrm>
            <a:off x="126460" y="394444"/>
            <a:ext cx="12044021" cy="967984"/>
          </a:xfrm>
          <a:prstGeom prst="rect">
            <a:avLst/>
          </a:prstGeom>
        </p:spPr>
        <p:txBody>
          <a:bodyPr vert="horz" lIns="116656" tIns="58311" rIns="116656" bIns="58311" rtlCol="0" anchor="t">
            <a:noAutofit/>
          </a:bodyPr>
          <a:lstStyle>
            <a:lvl1pPr algn="ctr" defTabSz="583178" rtl="0" eaLnBrk="1" latinLnBrk="0" hangingPunct="1">
              <a:spcBef>
                <a:spcPct val="0"/>
              </a:spcBef>
              <a:buNone/>
              <a:defRPr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j-ea"/>
                <a:cs typeface="+mj-cs"/>
              </a:rPr>
              <a:t>Multiscreen TV is the most trusted media platform by adult consumers, who are also four times more likely to trust TV over social media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1A2F7-C85A-8CA8-47E5-406BA19D3E1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ED41C1-CBF4-D4E7-172E-7B781F19C8A0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487219-7962-C5BA-7407-7031ECB4AB4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14" name="Picture 13" descr="A group of people sitting on a couch&#10;&#10;Description automatically generated">
            <a:extLst>
              <a:ext uri="{FF2B5EF4-FFF2-40B4-BE49-F238E27FC236}">
                <a16:creationId xmlns:a16="http://schemas.microsoft.com/office/drawing/2014/main" id="{5407D6CF-AA3C-77D4-01E5-7E021EF8DB7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5" r="6932" b="8836"/>
          <a:stretch/>
        </p:blipFill>
        <p:spPr>
          <a:xfrm>
            <a:off x="0" y="1686330"/>
            <a:ext cx="5569032" cy="3985213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D4BC329-3C1F-BCE6-33AB-7E265BE38C04}"/>
              </a:ext>
            </a:extLst>
          </p:cNvPr>
          <p:cNvSpPr txBox="1">
            <a:spLocks/>
          </p:cNvSpPr>
          <p:nvPr/>
        </p:nvSpPr>
        <p:spPr>
          <a:xfrm>
            <a:off x="503714" y="6303539"/>
            <a:ext cx="11481488" cy="246221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Source: VAB analysis of MRI-Simmons Spring 2024 USA Study, A18+. Q: What is the media you trust the most? (pick one: TV, radio, podcasts, mobile internet, internet on computer, social media, magazines, newspapers).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91AAD7-DEDF-A0BB-F6A5-17ACA6A1AB08}"/>
              </a:ext>
            </a:extLst>
          </p:cNvPr>
          <p:cNvSpPr txBox="1"/>
          <p:nvPr/>
        </p:nvSpPr>
        <p:spPr>
          <a:xfrm>
            <a:off x="5739319" y="3490722"/>
            <a:ext cx="6228219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</a:t>
            </a:r>
            <a:r>
              <a:rPr lang="en-US">
                <a:solidFill>
                  <a:srgbClr val="ED3C8D"/>
                </a:solidFill>
              </a:rPr>
              <a:t>is the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#1 trusted media platform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among adults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(adults are over 4x more likely to trust TV than social media) </a:t>
            </a:r>
          </a:p>
        </p:txBody>
      </p:sp>
      <p:pic>
        <p:nvPicPr>
          <p:cNvPr id="10" name="Picture 9" descr="A blue shield with a white tick&#10;&#10;Description automatically generated">
            <a:extLst>
              <a:ext uri="{FF2B5EF4-FFF2-40B4-BE49-F238E27FC236}">
                <a16:creationId xmlns:a16="http://schemas.microsoft.com/office/drawing/2014/main" id="{AE40C13B-803B-6EA0-B5CE-8ACC43B7CA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199" y="1906293"/>
            <a:ext cx="1412635" cy="14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267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360A36-4BEB-C217-7A88-41771333B346}"/>
              </a:ext>
            </a:extLst>
          </p:cNvPr>
          <p:cNvSpPr>
            <a:spLocks/>
          </p:cNvSpPr>
          <p:nvPr/>
        </p:nvSpPr>
        <p:spPr>
          <a:xfrm>
            <a:off x="-1" y="1696163"/>
            <a:ext cx="1219200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89EC41-F58A-CEEC-AC7C-548AAE3177D0}"/>
              </a:ext>
            </a:extLst>
          </p:cNvPr>
          <p:cNvSpPr/>
          <p:nvPr/>
        </p:nvSpPr>
        <p:spPr>
          <a:xfrm>
            <a:off x="171076" y="401518"/>
            <a:ext cx="1196344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Furthermore, multiscreen TV is the most trusted source for financial, science, political and local news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B7741C-32B4-243B-EB73-3696BC1B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B2D877A6-CF1E-538F-00B8-41759F487ACC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7D3725-53B5-82FD-7091-D79627B720DE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BE9FE3-681C-0070-8412-6EE03AF2CED4}"/>
              </a:ext>
            </a:extLst>
          </p:cNvPr>
          <p:cNvSpPr/>
          <p:nvPr/>
        </p:nvSpPr>
        <p:spPr>
          <a:xfrm>
            <a:off x="75868" y="2746405"/>
            <a:ext cx="2956042" cy="341071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8D6A35-20F8-8900-3AB6-DEF82F5BAA59}"/>
              </a:ext>
            </a:extLst>
          </p:cNvPr>
          <p:cNvSpPr txBox="1"/>
          <p:nvPr/>
        </p:nvSpPr>
        <p:spPr>
          <a:xfrm>
            <a:off x="75869" y="2403018"/>
            <a:ext cx="29560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4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Financial News</a:t>
            </a:r>
            <a:endParaRPr kumimoji="0" lang="en-US" sz="1200" b="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ED79C0-689D-B348-437B-BC9982E96CCA}"/>
              </a:ext>
            </a:extLst>
          </p:cNvPr>
          <p:cNvSpPr txBox="1"/>
          <p:nvPr/>
        </p:nvSpPr>
        <p:spPr>
          <a:xfrm>
            <a:off x="88716" y="2864330"/>
            <a:ext cx="11846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120BDF-8052-9629-98E6-CC57B5C1C613}"/>
              </a:ext>
            </a:extLst>
          </p:cNvPr>
          <p:cNvSpPr txBox="1"/>
          <p:nvPr/>
        </p:nvSpPr>
        <p:spPr>
          <a:xfrm>
            <a:off x="2106090" y="2864330"/>
            <a:ext cx="785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F80C8E2-7544-2B09-84F2-B1A5CEE4F3B2}"/>
              </a:ext>
            </a:extLst>
          </p:cNvPr>
          <p:cNvSpPr txBox="1"/>
          <p:nvPr/>
        </p:nvSpPr>
        <p:spPr>
          <a:xfrm>
            <a:off x="91843" y="3199025"/>
            <a:ext cx="219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/ Streaming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C14CE8-2B69-EC7C-4AE5-56C22B8A40C6}"/>
              </a:ext>
            </a:extLst>
          </p:cNvPr>
          <p:cNvSpPr txBox="1"/>
          <p:nvPr/>
        </p:nvSpPr>
        <p:spPr>
          <a:xfrm>
            <a:off x="2146193" y="3168247"/>
            <a:ext cx="69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ED3C8D"/>
                </a:solidFill>
                <a:latin typeface="Helvetica" panose="020B0403020202020204" pitchFamily="34" charset="0"/>
              </a:rPr>
              <a:t>39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E609351-64F5-D216-1E73-37E0DCA6FED7}"/>
              </a:ext>
            </a:extLst>
          </p:cNvPr>
          <p:cNvSpPr txBox="1"/>
          <p:nvPr/>
        </p:nvSpPr>
        <p:spPr>
          <a:xfrm>
            <a:off x="91844" y="3777414"/>
            <a:ext cx="1907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 websites / apps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65CF479-3226-9580-FA07-3A57867073B3}"/>
              </a:ext>
            </a:extLst>
          </p:cNvPr>
          <p:cNvSpPr txBox="1"/>
          <p:nvPr/>
        </p:nvSpPr>
        <p:spPr>
          <a:xfrm>
            <a:off x="2146193" y="3731247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33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6564BA3-272B-4278-2888-EF2128A5B7B4}"/>
              </a:ext>
            </a:extLst>
          </p:cNvPr>
          <p:cNvSpPr txBox="1"/>
          <p:nvPr/>
        </p:nvSpPr>
        <p:spPr>
          <a:xfrm>
            <a:off x="91844" y="4261634"/>
            <a:ext cx="2096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Family or friends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314C194-87DF-0B28-29CC-9AA1B1E34C83}"/>
              </a:ext>
            </a:extLst>
          </p:cNvPr>
          <p:cNvSpPr txBox="1"/>
          <p:nvPr/>
        </p:nvSpPr>
        <p:spPr>
          <a:xfrm>
            <a:off x="2146193" y="4261634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29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8BC5C18-C945-004A-DADE-35B61C46A6F3}"/>
              </a:ext>
            </a:extLst>
          </p:cNvPr>
          <p:cNvSpPr txBox="1"/>
          <p:nvPr/>
        </p:nvSpPr>
        <p:spPr>
          <a:xfrm>
            <a:off x="91844" y="4903599"/>
            <a:ext cx="1977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Newspapers / Magazines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(print or digital)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8FE5448-B593-372D-5F1A-C4ACF17F2252}"/>
              </a:ext>
            </a:extLst>
          </p:cNvPr>
          <p:cNvSpPr txBox="1"/>
          <p:nvPr/>
        </p:nvSpPr>
        <p:spPr>
          <a:xfrm>
            <a:off x="2146193" y="4903599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27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A34510-B533-1BB1-4848-A3104BA1C496}"/>
              </a:ext>
            </a:extLst>
          </p:cNvPr>
          <p:cNvSpPr txBox="1"/>
          <p:nvPr/>
        </p:nvSpPr>
        <p:spPr>
          <a:xfrm>
            <a:off x="91844" y="5551016"/>
            <a:ext cx="205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or organizational websites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(.gov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/.</a:t>
            </a:r>
            <a:r>
              <a:rPr kumimoji="0" lang="en-US" sz="8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org)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320EAD5-C9F3-9D14-9155-9B14017856EE}"/>
              </a:ext>
            </a:extLst>
          </p:cNvPr>
          <p:cNvSpPr txBox="1"/>
          <p:nvPr/>
        </p:nvSpPr>
        <p:spPr>
          <a:xfrm>
            <a:off x="2146193" y="5551016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25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6FF973-1257-5910-9EE8-DB7E928D2659}"/>
              </a:ext>
            </a:extLst>
          </p:cNvPr>
          <p:cNvSpPr txBox="1"/>
          <p:nvPr/>
        </p:nvSpPr>
        <p:spPr>
          <a:xfrm>
            <a:off x="3107909" y="2382720"/>
            <a:ext cx="2956043" cy="31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4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Science News</a:t>
            </a:r>
            <a:endParaRPr kumimoji="0" lang="en-US" sz="1200" b="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5FDAC26-D4F0-302D-1E48-0E2998A617C8}"/>
              </a:ext>
            </a:extLst>
          </p:cNvPr>
          <p:cNvSpPr/>
          <p:nvPr/>
        </p:nvSpPr>
        <p:spPr>
          <a:xfrm>
            <a:off x="3107909" y="2746405"/>
            <a:ext cx="2956042" cy="341071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76DABE-926A-8381-4C4E-CBF0E9BE1BB9}"/>
              </a:ext>
            </a:extLst>
          </p:cNvPr>
          <p:cNvSpPr txBox="1"/>
          <p:nvPr/>
        </p:nvSpPr>
        <p:spPr>
          <a:xfrm>
            <a:off x="3120757" y="2864330"/>
            <a:ext cx="11846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A79A9F8-966A-4A05-3CC7-97A137E8C64C}"/>
              </a:ext>
            </a:extLst>
          </p:cNvPr>
          <p:cNvSpPr txBox="1"/>
          <p:nvPr/>
        </p:nvSpPr>
        <p:spPr>
          <a:xfrm>
            <a:off x="5138131" y="2864330"/>
            <a:ext cx="785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BC1B98B-0BE5-FCA2-098B-FD656E50A809}"/>
              </a:ext>
            </a:extLst>
          </p:cNvPr>
          <p:cNvSpPr txBox="1"/>
          <p:nvPr/>
        </p:nvSpPr>
        <p:spPr>
          <a:xfrm>
            <a:off x="3123884" y="3199025"/>
            <a:ext cx="219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/ Streaming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701E43-7635-8CC6-89F7-6041241C718C}"/>
              </a:ext>
            </a:extLst>
          </p:cNvPr>
          <p:cNvSpPr txBox="1"/>
          <p:nvPr/>
        </p:nvSpPr>
        <p:spPr>
          <a:xfrm>
            <a:off x="5178234" y="3168247"/>
            <a:ext cx="69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ED3C8D"/>
                </a:solidFill>
                <a:latin typeface="Helvetica" panose="020B0403020202020204" pitchFamily="34" charset="0"/>
              </a:rPr>
              <a:t>34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9F88A89-D1A6-24AD-3F50-AAFB56ED460C}"/>
              </a:ext>
            </a:extLst>
          </p:cNvPr>
          <p:cNvSpPr txBox="1"/>
          <p:nvPr/>
        </p:nvSpPr>
        <p:spPr>
          <a:xfrm>
            <a:off x="3123885" y="3777414"/>
            <a:ext cx="1907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 websites / apps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29F1330-0B19-84BC-BA75-2939127BB615}"/>
              </a:ext>
            </a:extLst>
          </p:cNvPr>
          <p:cNvSpPr txBox="1"/>
          <p:nvPr/>
        </p:nvSpPr>
        <p:spPr>
          <a:xfrm>
            <a:off x="5178234" y="3731247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32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90BF0C8-066F-A723-84EE-5DE213D16A47}"/>
              </a:ext>
            </a:extLst>
          </p:cNvPr>
          <p:cNvSpPr txBox="1"/>
          <p:nvPr/>
        </p:nvSpPr>
        <p:spPr>
          <a:xfrm>
            <a:off x="5178234" y="4261634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30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25" name="TextBox 1024">
            <a:extLst>
              <a:ext uri="{FF2B5EF4-FFF2-40B4-BE49-F238E27FC236}">
                <a16:creationId xmlns:a16="http://schemas.microsoft.com/office/drawing/2014/main" id="{B0B4254E-4DD0-A979-0E76-287EC6215205}"/>
              </a:ext>
            </a:extLst>
          </p:cNvPr>
          <p:cNvSpPr txBox="1"/>
          <p:nvPr/>
        </p:nvSpPr>
        <p:spPr>
          <a:xfrm>
            <a:off x="5178234" y="4903599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26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7476286E-FFF4-9926-6289-601B1E682C17}"/>
              </a:ext>
            </a:extLst>
          </p:cNvPr>
          <p:cNvSpPr txBox="1"/>
          <p:nvPr/>
        </p:nvSpPr>
        <p:spPr>
          <a:xfrm>
            <a:off x="3123885" y="5551016"/>
            <a:ext cx="152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Family or friends</a:t>
            </a: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71BF4694-5895-4ADF-AD3C-A42FB650D3AC}"/>
              </a:ext>
            </a:extLst>
          </p:cNvPr>
          <p:cNvSpPr txBox="1"/>
          <p:nvPr/>
        </p:nvSpPr>
        <p:spPr>
          <a:xfrm>
            <a:off x="5178234" y="5551016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24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B516C0-7D65-34D0-5890-11428DBF3A1B}"/>
              </a:ext>
            </a:extLst>
          </p:cNvPr>
          <p:cNvSpPr txBox="1"/>
          <p:nvPr/>
        </p:nvSpPr>
        <p:spPr>
          <a:xfrm>
            <a:off x="6140670" y="2375685"/>
            <a:ext cx="29560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4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News</a:t>
            </a:r>
            <a:endParaRPr kumimoji="0" lang="en-US" sz="1200" b="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BED9E7EF-1E10-E4EE-255B-13372ABD5694}"/>
              </a:ext>
            </a:extLst>
          </p:cNvPr>
          <p:cNvSpPr/>
          <p:nvPr/>
        </p:nvSpPr>
        <p:spPr>
          <a:xfrm>
            <a:off x="6139950" y="2743986"/>
            <a:ext cx="2956042" cy="341071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2B60202A-2B2F-3513-76C2-F38415B7C489}"/>
              </a:ext>
            </a:extLst>
          </p:cNvPr>
          <p:cNvSpPr txBox="1"/>
          <p:nvPr/>
        </p:nvSpPr>
        <p:spPr>
          <a:xfrm>
            <a:off x="6152798" y="2861911"/>
            <a:ext cx="11846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7D777D31-ACBA-8A66-31B9-45282965FABF}"/>
              </a:ext>
            </a:extLst>
          </p:cNvPr>
          <p:cNvSpPr txBox="1"/>
          <p:nvPr/>
        </p:nvSpPr>
        <p:spPr>
          <a:xfrm>
            <a:off x="8170172" y="2861911"/>
            <a:ext cx="785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666A3E80-5E79-BAE2-3E8B-302ADE38A9DA}"/>
              </a:ext>
            </a:extLst>
          </p:cNvPr>
          <p:cNvSpPr txBox="1"/>
          <p:nvPr/>
        </p:nvSpPr>
        <p:spPr>
          <a:xfrm>
            <a:off x="6155925" y="3199025"/>
            <a:ext cx="219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/ Streaming</a:t>
            </a: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015C915C-4E7A-EB47-BA78-0B94401BDEF9}"/>
              </a:ext>
            </a:extLst>
          </p:cNvPr>
          <p:cNvSpPr txBox="1"/>
          <p:nvPr/>
        </p:nvSpPr>
        <p:spPr>
          <a:xfrm>
            <a:off x="8210275" y="3168247"/>
            <a:ext cx="69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ED3C8D"/>
                </a:solidFill>
                <a:latin typeface="Helvetica" panose="020B0403020202020204" pitchFamily="34" charset="0"/>
              </a:rPr>
              <a:t>38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B4301A34-CD04-E13E-24C3-3BCC3C51A1B1}"/>
              </a:ext>
            </a:extLst>
          </p:cNvPr>
          <p:cNvSpPr txBox="1"/>
          <p:nvPr/>
        </p:nvSpPr>
        <p:spPr>
          <a:xfrm>
            <a:off x="6155926" y="3777414"/>
            <a:ext cx="1907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 websites / apps</a:t>
            </a:r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CCB7AF65-B783-3E74-C833-4122313B93DE}"/>
              </a:ext>
            </a:extLst>
          </p:cNvPr>
          <p:cNvSpPr txBox="1"/>
          <p:nvPr/>
        </p:nvSpPr>
        <p:spPr>
          <a:xfrm>
            <a:off x="8210275" y="3731247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33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5B70DD47-EC57-24D5-EB56-9146929BC016}"/>
              </a:ext>
            </a:extLst>
          </p:cNvPr>
          <p:cNvSpPr txBox="1"/>
          <p:nvPr/>
        </p:nvSpPr>
        <p:spPr>
          <a:xfrm>
            <a:off x="8210275" y="4261634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28%</a:t>
            </a:r>
          </a:p>
        </p:txBody>
      </p:sp>
      <p:sp>
        <p:nvSpPr>
          <p:cNvPr id="1043" name="TextBox 1042">
            <a:extLst>
              <a:ext uri="{FF2B5EF4-FFF2-40B4-BE49-F238E27FC236}">
                <a16:creationId xmlns:a16="http://schemas.microsoft.com/office/drawing/2014/main" id="{F1A1FE4D-2E1B-DDD1-2FFF-F1A94494DC53}"/>
              </a:ext>
            </a:extLst>
          </p:cNvPr>
          <p:cNvSpPr txBox="1"/>
          <p:nvPr/>
        </p:nvSpPr>
        <p:spPr>
          <a:xfrm>
            <a:off x="8210275" y="4903599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26%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3F19DC4B-F316-3C64-3B58-B619949B7B2E}"/>
              </a:ext>
            </a:extLst>
          </p:cNvPr>
          <p:cNvSpPr txBox="1"/>
          <p:nvPr/>
        </p:nvSpPr>
        <p:spPr>
          <a:xfrm>
            <a:off x="6155926" y="5551016"/>
            <a:ext cx="152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Family or friends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EB931110-BEA7-78C0-E040-731FFD7F73F1}"/>
              </a:ext>
            </a:extLst>
          </p:cNvPr>
          <p:cNvSpPr txBox="1"/>
          <p:nvPr/>
        </p:nvSpPr>
        <p:spPr>
          <a:xfrm>
            <a:off x="8210275" y="5551016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25%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2E349A-067E-E3D7-FC22-53EA7A0648CF}"/>
              </a:ext>
            </a:extLst>
          </p:cNvPr>
          <p:cNvSpPr txBox="1"/>
          <p:nvPr/>
        </p:nvSpPr>
        <p:spPr>
          <a:xfrm>
            <a:off x="9172710" y="2382720"/>
            <a:ext cx="2956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4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Local News</a:t>
            </a:r>
            <a:endParaRPr kumimoji="0" lang="en-US" sz="1200" b="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B9D9B4B0-50A6-DC7A-5327-CD5DA0B6F410}"/>
              </a:ext>
            </a:extLst>
          </p:cNvPr>
          <p:cNvSpPr/>
          <p:nvPr/>
        </p:nvSpPr>
        <p:spPr>
          <a:xfrm>
            <a:off x="9172711" y="2741686"/>
            <a:ext cx="2956042" cy="341071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052FBA9A-2ADC-5E30-73C6-550A7176FA10}"/>
              </a:ext>
            </a:extLst>
          </p:cNvPr>
          <p:cNvSpPr txBox="1"/>
          <p:nvPr/>
        </p:nvSpPr>
        <p:spPr>
          <a:xfrm>
            <a:off x="9185559" y="2859611"/>
            <a:ext cx="11846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566629BA-182D-FCC1-55F5-82D77A3C028F}"/>
              </a:ext>
            </a:extLst>
          </p:cNvPr>
          <p:cNvSpPr txBox="1"/>
          <p:nvPr/>
        </p:nvSpPr>
        <p:spPr>
          <a:xfrm>
            <a:off x="11202933" y="2859611"/>
            <a:ext cx="785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728CCBE3-C971-F18E-948A-31741C446F96}"/>
              </a:ext>
            </a:extLst>
          </p:cNvPr>
          <p:cNvSpPr txBox="1"/>
          <p:nvPr/>
        </p:nvSpPr>
        <p:spPr>
          <a:xfrm>
            <a:off x="9188686" y="3199025"/>
            <a:ext cx="219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/ Streaming</a:t>
            </a: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4704DF38-E6E9-2D4F-22CA-120D22D601EC}"/>
              </a:ext>
            </a:extLst>
          </p:cNvPr>
          <p:cNvSpPr txBox="1"/>
          <p:nvPr/>
        </p:nvSpPr>
        <p:spPr>
          <a:xfrm>
            <a:off x="11243036" y="3168247"/>
            <a:ext cx="69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ED3C8D"/>
                </a:solidFill>
                <a:latin typeface="Helvetica" panose="020B0403020202020204" pitchFamily="34" charset="0"/>
              </a:rPr>
              <a:t>44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6303CAC9-FF89-7564-6A21-D9D3393C3269}"/>
              </a:ext>
            </a:extLst>
          </p:cNvPr>
          <p:cNvSpPr txBox="1"/>
          <p:nvPr/>
        </p:nvSpPr>
        <p:spPr>
          <a:xfrm>
            <a:off x="9188687" y="3777414"/>
            <a:ext cx="1907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 websites / apps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E5B4D586-FB81-4BE2-0007-0E7DA7B4BDE2}"/>
              </a:ext>
            </a:extLst>
          </p:cNvPr>
          <p:cNvSpPr txBox="1"/>
          <p:nvPr/>
        </p:nvSpPr>
        <p:spPr>
          <a:xfrm>
            <a:off x="11243036" y="3731247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33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5801702D-61A1-1539-4874-C52265BAB170}"/>
              </a:ext>
            </a:extLst>
          </p:cNvPr>
          <p:cNvSpPr txBox="1"/>
          <p:nvPr/>
        </p:nvSpPr>
        <p:spPr>
          <a:xfrm>
            <a:off x="9188687" y="4261634"/>
            <a:ext cx="2096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Family or friends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E2FEFD6B-FDCB-EF24-0FFA-CB1D42A906E2}"/>
              </a:ext>
            </a:extLst>
          </p:cNvPr>
          <p:cNvSpPr txBox="1"/>
          <p:nvPr/>
        </p:nvSpPr>
        <p:spPr>
          <a:xfrm>
            <a:off x="11243036" y="4261634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29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56" name="TextBox 1055">
            <a:extLst>
              <a:ext uri="{FF2B5EF4-FFF2-40B4-BE49-F238E27FC236}">
                <a16:creationId xmlns:a16="http://schemas.microsoft.com/office/drawing/2014/main" id="{769F7FE0-C27A-62B7-F6A1-E597809192FC}"/>
              </a:ext>
            </a:extLst>
          </p:cNvPr>
          <p:cNvSpPr txBox="1"/>
          <p:nvPr/>
        </p:nvSpPr>
        <p:spPr>
          <a:xfrm>
            <a:off x="11243036" y="4903599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29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9BB170B1-D0B9-DD89-EF27-2BD2B3C99332}"/>
              </a:ext>
            </a:extLst>
          </p:cNvPr>
          <p:cNvSpPr txBox="1"/>
          <p:nvPr/>
        </p:nvSpPr>
        <p:spPr>
          <a:xfrm>
            <a:off x="9188687" y="5551016"/>
            <a:ext cx="152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2038373F-138F-D050-5EFE-51C4D818382F}"/>
              </a:ext>
            </a:extLst>
          </p:cNvPr>
          <p:cNvSpPr txBox="1"/>
          <p:nvPr/>
        </p:nvSpPr>
        <p:spPr>
          <a:xfrm>
            <a:off x="11243036" y="5551016"/>
            <a:ext cx="69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26%</a:t>
            </a:r>
          </a:p>
        </p:txBody>
      </p:sp>
      <p:sp>
        <p:nvSpPr>
          <p:cNvPr id="1063" name="TextBox 1062">
            <a:extLst>
              <a:ext uri="{FF2B5EF4-FFF2-40B4-BE49-F238E27FC236}">
                <a16:creationId xmlns:a16="http://schemas.microsoft.com/office/drawing/2014/main" id="{EB40F952-5EEC-C6A0-AAF2-9F9E2C3BE88F}"/>
              </a:ext>
            </a:extLst>
          </p:cNvPr>
          <p:cNvSpPr txBox="1"/>
          <p:nvPr/>
        </p:nvSpPr>
        <p:spPr>
          <a:xfrm>
            <a:off x="3125835" y="4261634"/>
            <a:ext cx="205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or organizational websites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(.gov/.org)</a:t>
            </a:r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71511BCB-69C6-55A2-60C8-22E8B83CE540}"/>
              </a:ext>
            </a:extLst>
          </p:cNvPr>
          <p:cNvSpPr txBox="1"/>
          <p:nvPr/>
        </p:nvSpPr>
        <p:spPr>
          <a:xfrm>
            <a:off x="3123885" y="4903599"/>
            <a:ext cx="1977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Newspapers / Magazines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(print or digital)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65" name="TextBox 1064">
            <a:extLst>
              <a:ext uri="{FF2B5EF4-FFF2-40B4-BE49-F238E27FC236}">
                <a16:creationId xmlns:a16="http://schemas.microsoft.com/office/drawing/2014/main" id="{C407E7B9-5322-C9C3-B83B-41717F706363}"/>
              </a:ext>
            </a:extLst>
          </p:cNvPr>
          <p:cNvSpPr txBox="1"/>
          <p:nvPr/>
        </p:nvSpPr>
        <p:spPr>
          <a:xfrm>
            <a:off x="6159919" y="4261634"/>
            <a:ext cx="1977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Newspapers / Magazines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(print or digital)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2899B5B8-0703-6429-B9E4-71DB30D99F32}"/>
              </a:ext>
            </a:extLst>
          </p:cNvPr>
          <p:cNvSpPr txBox="1"/>
          <p:nvPr/>
        </p:nvSpPr>
        <p:spPr>
          <a:xfrm>
            <a:off x="6159919" y="4903599"/>
            <a:ext cx="205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or organizational websites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(.gov, .org)</a:t>
            </a:r>
          </a:p>
        </p:txBody>
      </p:sp>
      <p:sp>
        <p:nvSpPr>
          <p:cNvPr id="1090" name="TextBox 1089">
            <a:extLst>
              <a:ext uri="{FF2B5EF4-FFF2-40B4-BE49-F238E27FC236}">
                <a16:creationId xmlns:a16="http://schemas.microsoft.com/office/drawing/2014/main" id="{AF9DC452-8142-B2A5-38B4-39BACEF9610D}"/>
              </a:ext>
            </a:extLst>
          </p:cNvPr>
          <p:cNvSpPr txBox="1"/>
          <p:nvPr/>
        </p:nvSpPr>
        <p:spPr>
          <a:xfrm>
            <a:off x="9190415" y="4890293"/>
            <a:ext cx="1977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Newspapers / Magazines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(print or digital)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91" name="Text Placeholder 3">
            <a:extLst>
              <a:ext uri="{FF2B5EF4-FFF2-40B4-BE49-F238E27FC236}">
                <a16:creationId xmlns:a16="http://schemas.microsoft.com/office/drawing/2014/main" id="{8CF3406A-017D-DF7C-C6CE-66831C5BE83E}"/>
              </a:ext>
            </a:extLst>
          </p:cNvPr>
          <p:cNvSpPr txBox="1">
            <a:spLocks/>
          </p:cNvSpPr>
          <p:nvPr/>
        </p:nvSpPr>
        <p:spPr>
          <a:xfrm>
            <a:off x="483207" y="6190669"/>
            <a:ext cx="11645546" cy="339401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Source: VAB analysis of MRI-Simmons Q1 2024 Trending Topics Study, A18+. Reflects respondents who said they trust the following as a source for financial news, science news, political news or local news. Sources: TV/streaming news, news websites/apps, newspapers/magazines (print or digital), social media, radio, documentaries/informational programs, federal or organizational websites (.gov/.org), podcasts, postcards/direct mail, family or friends</a:t>
            </a:r>
            <a:r>
              <a:rPr lang="en-US" sz="800">
                <a:solidFill>
                  <a:srgbClr val="1F1A62"/>
                </a:solidFill>
                <a:latin typeface="Helvetica" pitchFamily="2" charset="0"/>
              </a:rPr>
              <a:t>, other, I don’t look for this information).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AA7EBA1-0E9A-D10F-0D9D-CA2319F2D5E3}"/>
              </a:ext>
            </a:extLst>
          </p:cNvPr>
          <p:cNvCxnSpPr>
            <a:cxnSpLocks/>
          </p:cNvCxnSpPr>
          <p:nvPr/>
        </p:nvCxnSpPr>
        <p:spPr>
          <a:xfrm>
            <a:off x="122806" y="3608333"/>
            <a:ext cx="2860464" cy="0"/>
          </a:xfrm>
          <a:prstGeom prst="line">
            <a:avLst/>
          </a:prstGeom>
          <a:ln>
            <a:solidFill>
              <a:srgbClr val="ED3C8D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B62BC3-554C-E5CA-11FF-1AB25E4095CB}"/>
              </a:ext>
            </a:extLst>
          </p:cNvPr>
          <p:cNvCxnSpPr>
            <a:cxnSpLocks/>
          </p:cNvCxnSpPr>
          <p:nvPr/>
        </p:nvCxnSpPr>
        <p:spPr>
          <a:xfrm>
            <a:off x="3164575" y="3608333"/>
            <a:ext cx="2860464" cy="0"/>
          </a:xfrm>
          <a:prstGeom prst="line">
            <a:avLst/>
          </a:prstGeom>
          <a:ln>
            <a:solidFill>
              <a:srgbClr val="ED3C8D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4D93720-4D60-F63B-632E-F04C21495DED}"/>
              </a:ext>
            </a:extLst>
          </p:cNvPr>
          <p:cNvCxnSpPr>
            <a:cxnSpLocks/>
          </p:cNvCxnSpPr>
          <p:nvPr/>
        </p:nvCxnSpPr>
        <p:spPr>
          <a:xfrm>
            <a:off x="6196616" y="3608333"/>
            <a:ext cx="2860464" cy="0"/>
          </a:xfrm>
          <a:prstGeom prst="line">
            <a:avLst/>
          </a:prstGeom>
          <a:ln>
            <a:solidFill>
              <a:srgbClr val="ED3C8D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3BCE9E7-FB59-620E-BD13-DA1F3AE64306}"/>
              </a:ext>
            </a:extLst>
          </p:cNvPr>
          <p:cNvCxnSpPr>
            <a:cxnSpLocks/>
          </p:cNvCxnSpPr>
          <p:nvPr/>
        </p:nvCxnSpPr>
        <p:spPr>
          <a:xfrm>
            <a:off x="9223363" y="3608333"/>
            <a:ext cx="2860464" cy="0"/>
          </a:xfrm>
          <a:prstGeom prst="line">
            <a:avLst/>
          </a:prstGeom>
          <a:ln>
            <a:solidFill>
              <a:srgbClr val="ED3C8D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4541B0F-649A-42A6-6924-E1A37E0E6615}"/>
              </a:ext>
            </a:extLst>
          </p:cNvPr>
          <p:cNvSpPr txBox="1"/>
          <p:nvPr/>
        </p:nvSpPr>
        <p:spPr>
          <a:xfrm>
            <a:off x="75868" y="1774303"/>
            <a:ext cx="120528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% who trust the following sources by news topic</a:t>
            </a:r>
          </a:p>
          <a:p>
            <a:pPr algn="ctr"/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A18+ (ranked by top five sources for each)</a:t>
            </a:r>
          </a:p>
        </p:txBody>
      </p:sp>
    </p:spTree>
    <p:extLst>
      <p:ext uri="{BB962C8B-B14F-4D97-AF65-F5344CB8AC3E}">
        <p14:creationId xmlns:p14="http://schemas.microsoft.com/office/powerpoint/2010/main" val="90710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9BA5-7BA6-0C60-5DB8-64C16123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60216B-DB84-4FD3-AFD9-743C45938B16}"/>
              </a:ext>
            </a:extLst>
          </p:cNvPr>
          <p:cNvSpPr/>
          <p:nvPr/>
        </p:nvSpPr>
        <p:spPr>
          <a:xfrm>
            <a:off x="7" y="1696163"/>
            <a:ext cx="4382032" cy="4428867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C3E37B-F733-B1AF-1C57-9A96E5730A49}"/>
              </a:ext>
            </a:extLst>
          </p:cNvPr>
          <p:cNvSpPr>
            <a:spLocks/>
          </p:cNvSpPr>
          <p:nvPr/>
        </p:nvSpPr>
        <p:spPr>
          <a:xfrm>
            <a:off x="4382040" y="1696164"/>
            <a:ext cx="7809960" cy="442886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8631FE-7C10-6268-8E32-4505674193F9}"/>
              </a:ext>
            </a:extLst>
          </p:cNvPr>
          <p:cNvSpPr/>
          <p:nvPr/>
        </p:nvSpPr>
        <p:spPr>
          <a:xfrm>
            <a:off x="139819" y="388349"/>
            <a:ext cx="120521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The ‘halo effect’ of quality, trusted content creates a much more positive impact on consumer perception of its advertisers vs. digital platforms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C5526-2CC2-76B3-5C2A-EBBBF2604C72}"/>
              </a:ext>
            </a:extLst>
          </p:cNvPr>
          <p:cNvSpPr txBox="1"/>
          <p:nvPr/>
        </p:nvSpPr>
        <p:spPr>
          <a:xfrm>
            <a:off x="4360521" y="1845578"/>
            <a:ext cx="780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‘Signaling strength’ by channel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94AAD72-F766-E429-962E-6802550699E5}"/>
              </a:ext>
            </a:extLst>
          </p:cNvPr>
          <p:cNvGraphicFramePr/>
          <p:nvPr/>
        </p:nvGraphicFramePr>
        <p:xfrm>
          <a:off x="4487779" y="2338021"/>
          <a:ext cx="7564403" cy="364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007BE06-53BF-8C62-058C-2F7D05DE2B75}"/>
              </a:ext>
            </a:extLst>
          </p:cNvPr>
          <p:cNvSpPr txBox="1"/>
          <p:nvPr/>
        </p:nvSpPr>
        <p:spPr>
          <a:xfrm>
            <a:off x="472837" y="6309696"/>
            <a:ext cx="11478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WARC,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Why media quality will take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centre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stage in 2024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1/22/24.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587F6F-94F9-EAAF-66A3-48905C9DF91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C525E1E-89D1-92BC-8856-4A7BA817807D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06D51-4662-622A-EC0D-3DC1C4C35DD1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1068DB-FD5B-5094-FD5E-E36E6E755A34}"/>
              </a:ext>
            </a:extLst>
          </p:cNvPr>
          <p:cNvSpPr txBox="1"/>
          <p:nvPr/>
        </p:nvSpPr>
        <p:spPr>
          <a:xfrm>
            <a:off x="139819" y="1967489"/>
            <a:ext cx="41024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Media signaling: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perceived cost and scale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an advertising channel that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can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enhance brand attributes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the eyes of the consumer.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Signaling determines a platform’s ability to strengthen brand perception in terms of its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financial footing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popularity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degree to which it could be trusted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165715-E345-F37E-8CBB-683C92BA2E07}"/>
              </a:ext>
            </a:extLst>
          </p:cNvPr>
          <p:cNvSpPr txBox="1"/>
          <p:nvPr/>
        </p:nvSpPr>
        <p:spPr>
          <a:xfrm>
            <a:off x="4487778" y="5801865"/>
            <a:ext cx="7017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to read: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46% of respondents believe TV advertising enhances a brand’s attributes</a:t>
            </a:r>
          </a:p>
        </p:txBody>
      </p:sp>
    </p:spTree>
    <p:extLst>
      <p:ext uri="{BB962C8B-B14F-4D97-AF65-F5344CB8AC3E}">
        <p14:creationId xmlns:p14="http://schemas.microsoft.com/office/powerpoint/2010/main" val="48175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BAB042-D841-FE25-2033-96DA63F04A93}"/>
              </a:ext>
            </a:extLst>
          </p:cNvPr>
          <p:cNvSpPr>
            <a:spLocks/>
          </p:cNvSpPr>
          <p:nvPr/>
        </p:nvSpPr>
        <p:spPr>
          <a:xfrm>
            <a:off x="-1" y="1696163"/>
            <a:ext cx="1219200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D165E2-77C2-727D-F96F-ADACA591B75F}"/>
              </a:ext>
            </a:extLst>
          </p:cNvPr>
          <p:cNvSpPr/>
          <p:nvPr/>
        </p:nvSpPr>
        <p:spPr>
          <a:xfrm>
            <a:off x="168965" y="399104"/>
            <a:ext cx="1197201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Why is trust much lower on digital platforms? A main reason is because they are rife with consumer scams which add up to billions in fraud losses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4B73F-DB68-6CB8-491C-798F45F305DC}"/>
              </a:ext>
            </a:extLst>
          </p:cNvPr>
          <p:cNvSpPr txBox="1"/>
          <p:nvPr/>
        </p:nvSpPr>
        <p:spPr>
          <a:xfrm>
            <a:off x="472838" y="6328299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U.S. Federal Trade Commission, Reported consumer fraud losses by contact method, Jan ‘21 – June ’23. Magenta reflects digital ad platforms.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A202B2-91A1-085E-EA24-264E6BD6B202}"/>
              </a:ext>
            </a:extLst>
          </p:cNvPr>
          <p:cNvSpPr txBox="1"/>
          <p:nvPr/>
        </p:nvSpPr>
        <p:spPr>
          <a:xfrm>
            <a:off x="71727" y="1853967"/>
            <a:ext cx="11879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Reported consumer fraud losses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Jan ‘21 – June ’23, dollars in billions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1CF7BE5-281D-5134-79B7-C7287522BB3C}"/>
              </a:ext>
            </a:extLst>
          </p:cNvPr>
          <p:cNvGraphicFramePr/>
          <p:nvPr/>
        </p:nvGraphicFramePr>
        <p:xfrm>
          <a:off x="71727" y="2402051"/>
          <a:ext cx="11932205" cy="3731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7CFE12C-94FA-8B20-3983-2DEC878BF77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B26441-D137-FA1C-3802-0710B3243FF5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8479DD-4431-F074-A3A4-07147A7145F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79251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9B6A71-8C62-F3BC-E1B1-B00B5ADFF650}"/>
              </a:ext>
            </a:extLst>
          </p:cNvPr>
          <p:cNvSpPr/>
          <p:nvPr/>
        </p:nvSpPr>
        <p:spPr>
          <a:xfrm>
            <a:off x="0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40D933-7C96-4A3F-B78D-BB1ABD5A73C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0001D6-E356-B014-AEA1-CED5F5CC11AC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892D36-1B5F-6A64-73B1-19547DF51C9B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114593-A928-B718-7AF6-4F281959C0D4}"/>
              </a:ext>
            </a:extLst>
          </p:cNvPr>
          <p:cNvSpPr/>
          <p:nvPr/>
        </p:nvSpPr>
        <p:spPr>
          <a:xfrm>
            <a:off x="200025" y="383958"/>
            <a:ext cx="119704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Lack of transparency and low consumer trust can negatively impact advertiser investment with social media 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platforms and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walled gardens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76CE4-9B6C-E074-4AA6-82468DC776A1}"/>
              </a:ext>
            </a:extLst>
          </p:cNvPr>
          <p:cNvSpPr txBox="1"/>
          <p:nvPr/>
        </p:nvSpPr>
        <p:spPr>
          <a:xfrm>
            <a:off x="503714" y="6194194"/>
            <a:ext cx="11600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Integral Ad Science (IAS),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2024 Industry Pulse Report,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December 2023. Based on September 2023 IAS / YouGov survey of U.S. digital media experts who use programmatic advertising (n=262). Q. Thinking about in-feed social media in the next 12 months, please indicate whether you agree or disagree with the following statements.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8D1A3B-6E74-347F-532C-1720A8A83611}"/>
              </a:ext>
            </a:extLst>
          </p:cNvPr>
          <p:cNvSpPr/>
          <p:nvPr/>
        </p:nvSpPr>
        <p:spPr>
          <a:xfrm>
            <a:off x="1867711" y="2487421"/>
            <a:ext cx="3336587" cy="3200400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2011AC-453B-C62D-5B26-2EDF0211A567}"/>
              </a:ext>
            </a:extLst>
          </p:cNvPr>
          <p:cNvSpPr/>
          <p:nvPr/>
        </p:nvSpPr>
        <p:spPr>
          <a:xfrm>
            <a:off x="6765620" y="2513995"/>
            <a:ext cx="3336587" cy="3200400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709658-68F5-79BA-D9D0-902C33F57889}"/>
              </a:ext>
            </a:extLst>
          </p:cNvPr>
          <p:cNvSpPr txBox="1"/>
          <p:nvPr/>
        </p:nvSpPr>
        <p:spPr>
          <a:xfrm>
            <a:off x="1867710" y="4145189"/>
            <a:ext cx="33365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media experts say that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insufficient transparency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into media quality metrics within proprietary platforms will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negatively impact media spend</a:t>
            </a:r>
            <a:endParaRPr kumimoji="0" lang="en-US" sz="1600" b="1" i="0" u="none" strike="noStrike" kern="1200" cap="none" spc="0" normalizeH="0" baseline="3000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0147BB-91B1-FDF6-5863-D686B04F0490}"/>
              </a:ext>
            </a:extLst>
          </p:cNvPr>
          <p:cNvSpPr txBox="1"/>
          <p:nvPr/>
        </p:nvSpPr>
        <p:spPr>
          <a:xfrm>
            <a:off x="1867710" y="2831853"/>
            <a:ext cx="33365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68%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B80629-CFFC-A005-3FF3-F865AFC1033A}"/>
              </a:ext>
            </a:extLst>
          </p:cNvPr>
          <p:cNvSpPr txBox="1"/>
          <p:nvPr/>
        </p:nvSpPr>
        <p:spPr>
          <a:xfrm>
            <a:off x="6765619" y="4140979"/>
            <a:ext cx="33365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media </a:t>
            </a: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experts say that</a:t>
            </a:r>
            <a:b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16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eroding consumer trust</a:t>
            </a: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b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major proprietary platforms</a:t>
            </a:r>
            <a:b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will </a:t>
            </a:r>
            <a:r>
              <a:rPr lang="en-US" sz="16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negatively impact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their media spend</a:t>
            </a:r>
            <a:endParaRPr kumimoji="0" lang="en-US" sz="1600" b="1" i="0" u="none" strike="noStrike" kern="1200" cap="none" spc="0" normalizeH="0" baseline="3000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8F4E08-90D2-F281-7EDF-B540B850C694}"/>
              </a:ext>
            </a:extLst>
          </p:cNvPr>
          <p:cNvSpPr txBox="1"/>
          <p:nvPr/>
        </p:nvSpPr>
        <p:spPr>
          <a:xfrm>
            <a:off x="6765620" y="2872908"/>
            <a:ext cx="33365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66%</a:t>
            </a:r>
          </a:p>
        </p:txBody>
      </p:sp>
    </p:spTree>
    <p:extLst>
      <p:ext uri="{BB962C8B-B14F-4D97-AF65-F5344CB8AC3E}">
        <p14:creationId xmlns:p14="http://schemas.microsoft.com/office/powerpoint/2010/main" val="403442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D0AB914-9476-7E59-FF30-4081660A7C87}"/>
              </a:ext>
            </a:extLst>
          </p:cNvPr>
          <p:cNvSpPr txBox="1"/>
          <p:nvPr/>
        </p:nvSpPr>
        <p:spPr>
          <a:xfrm>
            <a:off x="492088" y="6282459"/>
            <a:ext cx="9528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YouGov, </a:t>
            </a:r>
            <a:r>
              <a:rPr kumimoji="0" lang="en-US" sz="9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Global Study: Which Types of Ads Do People Trust?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commissioned by Campaign, 2/5/2021. Note: Ages 18+ who selected very/somewhat trustworthy.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197D1E-AA0F-7334-A331-A23C7946C908}"/>
              </a:ext>
            </a:extLst>
          </p:cNvPr>
          <p:cNvSpPr txBox="1"/>
          <p:nvPr/>
        </p:nvSpPr>
        <p:spPr>
          <a:xfrm>
            <a:off x="135450" y="408098"/>
            <a:ext cx="11921100" cy="8925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600" b="1" i="0" u="none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platform’s trustworthiness extends to its advertising environment which enables brands to create authentic connections with viewers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0719D1-AB3D-5558-67FC-D7BC24CB4D59}"/>
              </a:ext>
            </a:extLst>
          </p:cNvPr>
          <p:cNvSpPr>
            <a:spLocks/>
          </p:cNvSpPr>
          <p:nvPr/>
        </p:nvSpPr>
        <p:spPr>
          <a:xfrm>
            <a:off x="6096000" y="1686330"/>
            <a:ext cx="6096294" cy="3985213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BD8615-A979-6C04-7CBB-6667DECD5ED4}"/>
              </a:ext>
            </a:extLst>
          </p:cNvPr>
          <p:cNvSpPr/>
          <p:nvPr/>
        </p:nvSpPr>
        <p:spPr>
          <a:xfrm>
            <a:off x="9229596" y="3184987"/>
            <a:ext cx="2766974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1.5x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websites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C702DC-5F15-BAF3-1716-3E5E50E912A9}"/>
              </a:ext>
            </a:extLst>
          </p:cNvPr>
          <p:cNvSpPr/>
          <p:nvPr/>
        </p:nvSpPr>
        <p:spPr>
          <a:xfrm>
            <a:off x="6291725" y="3184987"/>
            <a:ext cx="2852450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2.5x</a:t>
            </a: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 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social media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14BC73-95B4-25C8-0509-DD26DCB6E94B}"/>
              </a:ext>
            </a:extLst>
          </p:cNvPr>
          <p:cNvSpPr/>
          <p:nvPr/>
        </p:nvSpPr>
        <p:spPr>
          <a:xfrm>
            <a:off x="6731275" y="2200026"/>
            <a:ext cx="4825744" cy="584775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U.S. adults are </a:t>
            </a: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find ads on TV trustworthy vs. ads on digital platforms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BFF72A-86FC-DFAA-D4C8-FCF8767D7571}"/>
              </a:ext>
            </a:extLst>
          </p:cNvPr>
          <p:cNvSpPr>
            <a:spLocks/>
          </p:cNvSpPr>
          <p:nvPr/>
        </p:nvSpPr>
        <p:spPr>
          <a:xfrm>
            <a:off x="0" y="1673952"/>
            <a:ext cx="6096294" cy="398521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555B4F4-2C42-4177-50CA-E7536BAAFB30}"/>
              </a:ext>
            </a:extLst>
          </p:cNvPr>
          <p:cNvGraphicFramePr/>
          <p:nvPr/>
        </p:nvGraphicFramePr>
        <p:xfrm>
          <a:off x="448968" y="2388644"/>
          <a:ext cx="5451308" cy="3066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CD59C888-AB92-3B9D-AD08-48DAA44EDD2C}"/>
              </a:ext>
            </a:extLst>
          </p:cNvPr>
          <p:cNvSpPr/>
          <p:nvPr/>
        </p:nvSpPr>
        <p:spPr>
          <a:xfrm>
            <a:off x="358440" y="1846645"/>
            <a:ext cx="5379414" cy="523220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Types of Advertising U.S. Adults Find Trustworthy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respondents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119083F-8BA3-D454-E5FD-DFE1F6EA0F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031673-62AB-8C8C-7023-17AF664DD1EA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3BA5ED-AED0-3C63-3CF9-BE38E2B8A48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3518118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91">
      <a:dk1>
        <a:srgbClr val="1B1464"/>
      </a:dk1>
      <a:lt1>
        <a:srgbClr val="FFFFFF"/>
      </a:lt1>
      <a:dk2>
        <a:srgbClr val="4EBEA4"/>
      </a:dk2>
      <a:lt2>
        <a:srgbClr val="E2E8F0"/>
      </a:lt2>
      <a:accent1>
        <a:srgbClr val="ED3C8D"/>
      </a:accent1>
      <a:accent2>
        <a:srgbClr val="00BFF2"/>
      </a:accent2>
      <a:accent3>
        <a:srgbClr val="A343FF"/>
      </a:accent3>
      <a:accent4>
        <a:srgbClr val="2C82FF"/>
      </a:accent4>
      <a:accent5>
        <a:srgbClr val="55AD00"/>
      </a:accent5>
      <a:accent6>
        <a:srgbClr val="FF6E30"/>
      </a:accent6>
      <a:hlink>
        <a:srgbClr val="201A62"/>
      </a:hlink>
      <a:folHlink>
        <a:srgbClr val="6D6DE2"/>
      </a:folHlink>
    </a:clrScheme>
    <a:fontScheme name="Custom 76">
      <a:majorFont>
        <a:latin typeface="Helvetica Bold"/>
        <a:ea typeface=""/>
        <a:cs typeface=""/>
      </a:majorFont>
      <a:minorFont>
        <a:latin typeface="Helvetica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B Template.potx" id="{3DD536BC-B625-41C1-AB76-B98A44A9663C}" vid="{56A22213-A2D8-43BF-9B02-486376CC65A3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6b28e8-29a6-4ab8-af18-2a7f61acfad2">
      <Terms xmlns="http://schemas.microsoft.com/office/infopath/2007/PartnerControls"/>
    </lcf76f155ced4ddcb4097134ff3c332f>
    <TaxCatchAll xmlns="9f6166fe-9f5b-43aa-b8a9-b4d7ad530bda" xsi:nil="true"/>
    <SharedWithUsers xmlns="9f6166fe-9f5b-43aa-b8a9-b4d7ad530bda">
      <UserInfo>
        <DisplayName>Marianne Vita</DisplayName>
        <AccountId>43</AccountId>
        <AccountType/>
      </UserInfo>
      <UserInfo>
        <DisplayName>Leah Montner Dixon</DisplayName>
        <AccountId>10</AccountId>
        <AccountType/>
      </UserInfo>
      <UserInfo>
        <DisplayName>Reed Kiely</DisplayName>
        <AccountId>39</AccountId>
        <AccountType/>
      </UserInfo>
      <UserInfo>
        <DisplayName>Benjamin Vandegrift</DisplayName>
        <AccountId>117</AccountId>
        <AccountType/>
      </UserInfo>
      <UserInfo>
        <DisplayName>Kaileen Cain</DisplayName>
        <AccountId>143</AccountId>
        <AccountType/>
      </UserInfo>
      <UserInfo>
        <DisplayName>Karolina Guillen</DisplayName>
        <AccountId>14</AccountId>
        <AccountType/>
      </UserInfo>
      <UserInfo>
        <DisplayName>Jason Wiese</DisplayName>
        <AccountId>13</AccountId>
        <AccountType/>
      </UserInfo>
      <UserInfo>
        <DisplayName>Danielle Delauro</DisplayName>
        <AccountId>38</AccountId>
        <AccountType/>
      </UserInfo>
      <UserInfo>
        <DisplayName>Kailyn Hartmann</DisplayName>
        <AccountId>153</AccountId>
        <AccountType/>
      </UserInfo>
      <UserInfo>
        <DisplayName>Dylan Breger</DisplayName>
        <AccountId>93</AccountId>
        <AccountType/>
      </UserInfo>
      <UserInfo>
        <DisplayName>Nellie Chung</DisplayName>
        <AccountId>63</AccountId>
        <AccountType/>
      </UserInfo>
      <UserInfo>
        <DisplayName>Britney Caprio</DisplayName>
        <AccountId>144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0A45BF-0FDA-45E1-A483-5E5C9D8CD538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50B5CF5-125A-4B44-B47C-52B9D3577A57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41701A-0F3F-4765-B953-DCD2F793D4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7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Office Theme</vt:lpstr>
      <vt:lpstr>Office 2013 - 2022 Theme</vt:lpstr>
      <vt:lpstr>2_Office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Kaileen Cain</dc:creator>
  <cp:revision>1</cp:revision>
  <dcterms:created xsi:type="dcterms:W3CDTF">2023-11-27T17:06:28Z</dcterms:created>
  <dcterms:modified xsi:type="dcterms:W3CDTF">2024-07-31T14:01:57Z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0x010100AD0AAE1E4240B941A4C52734E19288AB</vt:lpwstr>
  </property>
</Properties>
</file>