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  <p:sldMasterId id="2147483696" r:id="rId7"/>
  </p:sldMasterIdLst>
  <p:notesMasterIdLst>
    <p:notesMasterId r:id="rId16"/>
  </p:notesMasterIdLst>
  <p:sldIdLst>
    <p:sldId id="2146846531" r:id="rId8"/>
    <p:sldId id="2147376667" r:id="rId9"/>
    <p:sldId id="2147376753" r:id="rId10"/>
    <p:sldId id="2147376758" r:id="rId11"/>
    <p:sldId id="2147376759" r:id="rId12"/>
    <p:sldId id="2147376760" r:id="rId13"/>
    <p:sldId id="2147376757" r:id="rId14"/>
    <p:sldId id="2146846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1A62"/>
    <a:srgbClr val="00BFF2"/>
    <a:srgbClr val="ED3C8D"/>
    <a:srgbClr val="4EB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E02CDA-1798-4193-A8B9-0B0E46D8206C}" v="2" dt="2025-10-17T10:59:19.0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8/10/relationships/authors" Target="authors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 Kiely" userId="768be38e-2fb5-40ce-925d-bd8e9d9e3c31" providerId="ADAL" clId="{7229EA02-EDFD-48CA-88A7-C4F572612F10}"/>
    <pc:docChg chg="undo custSel modSld">
      <pc:chgData name="Reed Kiely" userId="768be38e-2fb5-40ce-925d-bd8e9d9e3c31" providerId="ADAL" clId="{7229EA02-EDFD-48CA-88A7-C4F572612F10}" dt="2025-10-15T18:44:52.997" v="1746"/>
      <pc:docMkLst>
        <pc:docMk/>
      </pc:docMkLst>
      <pc:sldChg chg="addSp delSp modSp mod">
        <pc:chgData name="Reed Kiely" userId="768be38e-2fb5-40ce-925d-bd8e9d9e3c31" providerId="ADAL" clId="{7229EA02-EDFD-48CA-88A7-C4F572612F10}" dt="2025-10-15T18:40:54.089" v="1737" actId="20577"/>
        <pc:sldMkLst>
          <pc:docMk/>
          <pc:sldMk cId="3197641557" sldId="2146846531"/>
        </pc:sldMkLst>
        <pc:spChg chg="mod">
          <ac:chgData name="Reed Kiely" userId="768be38e-2fb5-40ce-925d-bd8e9d9e3c31" providerId="ADAL" clId="{7229EA02-EDFD-48CA-88A7-C4F572612F10}" dt="2025-10-15T16:28:28.111" v="622" actId="20577"/>
          <ac:spMkLst>
            <pc:docMk/>
            <pc:sldMk cId="3197641557" sldId="2146846531"/>
            <ac:spMk id="4" creationId="{74941BC2-D3FE-41AE-21B8-B140DB0CB0A6}"/>
          </ac:spMkLst>
        </pc:spChg>
        <pc:spChg chg="mod">
          <ac:chgData name="Reed Kiely" userId="768be38e-2fb5-40ce-925d-bd8e9d9e3c31" providerId="ADAL" clId="{7229EA02-EDFD-48CA-88A7-C4F572612F10}" dt="2025-10-15T18:40:54.089" v="1737" actId="20577"/>
          <ac:spMkLst>
            <pc:docMk/>
            <pc:sldMk cId="3197641557" sldId="2146846531"/>
            <ac:spMk id="9" creationId="{0329FF23-0C22-D717-E43B-783F5D24885B}"/>
          </ac:spMkLst>
        </pc:spChg>
        <pc:spChg chg="mod">
          <ac:chgData name="Reed Kiely" userId="768be38e-2fb5-40ce-925d-bd8e9d9e3c31" providerId="ADAL" clId="{7229EA02-EDFD-48CA-88A7-C4F572612F10}" dt="2025-10-15T18:37:25.298" v="1732" actId="1076"/>
          <ac:spMkLst>
            <pc:docMk/>
            <pc:sldMk cId="3197641557" sldId="2146846531"/>
            <ac:spMk id="10" creationId="{818E2B86-CD9E-E1FE-A820-26308DE81D59}"/>
          </ac:spMkLst>
        </pc:spChg>
        <pc:picChg chg="add mod">
          <ac:chgData name="Reed Kiely" userId="768be38e-2fb5-40ce-925d-bd8e9d9e3c31" providerId="ADAL" clId="{7229EA02-EDFD-48CA-88A7-C4F572612F10}" dt="2025-10-15T16:29:53.138" v="713" actId="1076"/>
          <ac:picMkLst>
            <pc:docMk/>
            <pc:sldMk cId="3197641557" sldId="2146846531"/>
            <ac:picMk id="13" creationId="{A85C48AD-3059-21E0-689A-C4B7B436F30C}"/>
          </ac:picMkLst>
        </pc:picChg>
      </pc:sldChg>
      <pc:sldChg chg="addSp delSp modSp mod">
        <pc:chgData name="Reed Kiely" userId="768be38e-2fb5-40ce-925d-bd8e9d9e3c31" providerId="ADAL" clId="{7229EA02-EDFD-48CA-88A7-C4F572612F10}" dt="2025-10-15T18:32:07.282" v="1657" actId="20577"/>
        <pc:sldMkLst>
          <pc:docMk/>
          <pc:sldMk cId="3451580699" sldId="2147376667"/>
        </pc:sldMkLst>
        <pc:spChg chg="mod">
          <ac:chgData name="Reed Kiely" userId="768be38e-2fb5-40ce-925d-bd8e9d9e3c31" providerId="ADAL" clId="{7229EA02-EDFD-48CA-88A7-C4F572612F10}" dt="2025-10-15T18:32:07.282" v="1657" actId="20577"/>
          <ac:spMkLst>
            <pc:docMk/>
            <pc:sldMk cId="3451580699" sldId="2147376667"/>
            <ac:spMk id="4" creationId="{84449D25-3E66-B66C-91DC-9F22B1D95663}"/>
          </ac:spMkLst>
        </pc:spChg>
        <pc:spChg chg="mod">
          <ac:chgData name="Reed Kiely" userId="768be38e-2fb5-40ce-925d-bd8e9d9e3c31" providerId="ADAL" clId="{7229EA02-EDFD-48CA-88A7-C4F572612F10}" dt="2025-10-15T16:41:30.912" v="1424" actId="14100"/>
          <ac:spMkLst>
            <pc:docMk/>
            <pc:sldMk cId="3451580699" sldId="2147376667"/>
            <ac:spMk id="5" creationId="{C1BF426B-3AE4-64B3-7D34-B28F30FEDBB6}"/>
          </ac:spMkLst>
        </pc:spChg>
        <pc:picChg chg="add mod">
          <ac:chgData name="Reed Kiely" userId="768be38e-2fb5-40ce-925d-bd8e9d9e3c31" providerId="ADAL" clId="{7229EA02-EDFD-48CA-88A7-C4F572612F10}" dt="2025-10-15T16:30:34.872" v="730" actId="1038"/>
          <ac:picMkLst>
            <pc:docMk/>
            <pc:sldMk cId="3451580699" sldId="2147376667"/>
            <ac:picMk id="10" creationId="{9AD59DB8-D4BF-B0D2-D7F1-710C54EC83AC}"/>
          </ac:picMkLst>
        </pc:picChg>
      </pc:sldChg>
      <pc:sldChg chg="addSp delSp modSp mod">
        <pc:chgData name="Reed Kiely" userId="768be38e-2fb5-40ce-925d-bd8e9d9e3c31" providerId="ADAL" clId="{7229EA02-EDFD-48CA-88A7-C4F572612F10}" dt="2025-10-15T18:44:50.304" v="1743" actId="1036"/>
        <pc:sldMkLst>
          <pc:docMk/>
          <pc:sldMk cId="2424298882" sldId="2147376753"/>
        </pc:sldMkLst>
        <pc:spChg chg="add mod">
          <ac:chgData name="Reed Kiely" userId="768be38e-2fb5-40ce-925d-bd8e9d9e3c31" providerId="ADAL" clId="{7229EA02-EDFD-48CA-88A7-C4F572612F10}" dt="2025-10-15T18:34:13.025" v="1695" actId="20577"/>
          <ac:spMkLst>
            <pc:docMk/>
            <pc:sldMk cId="2424298882" sldId="2147376753"/>
            <ac:spMk id="3" creationId="{C7B19E15-E88A-7F03-8381-5186B1EC6850}"/>
          </ac:spMkLst>
        </pc:spChg>
        <pc:graphicFrameChg chg="add mod">
          <ac:chgData name="Reed Kiely" userId="768be38e-2fb5-40ce-925d-bd8e9d9e3c31" providerId="ADAL" clId="{7229EA02-EDFD-48CA-88A7-C4F572612F10}" dt="2025-10-15T16:11:34.470" v="209" actId="14100"/>
          <ac:graphicFrameMkLst>
            <pc:docMk/>
            <pc:sldMk cId="2424298882" sldId="2147376753"/>
            <ac:graphicFrameMk id="10" creationId="{2B5EC094-96DD-D8EA-726D-13A500FF9A94}"/>
          </ac:graphicFrameMkLst>
        </pc:graphicFrameChg>
        <pc:picChg chg="add mod">
          <ac:chgData name="Reed Kiely" userId="768be38e-2fb5-40ce-925d-bd8e9d9e3c31" providerId="ADAL" clId="{7229EA02-EDFD-48CA-88A7-C4F572612F10}" dt="2025-10-15T18:44:50.304" v="1743" actId="1036"/>
          <ac:picMkLst>
            <pc:docMk/>
            <pc:sldMk cId="2424298882" sldId="2147376753"/>
            <ac:picMk id="8" creationId="{90CA2AC5-CFD2-0D26-FA73-E86E8B108401}"/>
          </ac:picMkLst>
        </pc:picChg>
      </pc:sldChg>
      <pc:sldChg chg="addSp delSp modSp mod">
        <pc:chgData name="Reed Kiely" userId="768be38e-2fb5-40ce-925d-bd8e9d9e3c31" providerId="ADAL" clId="{7229EA02-EDFD-48CA-88A7-C4F572612F10}" dt="2025-10-15T16:27:04.240" v="599"/>
        <pc:sldMkLst>
          <pc:docMk/>
          <pc:sldMk cId="1116780393" sldId="2147376757"/>
        </pc:sldMkLst>
        <pc:spChg chg="mod">
          <ac:chgData name="Reed Kiely" userId="768be38e-2fb5-40ce-925d-bd8e9d9e3c31" providerId="ADAL" clId="{7229EA02-EDFD-48CA-88A7-C4F572612F10}" dt="2025-10-15T16:18:39.152" v="551" actId="207"/>
          <ac:spMkLst>
            <pc:docMk/>
            <pc:sldMk cId="1116780393" sldId="2147376757"/>
            <ac:spMk id="2" creationId="{EDDABBB2-EEFE-F9F6-6B66-A403FFEEAB3C}"/>
          </ac:spMkLst>
        </pc:spChg>
        <pc:spChg chg="mod">
          <ac:chgData name="Reed Kiely" userId="768be38e-2fb5-40ce-925d-bd8e9d9e3c31" providerId="ADAL" clId="{7229EA02-EDFD-48CA-88A7-C4F572612F10}" dt="2025-10-15T16:25:33.954" v="584" actId="1076"/>
          <ac:spMkLst>
            <pc:docMk/>
            <pc:sldMk cId="1116780393" sldId="2147376757"/>
            <ac:spMk id="8" creationId="{30640614-3477-0C8B-731F-B32D93408733}"/>
          </ac:spMkLst>
        </pc:spChg>
        <pc:spChg chg="mod">
          <ac:chgData name="Reed Kiely" userId="768be38e-2fb5-40ce-925d-bd8e9d9e3c31" providerId="ADAL" clId="{7229EA02-EDFD-48CA-88A7-C4F572612F10}" dt="2025-10-15T16:18:28.348" v="548" actId="14100"/>
          <ac:spMkLst>
            <pc:docMk/>
            <pc:sldMk cId="1116780393" sldId="2147376757"/>
            <ac:spMk id="24" creationId="{B065213B-F5E2-FCD0-4A91-2EC7E1A58609}"/>
          </ac:spMkLst>
        </pc:spChg>
        <pc:spChg chg="mod">
          <ac:chgData name="Reed Kiely" userId="768be38e-2fb5-40ce-925d-bd8e9d9e3c31" providerId="ADAL" clId="{7229EA02-EDFD-48CA-88A7-C4F572612F10}" dt="2025-10-15T16:18:29.873" v="550" actId="20577"/>
          <ac:spMkLst>
            <pc:docMk/>
            <pc:sldMk cId="1116780393" sldId="2147376757"/>
            <ac:spMk id="25" creationId="{F37B7139-CE65-9B5F-60C7-9E3AFE07365F}"/>
          </ac:spMkLst>
        </pc:spChg>
        <pc:picChg chg="add mod">
          <ac:chgData name="Reed Kiely" userId="768be38e-2fb5-40ce-925d-bd8e9d9e3c31" providerId="ADAL" clId="{7229EA02-EDFD-48CA-88A7-C4F572612F10}" dt="2025-10-15T16:26:46.708" v="597"/>
          <ac:picMkLst>
            <pc:docMk/>
            <pc:sldMk cId="1116780393" sldId="2147376757"/>
            <ac:picMk id="9" creationId="{854BE9B4-D653-77B3-C2B1-77920E96B391}"/>
          </ac:picMkLst>
        </pc:picChg>
        <pc:picChg chg="mod">
          <ac:chgData name="Reed Kiely" userId="768be38e-2fb5-40ce-925d-bd8e9d9e3c31" providerId="ADAL" clId="{7229EA02-EDFD-48CA-88A7-C4F572612F10}" dt="2025-10-15T16:26:40.844" v="596"/>
          <ac:picMkLst>
            <pc:docMk/>
            <pc:sldMk cId="1116780393" sldId="2147376757"/>
            <ac:picMk id="15" creationId="{828DFB50-97E5-058E-545E-2D353A8DAFEA}"/>
          </ac:picMkLst>
        </pc:picChg>
        <pc:picChg chg="add mod">
          <ac:chgData name="Reed Kiely" userId="768be38e-2fb5-40ce-925d-bd8e9d9e3c31" providerId="ADAL" clId="{7229EA02-EDFD-48CA-88A7-C4F572612F10}" dt="2025-10-15T16:26:53.604" v="598"/>
          <ac:picMkLst>
            <pc:docMk/>
            <pc:sldMk cId="1116780393" sldId="2147376757"/>
            <ac:picMk id="17" creationId="{5B7B1218-C35A-C0BD-5A4E-94D75121B311}"/>
          </ac:picMkLst>
        </pc:picChg>
        <pc:picChg chg="mod">
          <ac:chgData name="Reed Kiely" userId="768be38e-2fb5-40ce-925d-bd8e9d9e3c31" providerId="ADAL" clId="{7229EA02-EDFD-48CA-88A7-C4F572612F10}" dt="2025-10-15T16:27:04.240" v="599"/>
          <ac:picMkLst>
            <pc:docMk/>
            <pc:sldMk cId="1116780393" sldId="2147376757"/>
            <ac:picMk id="22" creationId="{9E50DEB3-4ED5-F39D-69DF-5535480E89D0}"/>
          </ac:picMkLst>
        </pc:picChg>
      </pc:sldChg>
      <pc:sldChg chg="addSp delSp modSp mod">
        <pc:chgData name="Reed Kiely" userId="768be38e-2fb5-40ce-925d-bd8e9d9e3c31" providerId="ADAL" clId="{7229EA02-EDFD-48CA-88A7-C4F572612F10}" dt="2025-10-15T18:44:51.812" v="1744"/>
        <pc:sldMkLst>
          <pc:docMk/>
          <pc:sldMk cId="2578964679" sldId="2147376758"/>
        </pc:sldMkLst>
        <pc:spChg chg="add mod">
          <ac:chgData name="Reed Kiely" userId="768be38e-2fb5-40ce-925d-bd8e9d9e3c31" providerId="ADAL" clId="{7229EA02-EDFD-48CA-88A7-C4F572612F10}" dt="2025-10-15T18:34:20.698" v="1697" actId="20577"/>
          <ac:spMkLst>
            <pc:docMk/>
            <pc:sldMk cId="2578964679" sldId="2147376758"/>
            <ac:spMk id="8" creationId="{314B7277-D1F4-A37F-B9B3-78A7E1634FED}"/>
          </ac:spMkLst>
        </pc:spChg>
        <pc:graphicFrameChg chg="add mod">
          <ac:chgData name="Reed Kiely" userId="768be38e-2fb5-40ce-925d-bd8e9d9e3c31" providerId="ADAL" clId="{7229EA02-EDFD-48CA-88A7-C4F572612F10}" dt="2025-10-15T16:13:13.475" v="356"/>
          <ac:graphicFrameMkLst>
            <pc:docMk/>
            <pc:sldMk cId="2578964679" sldId="2147376758"/>
            <ac:graphicFrameMk id="9" creationId="{B9AA555D-3740-BF49-CA25-35C5D69FB072}"/>
          </ac:graphicFrameMkLst>
        </pc:graphicFrameChg>
        <pc:picChg chg="add mod">
          <ac:chgData name="Reed Kiely" userId="768be38e-2fb5-40ce-925d-bd8e9d9e3c31" providerId="ADAL" clId="{7229EA02-EDFD-48CA-88A7-C4F572612F10}" dt="2025-10-15T18:44:51.812" v="1744"/>
          <ac:picMkLst>
            <pc:docMk/>
            <pc:sldMk cId="2578964679" sldId="2147376758"/>
            <ac:picMk id="3" creationId="{57D7FAA3-B86D-4734-C8EC-0FF4BA32ACE9}"/>
          </ac:picMkLst>
        </pc:picChg>
      </pc:sldChg>
      <pc:sldChg chg="addSp delSp modSp mod">
        <pc:chgData name="Reed Kiely" userId="768be38e-2fb5-40ce-925d-bd8e9d9e3c31" providerId="ADAL" clId="{7229EA02-EDFD-48CA-88A7-C4F572612F10}" dt="2025-10-15T18:44:52.509" v="1745"/>
        <pc:sldMkLst>
          <pc:docMk/>
          <pc:sldMk cId="2021984049" sldId="2147376759"/>
        </pc:sldMkLst>
        <pc:spChg chg="add mod">
          <ac:chgData name="Reed Kiely" userId="768be38e-2fb5-40ce-925d-bd8e9d9e3c31" providerId="ADAL" clId="{7229EA02-EDFD-48CA-88A7-C4F572612F10}" dt="2025-10-15T18:34:46.744" v="1708" actId="20577"/>
          <ac:spMkLst>
            <pc:docMk/>
            <pc:sldMk cId="2021984049" sldId="2147376759"/>
            <ac:spMk id="3" creationId="{944156B5-3CF8-B272-1897-52F940A1FA69}"/>
          </ac:spMkLst>
        </pc:spChg>
        <pc:graphicFrameChg chg="add mod">
          <ac:chgData name="Reed Kiely" userId="768be38e-2fb5-40ce-925d-bd8e9d9e3c31" providerId="ADAL" clId="{7229EA02-EDFD-48CA-88A7-C4F572612F10}" dt="2025-10-15T16:14:28.357" v="392"/>
          <ac:graphicFrameMkLst>
            <pc:docMk/>
            <pc:sldMk cId="2021984049" sldId="2147376759"/>
            <ac:graphicFrameMk id="12" creationId="{941C38DC-6DB9-7D73-73E8-472FE1E93B04}"/>
          </ac:graphicFrameMkLst>
        </pc:graphicFrameChg>
        <pc:picChg chg="add mod">
          <ac:chgData name="Reed Kiely" userId="768be38e-2fb5-40ce-925d-bd8e9d9e3c31" providerId="ADAL" clId="{7229EA02-EDFD-48CA-88A7-C4F572612F10}" dt="2025-10-15T18:44:52.509" v="1745"/>
          <ac:picMkLst>
            <pc:docMk/>
            <pc:sldMk cId="2021984049" sldId="2147376759"/>
            <ac:picMk id="8" creationId="{67F4D34C-FEA2-22EC-517E-AA8185D2BFC8}"/>
          </ac:picMkLst>
        </pc:picChg>
      </pc:sldChg>
      <pc:sldChg chg="addSp delSp modSp mod">
        <pc:chgData name="Reed Kiely" userId="768be38e-2fb5-40ce-925d-bd8e9d9e3c31" providerId="ADAL" clId="{7229EA02-EDFD-48CA-88A7-C4F572612F10}" dt="2025-10-15T18:44:52.997" v="1746"/>
        <pc:sldMkLst>
          <pc:docMk/>
          <pc:sldMk cId="749023861" sldId="2147376760"/>
        </pc:sldMkLst>
        <pc:spChg chg="add mod">
          <ac:chgData name="Reed Kiely" userId="768be38e-2fb5-40ce-925d-bd8e9d9e3c31" providerId="ADAL" clId="{7229EA02-EDFD-48CA-88A7-C4F572612F10}" dt="2025-10-15T18:35:13.385" v="1715" actId="20577"/>
          <ac:spMkLst>
            <pc:docMk/>
            <pc:sldMk cId="749023861" sldId="2147376760"/>
            <ac:spMk id="8" creationId="{CF1E0715-2785-4240-2E0B-D5AFD396D5AC}"/>
          </ac:spMkLst>
        </pc:spChg>
        <pc:spChg chg="mod">
          <ac:chgData name="Reed Kiely" userId="768be38e-2fb5-40ce-925d-bd8e9d9e3c31" providerId="ADAL" clId="{7229EA02-EDFD-48CA-88A7-C4F572612F10}" dt="2025-10-15T16:16:27.533" v="503" actId="1076"/>
          <ac:spMkLst>
            <pc:docMk/>
            <pc:sldMk cId="749023861" sldId="2147376760"/>
            <ac:spMk id="17" creationId="{41B5B951-CCEB-7DE6-46D2-A931A595475C}"/>
          </ac:spMkLst>
        </pc:spChg>
        <pc:graphicFrameChg chg="add mod">
          <ac:chgData name="Reed Kiely" userId="768be38e-2fb5-40ce-925d-bd8e9d9e3c31" providerId="ADAL" clId="{7229EA02-EDFD-48CA-88A7-C4F572612F10}" dt="2025-10-15T18:35:29.774" v="1718"/>
          <ac:graphicFrameMkLst>
            <pc:docMk/>
            <pc:sldMk cId="749023861" sldId="2147376760"/>
            <ac:graphicFrameMk id="9" creationId="{1142E137-3468-26CD-D4AD-0A1452C1ABB0}"/>
          </ac:graphicFrameMkLst>
        </pc:graphicFrameChg>
        <pc:picChg chg="add mod">
          <ac:chgData name="Reed Kiely" userId="768be38e-2fb5-40ce-925d-bd8e9d9e3c31" providerId="ADAL" clId="{7229EA02-EDFD-48CA-88A7-C4F572612F10}" dt="2025-10-15T18:44:52.997" v="1746"/>
          <ac:picMkLst>
            <pc:docMk/>
            <pc:sldMk cId="749023861" sldId="2147376760"/>
            <ac:picMk id="3" creationId="{DAF6A92D-CA84-7667-6A10-4599B8F18FFA}"/>
          </ac:picMkLst>
        </pc:picChg>
      </pc:sldChg>
    </pc:docChg>
  </pc:docChgLst>
  <pc:docChgLst>
    <pc:chgData name="Jason Wiese" userId="4bff8d5b-7de6-4655-b397-69b0afc81113" providerId="ADAL" clId="{FD3BD4DC-71D8-46F6-AA22-5552A9B6A2A7}"/>
    <pc:docChg chg="undo custSel addSld delSld modSld">
      <pc:chgData name="Jason Wiese" userId="4bff8d5b-7de6-4655-b397-69b0afc81113" providerId="ADAL" clId="{FD3BD4DC-71D8-46F6-AA22-5552A9B6A2A7}" dt="2025-10-17T11:02:43.865" v="2901" actId="14100"/>
      <pc:docMkLst>
        <pc:docMk/>
      </pc:docMkLst>
      <pc:sldChg chg="del">
        <pc:chgData name="Jason Wiese" userId="4bff8d5b-7de6-4655-b397-69b0afc81113" providerId="ADAL" clId="{FD3BD4DC-71D8-46F6-AA22-5552A9B6A2A7}" dt="2025-10-12T17:25:39.224" v="1106" actId="47"/>
        <pc:sldMkLst>
          <pc:docMk/>
          <pc:sldMk cId="1808918997" sldId="268"/>
        </pc:sldMkLst>
      </pc:sldChg>
      <pc:sldChg chg="addSp modSp mod">
        <pc:chgData name="Jason Wiese" userId="4bff8d5b-7de6-4655-b397-69b0afc81113" providerId="ADAL" clId="{FD3BD4DC-71D8-46F6-AA22-5552A9B6A2A7}" dt="2025-10-17T11:02:43.865" v="2901" actId="14100"/>
        <pc:sldMkLst>
          <pc:docMk/>
          <pc:sldMk cId="3197641557" sldId="2146846531"/>
        </pc:sldMkLst>
        <pc:spChg chg="mod">
          <ac:chgData name="Jason Wiese" userId="4bff8d5b-7de6-4655-b397-69b0afc81113" providerId="ADAL" clId="{FD3BD4DC-71D8-46F6-AA22-5552A9B6A2A7}" dt="2025-10-12T17:14:28.503" v="9" actId="20577"/>
          <ac:spMkLst>
            <pc:docMk/>
            <pc:sldMk cId="3197641557" sldId="2146846531"/>
            <ac:spMk id="4" creationId="{74941BC2-D3FE-41AE-21B8-B140DB0CB0A6}"/>
          </ac:spMkLst>
        </pc:spChg>
        <pc:spChg chg="mod">
          <ac:chgData name="Jason Wiese" userId="4bff8d5b-7de6-4655-b397-69b0afc81113" providerId="ADAL" clId="{FD3BD4DC-71D8-46F6-AA22-5552A9B6A2A7}" dt="2025-10-17T11:02:43.865" v="2901" actId="14100"/>
          <ac:spMkLst>
            <pc:docMk/>
            <pc:sldMk cId="3197641557" sldId="2146846531"/>
            <ac:spMk id="9" creationId="{0329FF23-0C22-D717-E43B-783F5D24885B}"/>
          </ac:spMkLst>
        </pc:spChg>
        <pc:spChg chg="mod">
          <ac:chgData name="Jason Wiese" userId="4bff8d5b-7de6-4655-b397-69b0afc81113" providerId="ADAL" clId="{FD3BD4DC-71D8-46F6-AA22-5552A9B6A2A7}" dt="2025-10-17T11:02:04.450" v="2884" actId="1076"/>
          <ac:spMkLst>
            <pc:docMk/>
            <pc:sldMk cId="3197641557" sldId="2146846531"/>
            <ac:spMk id="10" creationId="{818E2B86-CD9E-E1FE-A820-26308DE81D59}"/>
          </ac:spMkLst>
        </pc:spChg>
      </pc:sldChg>
      <pc:sldChg chg="addSp modSp mod">
        <pc:chgData name="Jason Wiese" userId="4bff8d5b-7de6-4655-b397-69b0afc81113" providerId="ADAL" clId="{FD3BD4DC-71D8-46F6-AA22-5552A9B6A2A7}" dt="2025-10-17T10:51:56.370" v="1997" actId="1076"/>
        <pc:sldMkLst>
          <pc:docMk/>
          <pc:sldMk cId="3451580699" sldId="2147376667"/>
        </pc:sldMkLst>
        <pc:spChg chg="mod">
          <ac:chgData name="Jason Wiese" userId="4bff8d5b-7de6-4655-b397-69b0afc81113" providerId="ADAL" clId="{FD3BD4DC-71D8-46F6-AA22-5552A9B6A2A7}" dt="2025-10-17T10:51:56.370" v="1997" actId="1076"/>
          <ac:spMkLst>
            <pc:docMk/>
            <pc:sldMk cId="3451580699" sldId="2147376667"/>
            <ac:spMk id="4" creationId="{84449D25-3E66-B66C-91DC-9F22B1D95663}"/>
          </ac:spMkLst>
        </pc:spChg>
        <pc:spChg chg="mod">
          <ac:chgData name="Jason Wiese" userId="4bff8d5b-7de6-4655-b397-69b0afc81113" providerId="ADAL" clId="{FD3BD4DC-71D8-46F6-AA22-5552A9B6A2A7}" dt="2025-10-17T10:51:30.280" v="1992" actId="14100"/>
          <ac:spMkLst>
            <pc:docMk/>
            <pc:sldMk cId="3451580699" sldId="2147376667"/>
            <ac:spMk id="5" creationId="{C1BF426B-3AE4-64B3-7D34-B28F30FEDBB6}"/>
          </ac:spMkLst>
        </pc:spChg>
        <pc:picChg chg="mod modCrop">
          <ac:chgData name="Jason Wiese" userId="4bff8d5b-7de6-4655-b397-69b0afc81113" providerId="ADAL" clId="{FD3BD4DC-71D8-46F6-AA22-5552A9B6A2A7}" dt="2025-10-17T10:51:46.913" v="1995" actId="1076"/>
          <ac:picMkLst>
            <pc:docMk/>
            <pc:sldMk cId="3451580699" sldId="2147376667"/>
            <ac:picMk id="11" creationId="{8B5E8A20-89AB-B0E2-E5A5-CCAA9C18DEF1}"/>
          </ac:picMkLst>
        </pc:picChg>
      </pc:sldChg>
      <pc:sldChg chg="addSp delSp modSp mod">
        <pc:chgData name="Jason Wiese" userId="4bff8d5b-7de6-4655-b397-69b0afc81113" providerId="ADAL" clId="{FD3BD4DC-71D8-46F6-AA22-5552A9B6A2A7}" dt="2025-10-17T10:56:33.768" v="2179" actId="6549"/>
        <pc:sldMkLst>
          <pc:docMk/>
          <pc:sldMk cId="2424298882" sldId="2147376753"/>
        </pc:sldMkLst>
        <pc:spChg chg="mod">
          <ac:chgData name="Jason Wiese" userId="4bff8d5b-7de6-4655-b397-69b0afc81113" providerId="ADAL" clId="{FD3BD4DC-71D8-46F6-AA22-5552A9B6A2A7}" dt="2025-10-17T10:56:33.768" v="2179" actId="6549"/>
          <ac:spMkLst>
            <pc:docMk/>
            <pc:sldMk cId="2424298882" sldId="2147376753"/>
            <ac:spMk id="3" creationId="{C7B19E15-E88A-7F03-8381-5186B1EC6850}"/>
          </ac:spMkLst>
        </pc:spChg>
        <pc:spChg chg="mod">
          <ac:chgData name="Jason Wiese" userId="4bff8d5b-7de6-4655-b397-69b0afc81113" providerId="ADAL" clId="{FD3BD4DC-71D8-46F6-AA22-5552A9B6A2A7}" dt="2025-10-12T17:19:43.339" v="559" actId="1035"/>
          <ac:spMkLst>
            <pc:docMk/>
            <pc:sldMk cId="2424298882" sldId="2147376753"/>
            <ac:spMk id="4" creationId="{5E62D312-5641-1361-C499-F75001C6BBD5}"/>
          </ac:spMkLst>
        </pc:spChg>
        <pc:spChg chg="mod">
          <ac:chgData name="Jason Wiese" userId="4bff8d5b-7de6-4655-b397-69b0afc81113" providerId="ADAL" clId="{FD3BD4DC-71D8-46F6-AA22-5552A9B6A2A7}" dt="2025-10-12T17:24:37.012" v="1055" actId="1035"/>
          <ac:spMkLst>
            <pc:docMk/>
            <pc:sldMk cId="2424298882" sldId="2147376753"/>
            <ac:spMk id="17" creationId="{04FC2037-2212-52AE-C370-2654C1F36719}"/>
          </ac:spMkLst>
        </pc:spChg>
      </pc:sldChg>
      <pc:sldChg chg="addSp delSp modSp mod">
        <pc:chgData name="Jason Wiese" userId="4bff8d5b-7de6-4655-b397-69b0afc81113" providerId="ADAL" clId="{FD3BD4DC-71D8-46F6-AA22-5552A9B6A2A7}" dt="2025-10-12T17:39:26.839" v="1812" actId="20577"/>
        <pc:sldMkLst>
          <pc:docMk/>
          <pc:sldMk cId="1116780393" sldId="2147376757"/>
        </pc:sldMkLst>
        <pc:spChg chg="mod">
          <ac:chgData name="Jason Wiese" userId="4bff8d5b-7de6-4655-b397-69b0afc81113" providerId="ADAL" clId="{FD3BD4DC-71D8-46F6-AA22-5552A9B6A2A7}" dt="2025-10-12T17:35:30.511" v="1724" actId="1076"/>
          <ac:spMkLst>
            <pc:docMk/>
            <pc:sldMk cId="1116780393" sldId="2147376757"/>
            <ac:spMk id="2" creationId="{EDDABBB2-EEFE-F9F6-6B66-A403FFEEAB3C}"/>
          </ac:spMkLst>
        </pc:spChg>
        <pc:spChg chg="mod">
          <ac:chgData name="Jason Wiese" userId="4bff8d5b-7de6-4655-b397-69b0afc81113" providerId="ADAL" clId="{FD3BD4DC-71D8-46F6-AA22-5552A9B6A2A7}" dt="2025-10-12T17:31:49.679" v="1688" actId="207"/>
          <ac:spMkLst>
            <pc:docMk/>
            <pc:sldMk cId="1116780393" sldId="2147376757"/>
            <ac:spMk id="14" creationId="{0DB0D5B1-C6F4-DCF6-18F1-66AC45937344}"/>
          </ac:spMkLst>
        </pc:spChg>
        <pc:spChg chg="add mod">
          <ac:chgData name="Jason Wiese" userId="4bff8d5b-7de6-4655-b397-69b0afc81113" providerId="ADAL" clId="{FD3BD4DC-71D8-46F6-AA22-5552A9B6A2A7}" dt="2025-10-12T17:39:00.332" v="1770" actId="208"/>
          <ac:spMkLst>
            <pc:docMk/>
            <pc:sldMk cId="1116780393" sldId="2147376757"/>
            <ac:spMk id="24" creationId="{B065213B-F5E2-FCD0-4A91-2EC7E1A58609}"/>
          </ac:spMkLst>
        </pc:spChg>
        <pc:spChg chg="add mod">
          <ac:chgData name="Jason Wiese" userId="4bff8d5b-7de6-4655-b397-69b0afc81113" providerId="ADAL" clId="{FD3BD4DC-71D8-46F6-AA22-5552A9B6A2A7}" dt="2025-10-12T17:39:26.839" v="1812" actId="20577"/>
          <ac:spMkLst>
            <pc:docMk/>
            <pc:sldMk cId="1116780393" sldId="2147376757"/>
            <ac:spMk id="25" creationId="{F37B7139-CE65-9B5F-60C7-9E3AFE07365F}"/>
          </ac:spMkLst>
        </pc:spChg>
        <pc:picChg chg="add mod">
          <ac:chgData name="Jason Wiese" userId="4bff8d5b-7de6-4655-b397-69b0afc81113" providerId="ADAL" clId="{FD3BD4DC-71D8-46F6-AA22-5552A9B6A2A7}" dt="2025-10-12T17:37:45.540" v="1749" actId="1076"/>
          <ac:picMkLst>
            <pc:docMk/>
            <pc:sldMk cId="1116780393" sldId="2147376757"/>
            <ac:picMk id="15" creationId="{828DFB50-97E5-058E-545E-2D353A8DAFEA}"/>
          </ac:picMkLst>
        </pc:picChg>
        <pc:picChg chg="add mod">
          <ac:chgData name="Jason Wiese" userId="4bff8d5b-7de6-4655-b397-69b0afc81113" providerId="ADAL" clId="{FD3BD4DC-71D8-46F6-AA22-5552A9B6A2A7}" dt="2025-10-12T17:37:45.540" v="1749" actId="1076"/>
          <ac:picMkLst>
            <pc:docMk/>
            <pc:sldMk cId="1116780393" sldId="2147376757"/>
            <ac:picMk id="22" creationId="{9E50DEB3-4ED5-F39D-69DF-5535480E89D0}"/>
          </ac:picMkLst>
        </pc:picChg>
        <pc:cxnChg chg="add mod">
          <ac:chgData name="Jason Wiese" userId="4bff8d5b-7de6-4655-b397-69b0afc81113" providerId="ADAL" clId="{FD3BD4DC-71D8-46F6-AA22-5552A9B6A2A7}" dt="2025-10-12T17:37:27.329" v="1747" actId="14100"/>
          <ac:cxnSpMkLst>
            <pc:docMk/>
            <pc:sldMk cId="1116780393" sldId="2147376757"/>
            <ac:cxnSpMk id="11" creationId="{28F15ADA-544C-08F5-C9F5-65E5D964C5BC}"/>
          </ac:cxnSpMkLst>
        </pc:cxnChg>
      </pc:sldChg>
      <pc:sldChg chg="addSp delSp modSp add mod">
        <pc:chgData name="Jason Wiese" userId="4bff8d5b-7de6-4655-b397-69b0afc81113" providerId="ADAL" clId="{FD3BD4DC-71D8-46F6-AA22-5552A9B6A2A7}" dt="2025-10-17T11:00:18.303" v="2692" actId="20577"/>
        <pc:sldMkLst>
          <pc:docMk/>
          <pc:sldMk cId="2578964679" sldId="2147376758"/>
        </pc:sldMkLst>
        <pc:spChg chg="mod">
          <ac:chgData name="Jason Wiese" userId="4bff8d5b-7de6-4655-b397-69b0afc81113" providerId="ADAL" clId="{FD3BD4DC-71D8-46F6-AA22-5552A9B6A2A7}" dt="2025-10-17T11:00:18.303" v="2692" actId="20577"/>
          <ac:spMkLst>
            <pc:docMk/>
            <pc:sldMk cId="2578964679" sldId="2147376758"/>
            <ac:spMk id="8" creationId="{314B7277-D1F4-A37F-B9B3-78A7E1634FED}"/>
          </ac:spMkLst>
        </pc:spChg>
        <pc:spChg chg="mod">
          <ac:chgData name="Jason Wiese" userId="4bff8d5b-7de6-4655-b397-69b0afc81113" providerId="ADAL" clId="{FD3BD4DC-71D8-46F6-AA22-5552A9B6A2A7}" dt="2025-10-12T17:24:42.167" v="1065" actId="1035"/>
          <ac:spMkLst>
            <pc:docMk/>
            <pc:sldMk cId="2578964679" sldId="2147376758"/>
            <ac:spMk id="17" creationId="{FAF80889-8F9D-71E4-C709-04E8187F3281}"/>
          </ac:spMkLst>
        </pc:spChg>
      </pc:sldChg>
      <pc:sldChg chg="addSp delSp modSp add mod">
        <pc:chgData name="Jason Wiese" userId="4bff8d5b-7de6-4655-b397-69b0afc81113" providerId="ADAL" clId="{FD3BD4DC-71D8-46F6-AA22-5552A9B6A2A7}" dt="2025-10-17T10:57:27.218" v="2535" actId="6549"/>
        <pc:sldMkLst>
          <pc:docMk/>
          <pc:sldMk cId="2021984049" sldId="2147376759"/>
        </pc:sldMkLst>
        <pc:spChg chg="mod">
          <ac:chgData name="Jason Wiese" userId="4bff8d5b-7de6-4655-b397-69b0afc81113" providerId="ADAL" clId="{FD3BD4DC-71D8-46F6-AA22-5552A9B6A2A7}" dt="2025-10-17T10:57:27.218" v="2535" actId="6549"/>
          <ac:spMkLst>
            <pc:docMk/>
            <pc:sldMk cId="2021984049" sldId="2147376759"/>
            <ac:spMk id="3" creationId="{944156B5-3CF8-B272-1897-52F940A1FA69}"/>
          </ac:spMkLst>
        </pc:spChg>
        <pc:spChg chg="add mod">
          <ac:chgData name="Jason Wiese" userId="4bff8d5b-7de6-4655-b397-69b0afc81113" providerId="ADAL" clId="{FD3BD4DC-71D8-46F6-AA22-5552A9B6A2A7}" dt="2025-10-12T17:25:20.110" v="1103" actId="1035"/>
          <ac:spMkLst>
            <pc:docMk/>
            <pc:sldMk cId="2021984049" sldId="2147376759"/>
            <ac:spMk id="11" creationId="{B5AAA3AC-4BAE-A36E-0148-9A106D7E412E}"/>
          </ac:spMkLst>
        </pc:spChg>
        <pc:spChg chg="mod">
          <ac:chgData name="Jason Wiese" userId="4bff8d5b-7de6-4655-b397-69b0afc81113" providerId="ADAL" clId="{FD3BD4DC-71D8-46F6-AA22-5552A9B6A2A7}" dt="2025-10-12T17:27:44.466" v="1148" actId="20577"/>
          <ac:spMkLst>
            <pc:docMk/>
            <pc:sldMk cId="2021984049" sldId="2147376759"/>
            <ac:spMk id="17" creationId="{6CAED732-5F07-F673-D4D5-B2A0BC234007}"/>
          </ac:spMkLst>
        </pc:spChg>
      </pc:sldChg>
      <pc:sldChg chg="addSp delSp modSp add mod">
        <pc:chgData name="Jason Wiese" userId="4bff8d5b-7de6-4655-b397-69b0afc81113" providerId="ADAL" clId="{FD3BD4DC-71D8-46F6-AA22-5552A9B6A2A7}" dt="2025-10-17T10:59:19.008" v="2690"/>
        <pc:sldMkLst>
          <pc:docMk/>
          <pc:sldMk cId="749023861" sldId="2147376760"/>
        </pc:sldMkLst>
        <pc:spChg chg="mod">
          <ac:chgData name="Jason Wiese" userId="4bff8d5b-7de6-4655-b397-69b0afc81113" providerId="ADAL" clId="{FD3BD4DC-71D8-46F6-AA22-5552A9B6A2A7}" dt="2025-10-17T10:57:54.106" v="2685" actId="6549"/>
          <ac:spMkLst>
            <pc:docMk/>
            <pc:sldMk cId="749023861" sldId="2147376760"/>
            <ac:spMk id="8" creationId="{CF1E0715-2785-4240-2E0B-D5AFD396D5AC}"/>
          </ac:spMkLst>
        </pc:spChg>
        <pc:spChg chg="mod">
          <ac:chgData name="Jason Wiese" userId="4bff8d5b-7de6-4655-b397-69b0afc81113" providerId="ADAL" clId="{FD3BD4DC-71D8-46F6-AA22-5552A9B6A2A7}" dt="2025-10-12T17:30:08.566" v="1421" actId="20577"/>
          <ac:spMkLst>
            <pc:docMk/>
            <pc:sldMk cId="749023861" sldId="2147376760"/>
            <ac:spMk id="11" creationId="{1B41C779-C590-F036-5B46-F78E0C8BB23C}"/>
          </ac:spMkLst>
        </pc:spChg>
        <pc:spChg chg="mod">
          <ac:chgData name="Jason Wiese" userId="4bff8d5b-7de6-4655-b397-69b0afc81113" providerId="ADAL" clId="{FD3BD4DC-71D8-46F6-AA22-5552A9B6A2A7}" dt="2025-10-12T17:28:41.661" v="1269" actId="6549"/>
          <ac:spMkLst>
            <pc:docMk/>
            <pc:sldMk cId="749023861" sldId="2147376760"/>
            <ac:spMk id="17" creationId="{41B5B951-CCEB-7DE6-46D2-A931A595475C}"/>
          </ac:spMkLst>
        </pc:spChg>
        <pc:graphicFrameChg chg="mod">
          <ac:chgData name="Jason Wiese" userId="4bff8d5b-7de6-4655-b397-69b0afc81113" providerId="ADAL" clId="{FD3BD4DC-71D8-46F6-AA22-5552A9B6A2A7}" dt="2025-10-17T10:59:19.008" v="2690"/>
          <ac:graphicFrameMkLst>
            <pc:docMk/>
            <pc:sldMk cId="749023861" sldId="2147376760"/>
            <ac:graphicFrameMk id="9" creationId="{1142E137-3468-26CD-D4AD-0A1452C1ABB0}"/>
          </ac:graphicFrameMkLst>
        </pc:graphicFrameChg>
      </pc:sldChg>
    </pc:docChg>
  </pc:docChgLst>
  <pc:docChgLst>
    <pc:chgData name="Reed Kiely" userId="768be38e-2fb5-40ce-925d-bd8e9d9e3c31" providerId="ADAL" clId="{CF92BA26-EF3A-4365-B7F5-5CCDBD9D3D68}"/>
    <pc:docChg chg="undo custSel modSld">
      <pc:chgData name="Reed Kiely" userId="768be38e-2fb5-40ce-925d-bd8e9d9e3c31" providerId="ADAL" clId="{CF92BA26-EF3A-4365-B7F5-5CCDBD9D3D68}" dt="2025-10-15T17:28:15.912" v="17" actId="20577"/>
      <pc:docMkLst>
        <pc:docMk/>
      </pc:docMkLst>
      <pc:sldChg chg="addSp delSp modSp mod">
        <pc:chgData name="Reed Kiely" userId="768be38e-2fb5-40ce-925d-bd8e9d9e3c31" providerId="ADAL" clId="{CF92BA26-EF3A-4365-B7F5-5CCDBD9D3D68}" dt="2025-10-15T17:28:15.912" v="17" actId="20577"/>
        <pc:sldMkLst>
          <pc:docMk/>
          <pc:sldMk cId="3451580699" sldId="2147376667"/>
        </pc:sldMkLst>
        <pc:spChg chg="mod">
          <ac:chgData name="Reed Kiely" userId="768be38e-2fb5-40ce-925d-bd8e9d9e3c31" providerId="ADAL" clId="{CF92BA26-EF3A-4365-B7F5-5CCDBD9D3D68}" dt="2025-10-15T17:28:15.912" v="17" actId="20577"/>
          <ac:spMkLst>
            <pc:docMk/>
            <pc:sldMk cId="3451580699" sldId="2147376667"/>
            <ac:spMk id="5" creationId="{C1BF426B-3AE4-64B3-7D34-B28F30FEDBB6}"/>
          </ac:spMkLst>
        </pc:spChg>
        <pc:picChg chg="add mod ord modCrop">
          <ac:chgData name="Reed Kiely" userId="768be38e-2fb5-40ce-925d-bd8e9d9e3c31" providerId="ADAL" clId="{CF92BA26-EF3A-4365-B7F5-5CCDBD9D3D68}" dt="2025-10-15T17:09:50.553" v="7" actId="167"/>
          <ac:picMkLst>
            <pc:docMk/>
            <pc:sldMk cId="3451580699" sldId="2147376667"/>
            <ac:picMk id="11" creationId="{8B5E8A20-89AB-B0E2-E5A5-CCAA9C18DEF1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69131397637792"/>
          <c:y val="1.120944593144238E-2"/>
          <c:w val="0.51555487204724404"/>
          <c:h val="0.988790554068557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1F1A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DC-4044-A2E8-618942EF1A51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2ADC-4044-A2E8-618942EF1A51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DC-4044-A2E8-618942EF1A51}"/>
              </c:ext>
            </c:extLst>
          </c:dPt>
          <c:dPt>
            <c:idx val="3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ADC-4044-A2E8-618942EF1A51}"/>
              </c:ext>
            </c:extLst>
          </c:dPt>
          <c:dLbls>
            <c:dLbl>
              <c:idx val="0"/>
              <c:layout>
                <c:manualLayout>
                  <c:x val="3.7499999999999999E-2"/>
                  <c:y val="1.20212088199451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1F1A6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B9CE0B9B-6C9A-4FEE-A34C-CC6AE6256057}" type="CATEGORYNAME">
                      <a:rPr lang="en-US" u="sng"/>
                      <a:pPr>
                        <a:defRPr sz="1400" b="1">
                          <a:solidFill>
                            <a:srgbClr val="1F1A6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u="sng" baseline="0"/>
                  </a:p>
                  <a:p>
                    <a:pPr>
                      <a:defRPr sz="1400" b="1">
                        <a:solidFill>
                          <a:srgbClr val="1F1A62"/>
                        </a:solidFill>
                        <a:latin typeface="Helvetica" pitchFamily="2" charset="0"/>
                      </a:defRPr>
                    </a:pPr>
                    <a:fld id="{6544BF26-7C71-4505-8CE3-92AD002F5EEA}" type="VALUE">
                      <a:rPr lang="en-US" sz="2000"/>
                      <a:pPr>
                        <a:defRPr sz="1400" b="1">
                          <a:solidFill>
                            <a:srgbClr val="1F1A62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1F1A6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570312499999999"/>
                      <c:h val="0.166694095636572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ADC-4044-A2E8-618942EF1A51}"/>
                </c:ext>
              </c:extLst>
            </c:dLbl>
            <c:dLbl>
              <c:idx val="1"/>
              <c:layout>
                <c:manualLayout>
                  <c:x val="-0.15869992618110237"/>
                  <c:y val="-0.2626189247776486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1942C0B-4176-4D17-B7EA-C23BFCF4294A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1C3C5F5F-218A-463F-996E-BB1326F79426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ADC-4044-A2E8-618942EF1A51}"/>
                </c:ext>
              </c:extLst>
            </c:dLbl>
            <c:dLbl>
              <c:idx val="2"/>
              <c:layout>
                <c:manualLayout>
                  <c:x val="0.15849809301181103"/>
                  <c:y val="8.96200364081713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D7B60B9-43A4-415D-860B-F90105A0CCF6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sz="2000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8C1AEA93-80E8-452D-A98F-2E7917C10DC4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ADC-4044-A2E8-618942EF1A51}"/>
                </c:ext>
              </c:extLst>
            </c:dLbl>
            <c:dLbl>
              <c:idx val="3"/>
              <c:layout>
                <c:manualLayout>
                  <c:x val="-0.18565883366141733"/>
                  <c:y val="8.0128771441293086E-4"/>
                </c:manualLayout>
              </c:layout>
              <c:tx>
                <c:rich>
                  <a:bodyPr/>
                  <a:lstStyle/>
                  <a:p>
                    <a:fld id="{8DBDE2E5-C6F0-416C-A937-A2C791D9C46C}" type="CATEGORYNAME">
                      <a:rPr lang="en-US" u="sng"/>
                      <a:pPr/>
                      <a:t>[CATEGORY NAME]</a:t>
                    </a:fld>
                    <a:endParaRPr lang="en-US" u="sng" baseline="0"/>
                  </a:p>
                  <a:p>
                    <a:fld id="{9B317EA7-2671-470F-9C02-6AA3790F6A29}" type="VALUE">
                      <a:rPr lang="en-US" sz="200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831250000000001"/>
                      <c:h val="0.139526289910413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ADC-4044-A2E8-618942EF1A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F1A6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Increase Significantly</c:v>
                </c:pt>
                <c:pt idx="1">
                  <c:v>Increase Slightly</c:v>
                </c:pt>
                <c:pt idx="2">
                  <c:v>Remain Flat</c:v>
                </c:pt>
                <c:pt idx="3">
                  <c:v>Decrease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0.16300000000000001</c:v>
                </c:pt>
                <c:pt idx="1">
                  <c:v>0.44900000000000001</c:v>
                </c:pt>
                <c:pt idx="2">
                  <c:v>0.34699999999999998</c:v>
                </c:pt>
                <c:pt idx="3">
                  <c:v>4.1000000000000002E-2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DC-4044-A2E8-618942EF1A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69131397637792"/>
          <c:y val="1.120944593144238E-2"/>
          <c:w val="0.51555487204724404"/>
          <c:h val="0.988790554068557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1F1A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FD7-408D-AC8F-58D1D89D3C3C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FD7-408D-AC8F-58D1D89D3C3C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FD7-408D-AC8F-58D1D89D3C3C}"/>
              </c:ext>
            </c:extLst>
          </c:dPt>
          <c:dLbls>
            <c:dLbl>
              <c:idx val="0"/>
              <c:layout>
                <c:manualLayout>
                  <c:x val="-0.17578125000000006"/>
                  <c:y val="-0.3245726381385186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B9CE0B9B-6C9A-4FEE-A34C-CC6AE6256057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6544BF26-7C71-4505-8CE3-92AD002F5EEA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914062499999999"/>
                      <c:h val="0.166694095636572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FD7-408D-AC8F-58D1D89D3C3C}"/>
                </c:ext>
              </c:extLst>
            </c:dLbl>
            <c:dLbl>
              <c:idx val="1"/>
              <c:layout>
                <c:manualLayout>
                  <c:x val="0.12782960137795277"/>
                  <c:y val="6.75636108101776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1942C0B-4176-4D17-B7EA-C23BFCF4294A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1C3C5F5F-218A-463F-996E-BB1326F79426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FD7-408D-AC8F-58D1D89D3C3C}"/>
                </c:ext>
              </c:extLst>
            </c:dLbl>
            <c:dLbl>
              <c:idx val="2"/>
              <c:layout>
                <c:manualLayout>
                  <c:x val="0.10381065452755905"/>
                  <c:y val="0.112059626205402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D7B60B9-43A4-415D-860B-F90105A0CCF6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sz="2000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8C1AEA93-80E8-452D-A98F-2E7917C10DC4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FD7-408D-AC8F-58D1D89D3C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F1A6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Not Sure Yet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0.72</c:v>
                </c:pt>
                <c:pt idx="1">
                  <c:v>0.14000000000000001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FD7-408D-AC8F-58D1D89D3C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69131397637792"/>
          <c:y val="1.120944593144238E-2"/>
          <c:w val="0.51555487204724404"/>
          <c:h val="0.988790554068557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1F1A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5AE-42EB-BEBB-1F17D3C67FDE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5AE-42EB-BEBB-1F17D3C67FDE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5AE-42EB-BEBB-1F17D3C67FDE}"/>
              </c:ext>
            </c:extLst>
          </c:dPt>
          <c:dLbls>
            <c:dLbl>
              <c:idx val="0"/>
              <c:layout>
                <c:manualLayout>
                  <c:x val="-0.22109375000000001"/>
                  <c:y val="-0.135438952704715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B9CE0B9B-6C9A-4FEE-A34C-CC6AE6256057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6544BF26-7C71-4505-8CE3-92AD002F5EEA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914062499999999"/>
                      <c:h val="0.166694095636572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5AE-42EB-BEBB-1F17D3C67FDE}"/>
                </c:ext>
              </c:extLst>
            </c:dLbl>
            <c:dLbl>
              <c:idx val="1"/>
              <c:layout>
                <c:manualLayout>
                  <c:x val="0.14501710137795271"/>
                  <c:y val="-0.118364418938307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1942C0B-4176-4D17-B7EA-C23BFCF4294A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1C3C5F5F-218A-463F-996E-BB1326F79426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5AE-42EB-BEBB-1F17D3C67FDE}"/>
                </c:ext>
              </c:extLst>
            </c:dLbl>
            <c:dLbl>
              <c:idx val="2"/>
              <c:layout>
                <c:manualLayout>
                  <c:x val="0.13349815452755906"/>
                  <c:y val="0.208229296764963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D7B60B9-43A4-415D-860B-F90105A0CCF6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sz="2000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8C1AEA93-80E8-452D-A98F-2E7917C10DC4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5AE-42EB-BEBB-1F17D3C67F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F1A6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Not Sure Yet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0.57099999999999995</c:v>
                </c:pt>
                <c:pt idx="1">
                  <c:v>0.224</c:v>
                </c:pt>
                <c:pt idx="2">
                  <c:v>0.20399999999999999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AE-42EB-BEBB-1F17D3C67F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69131397637792"/>
          <c:y val="1.120944593144238E-2"/>
          <c:w val="0.51555487204724404"/>
          <c:h val="0.988790554068557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1F1A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CB4-49C0-804D-B49CDCE95087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CB4-49C0-804D-B49CDCE95087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CB4-49C0-804D-B49CDCE95087}"/>
              </c:ext>
            </c:extLst>
          </c:dPt>
          <c:dPt>
            <c:idx val="3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CB4-49C0-804D-B49CDCE95087}"/>
              </c:ext>
            </c:extLst>
          </c:dPt>
          <c:dLbls>
            <c:dLbl>
              <c:idx val="0"/>
              <c:layout>
                <c:manualLayout>
                  <c:x val="-0.21808833661417323"/>
                  <c:y val="0.1723039930858802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B9CE0B9B-6C9A-4FEE-A34C-CC6AE6256057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6544BF26-7C71-4505-8CE3-92AD002F5EEA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861318897637799"/>
                      <c:h val="0.211573275231034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CB4-49C0-804D-B49CDCE95087}"/>
                </c:ext>
              </c:extLst>
            </c:dLbl>
            <c:dLbl>
              <c:idx val="1"/>
              <c:layout>
                <c:manualLayout>
                  <c:x val="0.15548622047244096"/>
                  <c:y val="-0.3010867930014732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1942C0B-4176-4D17-B7EA-C23BFCF4294A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1C3C5F5F-218A-463F-996E-BB1326F79426}" type="VALUE">
                      <a:rPr lang="en-US" sz="200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CB4-49C0-804D-B49CDCE95087}"/>
                </c:ext>
              </c:extLst>
            </c:dLbl>
            <c:dLbl>
              <c:idx val="2"/>
              <c:layout>
                <c:manualLayout>
                  <c:x val="-0.17118934547244094"/>
                  <c:y val="0.12488224894667706"/>
                </c:manualLayout>
              </c:layout>
              <c:tx>
                <c:rich>
                  <a:bodyPr/>
                  <a:lstStyle/>
                  <a:p>
                    <a:fld id="{3D7B60B9-43A4-415D-860B-F90105A0CCF6}" type="CATEGORYNAME">
                      <a:rPr lang="en-US" u="sng">
                        <a:solidFill>
                          <a:srgbClr val="1F1A62"/>
                        </a:solidFill>
                      </a:rPr>
                      <a:pPr/>
                      <a:t>[CATEGORY NAME]</a:t>
                    </a:fld>
                    <a:endParaRPr lang="en-US" sz="2000" u="sng" baseline="0">
                      <a:solidFill>
                        <a:srgbClr val="1F1A62"/>
                      </a:solidFill>
                    </a:endParaRPr>
                  </a:p>
                  <a:p>
                    <a:fld id="{8C1AEA93-80E8-452D-A98F-2E7917C10DC4}" type="VALUE">
                      <a:rPr lang="en-US" sz="2000">
                        <a:solidFill>
                          <a:srgbClr val="1F1A62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CB4-49C0-804D-B49CDCE95087}"/>
                </c:ext>
              </c:extLst>
            </c:dLbl>
            <c:dLbl>
              <c:idx val="3"/>
              <c:layout>
                <c:manualLayout>
                  <c:x val="-0.18253383366141732"/>
                  <c:y val="1.2620691674483082E-7"/>
                </c:manualLayout>
              </c:layout>
              <c:tx>
                <c:rich>
                  <a:bodyPr/>
                  <a:lstStyle/>
                  <a:p>
                    <a:fld id="{8DBDE2E5-C6F0-416C-A937-A2C791D9C46C}" type="CATEGORYNAME">
                      <a:rPr lang="en-US" u="sng"/>
                      <a:pPr/>
                      <a:t>[CATEGORY NAME]</a:t>
                    </a:fld>
                    <a:endParaRPr lang="en-US" u="sng" baseline="0"/>
                  </a:p>
                  <a:p>
                    <a:fld id="{9B317EA7-2671-470F-9C02-6AA3790F6A29}" type="VALUE">
                      <a:rPr lang="en-US" sz="200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831250000000001"/>
                      <c:h val="0.139526289910413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CB4-49C0-804D-B49CDCE950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F1A6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Omni-Channel Combination</c:v>
                </c:pt>
                <c:pt idx="1">
                  <c:v>DTC Website</c:v>
                </c:pt>
                <c:pt idx="2">
                  <c:v>In-Store</c:v>
                </c:pt>
                <c:pt idx="3">
                  <c:v>Amazon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0.34</c:v>
                </c:pt>
                <c:pt idx="1">
                  <c:v>0.57999999999999996</c:v>
                </c:pt>
                <c:pt idx="2">
                  <c:v>0.04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B4-49C0-804D-B49CDCE950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DD24A-B883-412E-B8C0-6A7F78D7868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2EABC-25D7-4722-8CBF-C99CA9676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32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7AADBD-70E4-4513-A844-E5DF5EA68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998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2EABC-25D7-4722-8CBF-C99CA9676C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72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1558C-23F7-4BCF-87F6-D04C4B3EF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8B909-C1EE-422E-9F54-F566BF872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5DC6B-8573-4A2B-B34A-C935BA84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F9A68-9BB2-4087-ADE5-76242F71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0C154-8DC3-432D-8518-224E120CB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12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BE682-6CC9-49A8-A095-3EAF8D7F5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F7C7CF-940C-4CB3-84BB-E682E0A5B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D0018-09F5-4C3C-BB09-3C320CB8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D1420-4020-42B6-8A58-912F53A5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0B58-AD18-4486-8AFB-290CFBF51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1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C26082-5AC7-4050-AE6E-B3EAE2F2ED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80268-FDDD-411D-BE9C-188F3EB6E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021A4-12E7-49A3-863B-BE2A66AEA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4B0AA-C871-44F3-A46C-3263B4497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ABF10-92F7-46A8-BE45-300A8F7C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89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394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6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5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3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7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6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4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17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3D04D-4DEA-4F56-BE60-1D4CDCE70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525EE-932B-47F9-B33F-17A011691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F940D-1D1C-40D3-9299-B8771D11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837E1-D019-4F6A-B337-A859F4186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397CE-2A64-43D6-93E6-4392BBCD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772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192"/>
            </a:lvl1pPr>
            <a:lvl2pPr marL="456057" indent="0">
              <a:buNone/>
              <a:defRPr sz="2793"/>
            </a:lvl2pPr>
            <a:lvl3pPr marL="912114" indent="0">
              <a:buNone/>
              <a:defRPr sz="2394"/>
            </a:lvl3pPr>
            <a:lvl4pPr marL="1368171" indent="0">
              <a:buNone/>
              <a:defRPr sz="1995"/>
            </a:lvl4pPr>
            <a:lvl5pPr marL="1824228" indent="0">
              <a:buNone/>
              <a:defRPr sz="1995"/>
            </a:lvl5pPr>
            <a:lvl6pPr marL="2280285" indent="0">
              <a:buNone/>
              <a:defRPr sz="1995"/>
            </a:lvl6pPr>
            <a:lvl7pPr marL="2736342" indent="0">
              <a:buNone/>
              <a:defRPr sz="1995"/>
            </a:lvl7pPr>
            <a:lvl8pPr marL="3192399" indent="0">
              <a:buNone/>
              <a:defRPr sz="1995"/>
            </a:lvl8pPr>
            <a:lvl9pPr marL="3648456" indent="0">
              <a:buNone/>
              <a:defRPr sz="199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7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2892-3963-932E-CAC5-D2239616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C0B48-45C1-2F7F-6F06-78B21EC12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087DB-C506-AC1E-1B8B-8623860B1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0C79-587A-2091-3E66-CC35A9C5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21A3E-601E-95E1-A6B3-A4E65F3C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719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C2DB-2BE3-9F69-1E19-100FF148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1D4E2-5E85-F772-9666-7F2BEF679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04C93-5421-2187-3B81-A2C74DE7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7F885-7A4F-1FFF-B5FB-671B859C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7547F-2A46-5CE3-0198-2DE551BC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860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C576-170C-3C05-1145-E885F8869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8BF4C-F003-64EF-1763-7C7A8424C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93E41-C0EA-BF1E-5B5A-A770CEFA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3DB76-6F52-B6D0-70E7-F8461B4E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52288-C7DF-9A14-8736-D6856448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82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5205-7CA0-A486-019F-A993E4A4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9FA39-479C-B22E-7D01-2882E9880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4006F-7C3C-FFEB-84D6-C468D5FC3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2AAFD-CC2A-EBFF-16FF-DC26A622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66F9-21DF-201F-EFB8-A0FB34E5C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18729-8AED-22E4-6A7E-0F28E571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101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D1B62-B429-4C23-02F8-A40DF9D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95705-72D5-C15E-6540-631F5C5F9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8612F-1F13-52BD-AE1E-978699633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3790A-FF7C-A528-8F0C-D70BC9B14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AEF71-D218-B6E8-DE2F-64EBB34FE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03275-EF89-3BBC-F3E8-AB4D15FA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0CB9E5-2320-BDEF-6FB4-21F42A3A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C50A11-9842-CDE6-57C9-13A9E7FA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8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CDF4-5C07-DA4C-CEA6-9C10E98D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09E8C-FBB4-204C-9144-7C5285A6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50222-CB1D-CA14-2514-4C5A7261E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0661F-6F0F-3C4C-DEA7-3E3DEEF0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229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17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3CF7-7F5D-4402-BAD3-53F32FEA8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91FE3-38DE-489C-A2D6-0BD4E1077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44088-DD26-48E8-B53C-82DEA4E94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219F3-FA4C-4F04-BE10-50474AA7E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2D283-2D6D-4EC9-BFF9-35ED2D6D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1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D1062-984B-C475-FF18-E8A3C18A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C2C24-AA7B-CEC4-8B36-3AD03E7CD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02A7D-6B45-674A-812A-E1D8CCEAB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958C0-D16C-6294-22AA-0564D6B0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2A660-B670-AAE0-F2B2-F6C2D4CB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3807-DCC5-4F35-B639-46A9145E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069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7DF7D-8E43-7023-CE4C-0EDEF19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E8E7-FAB1-9E2E-9613-1422020B4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7669D-500C-7696-0AF5-4128720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16723-BCD5-7126-BE3F-571A136E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1C56F-279F-332E-B66F-D00264DAA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1EE55-8AB2-7AF3-133A-2727AE29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299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6B3C-8628-E1FA-2F7C-217A5AE9A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C4B5-DF76-6751-A571-B4E56E301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6B1C-F189-46FA-A9B2-6E3F5FF6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9B983-B159-9B86-88BA-4FDF5A32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D92CF-1F35-2E42-BA3C-53D9DF80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500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B5B5C-8167-A66E-214D-952DFC4A2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FE085-2CDE-74D2-D757-AB01B06C2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4C8A-537E-1CDF-C862-BCA4A15B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4A0B8-C51A-E3AA-C238-97EE9C44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BF244-5945-FDD0-EDF5-ED651C6C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749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02E7-FCC1-97AA-D917-0BD2D65C4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159750-1DB3-2DFF-B5D2-81B70F955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C8A8C-8E4E-8306-9187-960587FA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7AF90-785C-20FE-DE34-FB6C675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E0035-8980-4982-8F32-DD510712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067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694F-6627-D471-7D89-34263C2F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FB929-B869-2813-B7EA-74DDD052E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EA110-F739-2441-596A-B01B460EE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1EAAC-ABC3-99BF-C67F-B4D3D5C1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FFE48-20C4-9E69-CE90-941C57A2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695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688DF-72EB-0F09-454C-F0DA3461D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548C0-FD91-6EC2-D45D-27AA07830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81B89-E8FE-B6D6-5E5A-3E4CCA7FA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C0927-1887-7FDE-017B-09A62DF3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4408C-1967-EAD5-D770-499ADFFB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5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ABC35-D3DA-9CA9-3FA3-636CE69BD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6E23-B150-688E-D36B-0C1817FD1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05AB3-82C4-7268-AC2C-482226FD5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976EC-CD97-CB4F-8DC9-7DBC29ED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4A4B4-80A3-3042-4439-7DE92BFC0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EC8AB-8F60-CC5F-BA2E-B2F7C30B6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58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57EA9-9C9D-50F7-9994-A0B176906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4C38E-3A3C-30CE-0132-1E7E4D0BE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64243-3921-1FE1-58E2-DB6698F8C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79C6E-6052-2C10-F05E-1C4DAA743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9E299-9487-9270-C899-D1EC668499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55B5B-7C2D-0AF8-D566-CE484913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11B494-E6ED-09BA-FD5D-67518EDFF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3BF132-CC17-4E72-CEBC-F1D7723A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504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6EE5-F609-D9EC-3516-EA92CCABA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D2AD9-935F-3B60-6CFD-ADADCCC7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EBC2B4-419B-1B9F-E3B8-4179CB954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0349C3-D17B-940C-0518-2B5E4CD0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01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C2F86-F1EB-4933-91B2-CFFD2E33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4A943-237B-4507-B569-658467C2D0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1B77E-3938-407A-80B5-FD07E1F7E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8A219-34E2-4E72-9E66-71C5C6045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C09B3-1B42-49BD-BBEF-D4FD521B0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5CC296-CACA-49AA-83FD-254C38B6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945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4080E-F580-347F-182C-92382471D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07DCA-9086-7500-47DC-54EEF19E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45124-CDF5-F73C-C0C3-648701E1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934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7A72D-174A-5DA6-931D-87B0E1E3B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9EC27-A514-20A0-E980-AF326D172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7FF02-DE0D-090D-385A-079B850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74F20-0EC7-04F9-B7D3-4E07363E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2C837-8A74-4CF5-0CBC-687E61EE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69B6B-9C03-E08E-A7C6-7B77A07A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712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38BC4-A5AC-B673-D377-881DB6698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F8BAE2-6A30-ADE7-7C48-B6406A9C7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EC221-D229-496C-2B57-FDC5ABF2B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C2E9B-2355-25D9-8835-04D69C8D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1B01A-7D09-4FF3-0ECC-F724AA562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8AE5DC-D770-B097-2F4E-4E020A2F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988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31985-7DA5-AA8E-4167-BD56A5EA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FF0791-7FAC-9143-F305-A614A7D94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032B-8C53-A891-CF40-C5BBB063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C3ED-7CA8-C939-9280-48245DEFC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EB348-4E35-D86F-5128-FD44B39D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936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A19D2-FDED-3302-3608-0DE3A12BA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1DE74-724F-E090-62FE-102070C30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6FC4B-C67C-5F67-4EFD-F8B513A5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60EFB-6FE2-B2FB-D2CD-1603D69C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60280-5620-C73A-341E-67768C07B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73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560C1-1DFF-4E12-BF63-5584CE5A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44383-5965-4FB0-B52D-3235256B8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E3864-FC3E-4A68-B59D-10614ED31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E1DE61-D96E-4F6C-9F0B-44C29647F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074EE0-760F-479D-979F-C4DEE8082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6E766A-84A3-47AC-9A97-D34917A99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978663-ED71-4B31-9D70-F3498E9FE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AC225F-90E6-4441-BD89-C59398A4D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0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3E55D-2FE6-4BD2-B7EF-22E0CC095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FC6821-98C2-4B56-80F3-69D0CABC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44432B-F4C2-4F61-B275-92D75348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59543-9313-409C-9099-54DC44632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22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A8FA0-52F6-42A4-88AA-C3CD7773D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828F88-7616-470F-BBDC-D21F2BFD9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AE636-E601-48B7-A69B-74F0146D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7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0FC35-1973-4A39-B513-53E456B8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76FA4-AB8D-429C-A4AC-908E4676E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C35B-E8EF-4064-B8CE-B3CE09A01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29F134-4E51-4ADA-893D-BD77DFA08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BEC4B0-915B-4D8C-9837-802F89F78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A753A-E2A0-473E-8D86-035967D4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4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91827-ECB6-4C8A-93D8-C8D3151B8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9E9371-84B2-4AD1-B517-85BC1DB44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0A27A5-E0EE-4FD2-A62E-7DA1BDA28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B386E-CF90-4931-9414-D4E9F5F0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05EE38-D8DB-41B7-A177-47813BD3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F3188-6020-4478-83FE-F2CF9EE1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6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A2F88D-4F1B-48C5-A5A7-1AA7BC8B4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5D413-CED7-4771-BEC5-57AE46424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59EFD-93B9-4791-9E52-A9D2C2646A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936EC-4B61-4D85-A4C7-5E9EAAEF2D6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2243B-BAFE-4E9F-8105-29AA1FFA5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B40BE-9360-42A9-ADF9-26C86A556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5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A766-55E6-489B-9F87-9CA196D9A6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75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defTabSz="912114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29" indent="-228029" algn="l" defTabSz="91211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86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40143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6200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2257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0519F5-F3A9-DCE7-3843-F63E67398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9501A-F54C-A259-08C9-5C9D83A56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64900-0AE0-F02F-C0C3-A4A997399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853C-0ABA-4CA4-8950-F4B45956291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5A6C1-47FE-9051-D236-C0601343D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77296-C15E-8B81-1621-7BCE226A4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0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BF392C-7A41-5889-768F-073A3BE2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EBB68-875D-F9A7-10CE-B3CAF28DA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63BC3-0628-A054-19EB-B89E5C3C0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B8BBCF-CFF3-4032-90A3-928442E84C2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C4A29-AE22-1604-0BE1-652CD5E528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C6BCE-5499-DEBE-05D3-9F9498A58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4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png"/><Relationship Id="rId5" Type="http://schemas.openxmlformats.org/officeDocument/2006/relationships/hyperlink" Target="https://www.tatari.tv/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how-marketers-can-authentically-connect-hispanic-shoppers?utm_source=black-friday-cyber-monday&amp;utm_medium=vab-insights&amp;utm_campaign=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0.xml"/><Relationship Id="rId6" Type="http://schemas.openxmlformats.org/officeDocument/2006/relationships/hyperlink" Target="https://thevab.com/insight/every-first-time-tv-advertisers-2024?utm_source=black-friday-cyber-monday&amp;utm_medium=vab-insights&amp;utm_campaign=" TargetMode="External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0" Type="http://schemas.openxmlformats.org/officeDocument/2006/relationships/hyperlink" Target="https://thevab.com/insight/breaking-through?utm_source=black-friday-cyber-monday&amp;utm_medium=vab-insights&amp;utm_campaign=" TargetMode="External"/><Relationship Id="rId4" Type="http://schemas.openxmlformats.org/officeDocument/2006/relationships/hyperlink" Target="https://thevab.com/insight/5-ways-multiscreen-tv-supports-holiday-shopping-journey?utm_source=black-friday-cyber-monday&amp;utm_medium=vab-insights&amp;utm_campaign=" TargetMode="External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FE36B7-3031-7F4B-AAE5-77DACD8C439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8289" y="8485"/>
            <a:ext cx="10308630" cy="6001790"/>
          </a:xfrm>
          <a:prstGeom prst="rect">
            <a:avLst/>
          </a:prstGeom>
        </p:spPr>
      </p:pic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1DB6AF-7105-1F2D-DF4E-D4A53A1D605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6516" y="5876673"/>
            <a:ext cx="1982242" cy="6277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BADE3C-179E-5C94-82BC-12A46004E110}"/>
              </a:ext>
            </a:extLst>
          </p:cNvPr>
          <p:cNvSpPr txBox="1"/>
          <p:nvPr/>
        </p:nvSpPr>
        <p:spPr>
          <a:xfrm>
            <a:off x="390040" y="2899451"/>
            <a:ext cx="6330576" cy="64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5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91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Question of the Week: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941BC2-D3FE-41AE-21B8-B140DB0CB0A6}"/>
              </a:ext>
            </a:extLst>
          </p:cNvPr>
          <p:cNvSpPr txBox="1"/>
          <p:nvPr/>
        </p:nvSpPr>
        <p:spPr>
          <a:xfrm>
            <a:off x="413297" y="1783800"/>
            <a:ext cx="2858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October </a:t>
            </a:r>
            <a:r>
              <a:rPr lang="en-US" sz="1500" b="1">
                <a:solidFill>
                  <a:srgbClr val="ED3C8D"/>
                </a:solidFill>
                <a:latin typeface="Helvetica" pitchFamily="2" charset="0"/>
              </a:rPr>
              <a:t>31</a:t>
            </a: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, 2025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8EE4F0-5B73-4A9E-38E5-6FEB108CDC45}"/>
              </a:ext>
            </a:extLst>
          </p:cNvPr>
          <p:cNvCxnSpPr/>
          <p:nvPr/>
        </p:nvCxnSpPr>
        <p:spPr>
          <a:xfrm>
            <a:off x="508924" y="1703520"/>
            <a:ext cx="521208" cy="0"/>
          </a:xfrm>
          <a:prstGeom prst="line">
            <a:avLst/>
          </a:prstGeom>
          <a:ln>
            <a:solidFill>
              <a:srgbClr val="ED3C8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329FF23-0C22-D717-E43B-783F5D24885B}"/>
              </a:ext>
            </a:extLst>
          </p:cNvPr>
          <p:cNvSpPr txBox="1"/>
          <p:nvPr/>
        </p:nvSpPr>
        <p:spPr>
          <a:xfrm>
            <a:off x="390040" y="3951856"/>
            <a:ext cx="64977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838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What</a:t>
            </a:r>
            <a:r>
              <a:rPr lang="en-US" sz="3000" b="1" dirty="0">
                <a:solidFill>
                  <a:srgbClr val="ED3C8D"/>
                </a:solidFill>
                <a:latin typeface="Helvetica" pitchFamily="2" charset="0"/>
              </a:rPr>
              <a:t> TV investment strategies are digital native brands implementing for the holiday season?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8E2B86-CD9E-E1FE-A820-26308DE81D59}"/>
              </a:ext>
            </a:extLst>
          </p:cNvPr>
          <p:cNvSpPr txBox="1"/>
          <p:nvPr/>
        </p:nvSpPr>
        <p:spPr>
          <a:xfrm>
            <a:off x="4757356" y="4775992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”</a:t>
            </a:r>
            <a:endParaRPr kumimoji="0" lang="en-US" sz="1132" b="1" i="0" u="none" strike="noStrike" kern="1200" cap="none" spc="0" normalizeH="0" baseline="0" noProof="0" dirty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CB0F70-4C0D-8528-1D3B-83012FEF05FC}"/>
              </a:ext>
            </a:extLst>
          </p:cNvPr>
          <p:cNvSpPr txBox="1"/>
          <p:nvPr/>
        </p:nvSpPr>
        <p:spPr>
          <a:xfrm>
            <a:off x="141085" y="3823253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“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85C48AD-3059-21E0-689A-C4B7B436F3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7046" y="5971999"/>
            <a:ext cx="2431006" cy="44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64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B5E8A20-89AB-B0E2-E5A5-CCAA9C18DE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99" r="34771"/>
          <a:stretch>
            <a:fillRect/>
          </a:stretch>
        </p:blipFill>
        <p:spPr>
          <a:xfrm>
            <a:off x="7531742" y="0"/>
            <a:ext cx="4671018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A7D764-F878-AD57-E678-D349DDA4522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8F58AA-93C6-B1B9-210D-F49DB7508EA5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A46E9C-D7BA-0910-6C0E-4311C038BB4F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449D25-3E66-B66C-91DC-9F22B1D95663}"/>
              </a:ext>
            </a:extLst>
          </p:cNvPr>
          <p:cNvSpPr txBox="1"/>
          <p:nvPr/>
        </p:nvSpPr>
        <p:spPr>
          <a:xfrm>
            <a:off x="206004" y="1459190"/>
            <a:ext cx="7214985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From DTC disruptors to e-commerce powerhouses,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Tatari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 asked clients to share how they are gearing up for the most competitive shopping window of the year –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Black Friday &amp; Cyber Monday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</a:b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US" dirty="0">
                <a:solidFill>
                  <a:srgbClr val="00BFF2"/>
                </a:solidFill>
                <a:latin typeface="Helvetica" panose="020B040302020202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Tatari</a:t>
            </a:r>
            <a:r>
              <a:rPr lang="en-US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 conducted their survey from August 14 – August 21, 2025, among </a:t>
            </a:r>
            <a:r>
              <a:rPr lang="en-US" b="1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65 of their clients across industries</a:t>
            </a:r>
            <a:r>
              <a:rPr lang="en-US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, including brands like: Calm, Ariat, Vuori, </a:t>
            </a:r>
            <a:r>
              <a:rPr lang="en-US" dirty="0" err="1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Saatva</a:t>
            </a:r>
            <a:r>
              <a:rPr lang="en-US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, Nutrafol, </a:t>
            </a:r>
            <a:r>
              <a:rPr lang="en-US" dirty="0" err="1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Fabletics</a:t>
            </a:r>
            <a:r>
              <a:rPr lang="en-US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Breeo</a:t>
            </a:r>
            <a:r>
              <a:rPr lang="en-US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 and more. </a:t>
            </a:r>
            <a:br>
              <a:rPr lang="en-US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</a:b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In this piece, we highlight key Black Friday &amp; Cyber Monday insights: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How brands’ TV ad budgets are changing versus last year</a:t>
            </a:r>
            <a:b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</a:b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Calibri" panose="020F0502020204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What percent of brands are including linear in their TV investments </a:t>
            </a:r>
            <a:br>
              <a:rPr lang="en-US" b="1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</a:br>
            <a:endParaRPr lang="en-US" sz="900" b="1" dirty="0">
              <a:solidFill>
                <a:srgbClr val="1F1A62"/>
              </a:solidFill>
              <a:latin typeface="Helvetica" panose="020B040302020202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What role is streaming/CTV playing in their media plans</a:t>
            </a:r>
            <a:b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</a:b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Calibri" panose="020F0502020204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 dirty="0">
                <a:solidFill>
                  <a:srgbClr val="1F1A62"/>
                </a:solidFill>
                <a:latin typeface="Helvetica" panose="020B0403020202020204" pitchFamily="34" charset="0"/>
                <a:cs typeface="Calibri" panose="020F0502020204030204" pitchFamily="34" charset="0"/>
              </a:rPr>
              <a:t>Which sales channels are marketers prioritizing</a:t>
            </a:r>
            <a:endParaRPr lang="en-US" sz="800" b="1" dirty="0">
              <a:solidFill>
                <a:srgbClr val="1F1A62"/>
              </a:solidFill>
              <a:latin typeface="Helvetica" panose="020B0403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F426B-3AE4-64B3-7D34-B28F30FEDBB6}"/>
              </a:ext>
            </a:extLst>
          </p:cNvPr>
          <p:cNvSpPr txBox="1"/>
          <p:nvPr/>
        </p:nvSpPr>
        <p:spPr>
          <a:xfrm>
            <a:off x="95250" y="307219"/>
            <a:ext cx="7538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+mn-cs"/>
              </a:rPr>
              <a:t>Digital native brands are increasing their TV spend </a:t>
            </a:r>
            <a:r>
              <a:rPr lang="en-US" sz="2800" b="1" dirty="0">
                <a:solidFill>
                  <a:srgbClr val="ED3C8D"/>
                </a:solidFill>
                <a:latin typeface="Helvetica" panose="020B0604020202020204" pitchFamily="2" charset="0"/>
              </a:rPr>
              <a:t>for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+mn-cs"/>
              </a:rPr>
              <a:t> Cyber Monday &amp; Black Friday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D59DB8-D4BF-B0D2-D7F1-710C54EC83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8476" y="6104425"/>
            <a:ext cx="1909347" cy="350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580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73470-A57F-653D-0915-0486D2540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9BA0E1-23EE-B3AE-45BB-8EC57CA4D81F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2D312-5641-1361-C499-F75001C6BBD5}"/>
              </a:ext>
            </a:extLst>
          </p:cNvPr>
          <p:cNvSpPr txBox="1"/>
          <p:nvPr/>
        </p:nvSpPr>
        <p:spPr>
          <a:xfrm>
            <a:off x="503714" y="6317001"/>
            <a:ext cx="10980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Tatari custom research, survey conducted over a 1-week period from August 14 – 21, 2025. 65 responses from Tatari clients across industries including Calm, Ariat, Vuori,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Saatva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Nutrafol,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Fabeletics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Breeo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and more.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B0FF84-CFB1-7859-7414-451E6053334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B0043-F9DF-A6A0-2739-2F439409F5A1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8F9EED-76FC-58F1-5BB5-5D6DB699AA5B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FC2037-2212-52AE-C370-2654C1F36719}"/>
              </a:ext>
            </a:extLst>
          </p:cNvPr>
          <p:cNvSpPr txBox="1"/>
          <p:nvPr/>
        </p:nvSpPr>
        <p:spPr>
          <a:xfrm>
            <a:off x="122978" y="313508"/>
            <a:ext cx="120690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60% of respondents are poised to boost their Black Friday / Cyber Monday TV ad budgets this year, with 16% committing to a substantial increase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9E15-E88A-7F03-8381-5186B1EC6850}"/>
              </a:ext>
            </a:extLst>
          </p:cNvPr>
          <p:cNvSpPr txBox="1"/>
          <p:nvPr/>
        </p:nvSpPr>
        <p:spPr>
          <a:xfrm>
            <a:off x="0" y="174256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1F1A62"/>
                </a:solidFill>
                <a:latin typeface="Helvetica" pitchFamily="2" charset="0"/>
              </a:rPr>
              <a:t>Compared to 2024, how will your Black Friday / Cyber Monday TV ad budget change this year?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B5EC094-96DD-D8EA-726D-13A500FF9A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161374"/>
              </p:ext>
            </p:extLst>
          </p:nvPr>
        </p:nvGraphicFramePr>
        <p:xfrm>
          <a:off x="2032000" y="2300740"/>
          <a:ext cx="8128000" cy="3961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90CA2AC5-CFD2-0D26-FA73-E86E8B1084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21755" y="6607448"/>
            <a:ext cx="1083435" cy="19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298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3FFE0-D4DE-8DB3-AFF9-E849058B2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85884E-6CB0-FD4C-833C-C7B1F207395F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47EFB0-7BEA-E6C0-FC12-68A788AB3A90}"/>
              </a:ext>
            </a:extLst>
          </p:cNvPr>
          <p:cNvSpPr txBox="1"/>
          <p:nvPr/>
        </p:nvSpPr>
        <p:spPr>
          <a:xfrm>
            <a:off x="503714" y="6317001"/>
            <a:ext cx="10980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Tatari custom research, survey conducted over a 1-week period from August 14 – 21, 2025. 65 responses from Tatari clients across industries including Calm, Ariat, Vuori,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Saatva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Nutrafol,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Fabeletics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Breeo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and more.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0CD15B-BBE8-DC22-1786-7F8952DD73C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A32AB-AB73-4473-F351-C2C3DAABA303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29724F-9E8E-BEA2-F1B0-AE9C9DCD15FE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F80889-8F9D-71E4-C709-04E8187F3281}"/>
              </a:ext>
            </a:extLst>
          </p:cNvPr>
          <p:cNvSpPr txBox="1"/>
          <p:nvPr/>
        </p:nvSpPr>
        <p:spPr>
          <a:xfrm>
            <a:off x="122978" y="293844"/>
            <a:ext cx="120690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 significant majority of respondents are planning to include linear TV in their Black Friday / Cyber Monday TV buys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4B7277-D1F4-A37F-B9B3-78A7E1634FED}"/>
              </a:ext>
            </a:extLst>
          </p:cNvPr>
          <p:cNvSpPr txBox="1"/>
          <p:nvPr/>
        </p:nvSpPr>
        <p:spPr>
          <a:xfrm>
            <a:off x="0" y="174256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1F1A62"/>
                </a:solidFill>
                <a:latin typeface="Helvetica" pitchFamily="2" charset="0"/>
              </a:rPr>
              <a:t>Do you plan to include linear TV in your Black Friday / Cyber Monday TV buys in 2025?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9AA555D-3740-BF49-CA25-35C5D69FB0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153136"/>
              </p:ext>
            </p:extLst>
          </p:nvPr>
        </p:nvGraphicFramePr>
        <p:xfrm>
          <a:off x="2032000" y="2300740"/>
          <a:ext cx="8128000" cy="3961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7D7FAA3-B86D-4734-C8EC-0FF4BA32AC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21755" y="6607448"/>
            <a:ext cx="1083435" cy="19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964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807DD-0016-9F0E-6511-7DCA6B3B9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29C157-4675-2A54-5922-C6DE9554C179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FA8FC-3B19-F433-5E43-A74E98DA5764}"/>
              </a:ext>
            </a:extLst>
          </p:cNvPr>
          <p:cNvSpPr txBox="1"/>
          <p:nvPr/>
        </p:nvSpPr>
        <p:spPr>
          <a:xfrm>
            <a:off x="503714" y="6317001"/>
            <a:ext cx="10980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Tatari custom research, survey conducted over a 1-week period from August 14 – 21, 2025. 65 responses from Tatari clients across industries including Calm, Ariat, Vuori,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Saatva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Nutrafol,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Fabeletics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Breeo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and more.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F165E0-B315-60EA-37E6-F7E9D476599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A7E03-FC11-B0B9-95BE-A3F961D91AA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950A3D-52A9-7AD4-DFCF-19F26FB56285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AED732-5F07-F673-D4D5-B2A0BC234007}"/>
              </a:ext>
            </a:extLst>
          </p:cNvPr>
          <p:cNvSpPr txBox="1"/>
          <p:nvPr/>
        </p:nvSpPr>
        <p:spPr>
          <a:xfrm>
            <a:off x="122978" y="298574"/>
            <a:ext cx="120690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half of all respondents (57%) plan to use streaming / CTV for their holiday TV buys this season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AAA3AC-4BAE-A36E-0148-9A106D7E412E}"/>
              </a:ext>
            </a:extLst>
          </p:cNvPr>
          <p:cNvSpPr txBox="1"/>
          <p:nvPr/>
        </p:nvSpPr>
        <p:spPr>
          <a:xfrm>
            <a:off x="691206" y="1206064"/>
            <a:ext cx="11121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en-US" sz="1400">
                <a:solidFill>
                  <a:srgbClr val="1F1A62"/>
                </a:solidFill>
                <a:latin typeface="Helvetica" pitchFamily="2" charset="0"/>
              </a:rPr>
              <a:t>Almost half of all respondents (49%) said they will use a combination of linear TV and streaming for their holiday TV buys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4156B5-3CF8-B272-1897-52F940A1FA69}"/>
              </a:ext>
            </a:extLst>
          </p:cNvPr>
          <p:cNvSpPr txBox="1"/>
          <p:nvPr/>
        </p:nvSpPr>
        <p:spPr>
          <a:xfrm>
            <a:off x="0" y="174256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1F1A62"/>
                </a:solidFill>
                <a:latin typeface="Helvetica" pitchFamily="2" charset="0"/>
              </a:rPr>
              <a:t>Do you plan to include streaming / CTV in your Black Friday / Cyber Monday TV buys in 2025?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941C38DC-6DB9-7D73-73E8-472FE1E93B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3881769"/>
              </p:ext>
            </p:extLst>
          </p:nvPr>
        </p:nvGraphicFramePr>
        <p:xfrm>
          <a:off x="2032000" y="2300740"/>
          <a:ext cx="8128000" cy="3961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67F4D34C-FEA2-22EC-517E-AA8185D2BF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21755" y="6607448"/>
            <a:ext cx="1083435" cy="19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984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45C72-D878-7F16-389C-4B065ED2C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1280D2-E8F0-E3EB-1650-A7AE4E8EF078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8310BF-E61E-53CE-0C72-A46B0D6DDDCF}"/>
              </a:ext>
            </a:extLst>
          </p:cNvPr>
          <p:cNvSpPr txBox="1"/>
          <p:nvPr/>
        </p:nvSpPr>
        <p:spPr>
          <a:xfrm>
            <a:off x="503714" y="6317001"/>
            <a:ext cx="10980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Tatari custom research, survey conducted over a 1-week period from August 14 – 21, 2025. 65 responses from Tatari clients across industries including Calm, Ariat, Vuori,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Saatva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Nutrafol,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Fabeletics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Breeo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and more.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C5FD80-E43A-C0F9-776E-93591F27FBB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811C3-3227-0BF7-BC5C-FDAFB0FC2EA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3F6A3D-34D5-08B8-D751-759AC1DD2652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5B951-CCEB-7DE6-46D2-A931A595475C}"/>
              </a:ext>
            </a:extLst>
          </p:cNvPr>
          <p:cNvSpPr txBox="1"/>
          <p:nvPr/>
        </p:nvSpPr>
        <p:spPr>
          <a:xfrm>
            <a:off x="122978" y="325555"/>
            <a:ext cx="120690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Almost 60% of marketers drive holiday shoppers to a website to make a purchase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41C779-C590-F036-5B46-F78E0C8BB23C}"/>
              </a:ext>
            </a:extLst>
          </p:cNvPr>
          <p:cNvSpPr txBox="1"/>
          <p:nvPr/>
        </p:nvSpPr>
        <p:spPr>
          <a:xfrm>
            <a:off x="691206" y="1206064"/>
            <a:ext cx="11121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One-third of marketers drive shoppers to a combination of their website and physical stores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1E0715-2785-4240-2E0B-D5AFD396D5AC}"/>
              </a:ext>
            </a:extLst>
          </p:cNvPr>
          <p:cNvSpPr txBox="1"/>
          <p:nvPr/>
        </p:nvSpPr>
        <p:spPr>
          <a:xfrm>
            <a:off x="0" y="174256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1F1A62"/>
                </a:solidFill>
                <a:latin typeface="Helvetica" pitchFamily="2" charset="0"/>
              </a:rPr>
              <a:t>What sales channels are you prioritizing for Black Friday / Cyber Monday?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142E137-3468-26CD-D4AD-0A1452C1AB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3054686"/>
              </p:ext>
            </p:extLst>
          </p:nvPr>
        </p:nvGraphicFramePr>
        <p:xfrm>
          <a:off x="2032000" y="2300740"/>
          <a:ext cx="8128000" cy="3961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AF6A92D-CA84-7667-6A10-4599B8F18F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21755" y="6607448"/>
            <a:ext cx="1083435" cy="19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023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DDCEB-4836-E08F-3956-D8A335024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0640614-3477-0C8B-731F-B32D93408733}"/>
              </a:ext>
            </a:extLst>
          </p:cNvPr>
          <p:cNvSpPr>
            <a:spLocks/>
          </p:cNvSpPr>
          <p:nvPr/>
        </p:nvSpPr>
        <p:spPr>
          <a:xfrm>
            <a:off x="-21520" y="11150"/>
            <a:ext cx="12192000" cy="685800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B0D5B1-C6F4-DCF6-18F1-66AC45937344}"/>
              </a:ext>
            </a:extLst>
          </p:cNvPr>
          <p:cNvSpPr/>
          <p:nvPr/>
        </p:nvSpPr>
        <p:spPr>
          <a:xfrm>
            <a:off x="164123" y="413013"/>
            <a:ext cx="1123070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Download relevant VAB insights reports on holiday shopping and multiscreen TV as a performance platform that drives website traffic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B55B70B-F34F-975D-D2BD-ED344EF4317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7164" y="528"/>
            <a:ext cx="1834836" cy="10682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CC814B8-92BB-E204-969B-8EA0D4E57DB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8B064-2785-6F11-0FEB-A0FC113B37AD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3B4F81-7041-F240-0297-1A4EE8D6AD6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DABBB2-EEFE-F9F6-6B66-A403FFEEAB3C}"/>
              </a:ext>
            </a:extLst>
          </p:cNvPr>
          <p:cNvSpPr txBox="1"/>
          <p:nvPr/>
        </p:nvSpPr>
        <p:spPr>
          <a:xfrm>
            <a:off x="-1" y="6276001"/>
            <a:ext cx="12170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>
                <a:solidFill>
                  <a:srgbClr val="1F1A62"/>
                </a:solidFill>
                <a:latin typeface="Helvetica" panose="020B0403020202020204" pitchFamily="34" charset="0"/>
              </a:rPr>
              <a:t>Click report covers above to download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8F15ADA-544C-08F5-C9F5-65E5D964C5BC}"/>
              </a:ext>
            </a:extLst>
          </p:cNvPr>
          <p:cNvCxnSpPr>
            <a:cxnSpLocks/>
          </p:cNvCxnSpPr>
          <p:nvPr/>
        </p:nvCxnSpPr>
        <p:spPr>
          <a:xfrm>
            <a:off x="255639" y="3791509"/>
            <a:ext cx="11680723" cy="0"/>
          </a:xfrm>
          <a:prstGeom prst="line">
            <a:avLst/>
          </a:prstGeom>
          <a:ln>
            <a:solidFill>
              <a:srgbClr val="1F1A62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hlinkClick r:id="rId4"/>
            <a:extLst>
              <a:ext uri="{FF2B5EF4-FFF2-40B4-BE49-F238E27FC236}">
                <a16:creationId xmlns:a16="http://schemas.microsoft.com/office/drawing/2014/main" id="{828DFB50-97E5-058E-545E-2D353A8DAF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3747" y="1386044"/>
            <a:ext cx="3991900" cy="2245444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22" name="Picture 21">
            <a:hlinkClick r:id="rId6"/>
            <a:extLst>
              <a:ext uri="{FF2B5EF4-FFF2-40B4-BE49-F238E27FC236}">
                <a16:creationId xmlns:a16="http://schemas.microsoft.com/office/drawing/2014/main" id="{9E50DEB3-4ED5-F39D-69DF-5535480E89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3302" y="3950077"/>
            <a:ext cx="3991899" cy="2245444"/>
          </a:xfrm>
          <a:prstGeom prst="rect">
            <a:avLst/>
          </a:prstGeom>
          <a:ln>
            <a:solidFill>
              <a:srgbClr val="1F1A62"/>
            </a:solidFill>
          </a:ln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065213B-F5E2-FCD0-4A91-2EC7E1A58609}"/>
              </a:ext>
            </a:extLst>
          </p:cNvPr>
          <p:cNvSpPr/>
          <p:nvPr/>
        </p:nvSpPr>
        <p:spPr>
          <a:xfrm>
            <a:off x="164123" y="1563329"/>
            <a:ext cx="2016370" cy="892546"/>
          </a:xfrm>
          <a:prstGeom prst="rect">
            <a:avLst/>
          </a:prstGeom>
          <a:solidFill>
            <a:srgbClr val="ED3C8D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Helvetica" panose="020B0403020202020204" pitchFamily="34" charset="0"/>
              </a:rPr>
              <a:t>Holiday Insights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37B7139-CE65-9B5F-60C7-9E3AFE07365F}"/>
              </a:ext>
            </a:extLst>
          </p:cNvPr>
          <p:cNvSpPr/>
          <p:nvPr/>
        </p:nvSpPr>
        <p:spPr>
          <a:xfrm>
            <a:off x="164122" y="4028286"/>
            <a:ext cx="2016370" cy="892546"/>
          </a:xfrm>
          <a:prstGeom prst="rect">
            <a:avLst/>
          </a:prstGeom>
          <a:solidFill>
            <a:srgbClr val="ED3C8D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Helvetica" panose="020B0403020202020204" pitchFamily="34" charset="0"/>
              </a:rPr>
              <a:t>Multiscreen TV as Performance Insights</a:t>
            </a:r>
          </a:p>
        </p:txBody>
      </p:sp>
      <p:pic>
        <p:nvPicPr>
          <p:cNvPr id="9" name="Picture 8">
            <a:hlinkClick r:id="rId8"/>
            <a:extLst>
              <a:ext uri="{FF2B5EF4-FFF2-40B4-BE49-F238E27FC236}">
                <a16:creationId xmlns:a16="http://schemas.microsoft.com/office/drawing/2014/main" id="{854BE9B4-D653-77B3-C2B1-77920E96B3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33302" y="1391591"/>
            <a:ext cx="3991900" cy="2245756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17" name="Picture 16">
            <a:hlinkClick r:id="rId10"/>
            <a:extLst>
              <a:ext uri="{FF2B5EF4-FFF2-40B4-BE49-F238E27FC236}">
                <a16:creationId xmlns:a16="http://schemas.microsoft.com/office/drawing/2014/main" id="{5B7B1218-C35A-C0BD-5A4E-94D75121B3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33747" y="3945672"/>
            <a:ext cx="3991340" cy="2245441"/>
          </a:xfrm>
          <a:prstGeom prst="rect">
            <a:avLst/>
          </a:prstGeom>
          <a:ln>
            <a:solidFill>
              <a:srgbClr val="1F1A62"/>
            </a:solidFill>
          </a:ln>
        </p:spPr>
      </p:pic>
    </p:spTree>
    <p:extLst>
      <p:ext uri="{BB962C8B-B14F-4D97-AF65-F5344CB8AC3E}">
        <p14:creationId xmlns:p14="http://schemas.microsoft.com/office/powerpoint/2010/main" val="111678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D6428-DB2F-2721-829C-5F703778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908E5B1-302E-4836-187D-4044EDA17DA5}"/>
              </a:ext>
            </a:extLst>
          </p:cNvPr>
          <p:cNvSpPr/>
          <p:nvPr/>
        </p:nvSpPr>
        <p:spPr>
          <a:xfrm>
            <a:off x="449869" y="221925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1AD407-8C50-FCB3-0868-4B42FC26C841}"/>
              </a:ext>
            </a:extLst>
          </p:cNvPr>
          <p:cNvSpPr txBox="1"/>
          <p:nvPr/>
        </p:nvSpPr>
        <p:spPr>
          <a:xfrm>
            <a:off x="449869" y="1259934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0E59AC-15A6-582E-897C-079DABD3DD6B}"/>
              </a:ext>
            </a:extLst>
          </p:cNvPr>
          <p:cNvSpPr txBox="1"/>
          <p:nvPr/>
        </p:nvSpPr>
        <p:spPr>
          <a:xfrm>
            <a:off x="2136968" y="4285640"/>
            <a:ext cx="95077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644A0A-11BC-768C-E091-89E31F029FC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89" y="4177157"/>
            <a:ext cx="934320" cy="9343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CD3448E-FCC5-D1E6-5191-EEE54611230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5" y="24820"/>
            <a:ext cx="5058525" cy="2945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2C6643-2D4B-BED0-D32B-1E8F94726E2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139A850-FDE9-904D-EB1D-2B4F481596DF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6A5AA7-75FD-C202-5984-A9A9A3458CE5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147859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B1464"/>
        </a:solidFill>
        <a:ln>
          <a:noFill/>
        </a:ln>
      </a:spPr>
      <a:bodyPr rtlCol="0" anchor="ctr"/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1" i="0" u="none" strike="noStrike" kern="1200" cap="none" spc="0" normalizeH="0" baseline="0" noProof="0">
            <a:ln>
              <a:noFill/>
            </a:ln>
            <a:solidFill>
              <a:prstClr val="white"/>
            </a:solidFill>
            <a:effectLst/>
            <a:uLnTx/>
            <a:uFillTx/>
            <a:latin typeface="Calibri" panose="020F0502020204030204"/>
            <a:ea typeface="+mn-ea"/>
            <a:cs typeface="+mn-cs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BCF5620D45EF4AA969D5E9CFDA206E" ma:contentTypeVersion="17" ma:contentTypeDescription="Create a new document." ma:contentTypeScope="" ma:versionID="1b6bad8ee00979ee75035b9d49096302">
  <xsd:schema xmlns:xsd="http://www.w3.org/2001/XMLSchema" xmlns:xs="http://www.w3.org/2001/XMLSchema" xmlns:p="http://schemas.microsoft.com/office/2006/metadata/properties" xmlns:ns2="c3801c2d-3f2f-44a1-8478-554d1c91a4f5" xmlns:ns3="c00419b3-ff22-4e92-8e74-ef4894f6b0e1" targetNamespace="http://schemas.microsoft.com/office/2006/metadata/properties" ma:root="true" ma:fieldsID="6d8aaf71b48a0350d7b0b1395f20f085" ns2:_="" ns3:_="">
    <xsd:import namespace="c3801c2d-3f2f-44a1-8478-554d1c91a4f5"/>
    <xsd:import namespace="c00419b3-ff22-4e92-8e74-ef4894f6b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801c2d-3f2f-44a1-8478-554d1c91a4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419b3-ff22-4e92-8e74-ef4894f6b0e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fc8375e-4cb2-4aea-979e-f36c13a134f3}" ma:internalName="TaxCatchAll" ma:showField="CatchAllData" ma:web="c00419b3-ff22-4e92-8e74-ef4894f6b0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0419b3-ff22-4e92-8e74-ef4894f6b0e1" xsi:nil="true"/>
    <lcf76f155ced4ddcb4097134ff3c332f xmlns="c3801c2d-3f2f-44a1-8478-554d1c91a4f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F3454D-9A89-457B-ABEE-880BF962F1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857E5F-EE11-4685-9B70-4414005BC2CD}"/>
</file>

<file path=customXml/itemProps3.xml><?xml version="1.0" encoding="utf-8"?>
<ds:datastoreItem xmlns:ds="http://schemas.openxmlformats.org/officeDocument/2006/customXml" ds:itemID="{551D7780-8456-456B-A86F-57E6A1596572}">
  <ds:schemaRefs>
    <ds:schemaRef ds:uri="9f6166fe-9f5b-43aa-b8a9-b4d7ad530bda"/>
    <ds:schemaRef ds:uri="a86b28e8-29a6-4ab8-af18-2a7f61acfa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807</Words>
  <Application>Microsoft Office PowerPoint</Application>
  <PresentationFormat>Widescreen</PresentationFormat>
  <Paragraphs>80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Calibri Light</vt:lpstr>
      <vt:lpstr>Helvetica</vt:lpstr>
      <vt:lpstr>Helvetica Light</vt:lpstr>
      <vt:lpstr>1_Office Theme</vt:lpstr>
      <vt:lpstr>Office 2013 - 2022 Theme</vt:lpstr>
      <vt:lpstr>3_Office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Leah Montner Dixon</dc:creator>
  <cp:lastModifiedBy>Jason Wiese</cp:lastModifiedBy>
  <cp:revision>1</cp:revision>
  <dcterms:created xsi:type="dcterms:W3CDTF">2025-06-09T19:57:34Z</dcterms:created>
  <dcterms:modified xsi:type="dcterms:W3CDTF">2025-10-17T11:03:38Z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0x0101002ABCF5620D45EF4AA969D5E9CFDA206E</vt:lpwstr>
  </property>
  <property fmtid="{D5CDD505-2E9C-101B-9397-08002B2CF9AE}" pid="3" name="MediaServiceImageTags">
    <vt:lpwstr/>
  </property>
</Properties>
</file>