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4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99" r:id="rId5"/>
  </p:sldMasterIdLst>
  <p:notesMasterIdLst>
    <p:notesMasterId r:id="rId12"/>
  </p:notesMasterIdLst>
  <p:sldIdLst>
    <p:sldId id="287" r:id="rId6"/>
    <p:sldId id="2146846697" r:id="rId7"/>
    <p:sldId id="2146846638" r:id="rId8"/>
    <p:sldId id="2146846698" r:id="rId9"/>
    <p:sldId id="2146846686" r:id="rId10"/>
    <p:sldId id="214684627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5C48789-DAFD-4389-7A87-B92CBB8A351A}" name="Reed Kiely" initials="RK" userId="S::reedk@thevab.com::768be38e-2fb5-40ce-925d-bd8e9d9e3c3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3C8D"/>
    <a:srgbClr val="1B1464"/>
    <a:srgbClr val="00BFF2"/>
    <a:srgbClr val="4EBE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8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7187500000000001E-2"/>
          <c:y val="1.6479743821323535E-2"/>
          <c:w val="0.96562499999999996"/>
          <c:h val="0.8634772688921740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spPr>
            <a:solidFill>
              <a:srgbClr val="1B146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rgbClr val="1B1464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numCache>
            </c:numRef>
          </c:cat>
          <c:val>
            <c:numRef>
              <c:f>Sheet1!$B$2:$B$6</c:f>
              <c:numCache>
                <c:formatCode>0%</c:formatCode>
                <c:ptCount val="5"/>
                <c:pt idx="0">
                  <c:v>0.10375937402656575</c:v>
                </c:pt>
                <c:pt idx="1">
                  <c:v>0.14788606886761604</c:v>
                </c:pt>
                <c:pt idx="2">
                  <c:v>0.16768872420253941</c:v>
                </c:pt>
                <c:pt idx="3">
                  <c:v>0.3266198333403072</c:v>
                </c:pt>
                <c:pt idx="4">
                  <c:v>0.41599999999999998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611-4BC9-BD11-6346A37189E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81936208"/>
        <c:axId val="1881938128"/>
      </c:barChart>
      <c:catAx>
        <c:axId val="18819362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rgbClr val="1B1464"/>
                </a:solidFill>
                <a:latin typeface="Helvetica" panose="020B0403020202020204" pitchFamily="34" charset="0"/>
                <a:ea typeface="+mn-ea"/>
                <a:cs typeface="+mn-cs"/>
              </a:defRPr>
            </a:pPr>
            <a:endParaRPr lang="en-US"/>
          </a:p>
        </c:txPr>
        <c:crossAx val="1881938128"/>
        <c:crosses val="autoZero"/>
        <c:auto val="1"/>
        <c:lblAlgn val="ctr"/>
        <c:lblOffset val="100"/>
        <c:noMultiLvlLbl val="0"/>
      </c:catAx>
      <c:valAx>
        <c:axId val="1881938128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18819362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BA8E89-E901-4665-98DC-EA43579EEC40}" type="datetimeFigureOut">
              <a:rPr lang="en-US" smtClean="0"/>
              <a:t>7/17/2024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11DC03-4E5F-4BC8-83B0-F1D546CC3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4803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11723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3E44481-CC7E-F441-937B-54816390382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11723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633859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EAACFB9-4676-4C0B-B187-FBB2AEA93B1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805063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EAACFB9-4676-4C0B-B187-FBB2AEA93B1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947011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EAACFB9-4676-4C0B-B187-FBB2AEA93B1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578698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F0963-7DC2-D94F-A776-D72442CEA6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1" y="1122363"/>
            <a:ext cx="9144001" cy="2387600"/>
          </a:xfrm>
        </p:spPr>
        <p:txBody>
          <a:bodyPr anchor="b"/>
          <a:lstStyle>
            <a:lvl1pPr algn="ctr">
              <a:defRPr sz="5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E495044-A36F-3B4B-8BA3-3C27671B2E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1" y="3602038"/>
            <a:ext cx="9144001" cy="1655762"/>
          </a:xfrm>
        </p:spPr>
        <p:txBody>
          <a:bodyPr/>
          <a:lstStyle>
            <a:lvl1pPr marL="0" indent="0" algn="ctr">
              <a:buNone/>
              <a:defRPr sz="2320"/>
            </a:lvl1pPr>
            <a:lvl2pPr marL="441929" indent="0" algn="ctr">
              <a:buNone/>
              <a:defRPr sz="1934"/>
            </a:lvl2pPr>
            <a:lvl3pPr marL="883859" indent="0" algn="ctr">
              <a:buNone/>
              <a:defRPr sz="1741"/>
            </a:lvl3pPr>
            <a:lvl4pPr marL="1325787" indent="0" algn="ctr">
              <a:buNone/>
              <a:defRPr sz="1546"/>
            </a:lvl4pPr>
            <a:lvl5pPr marL="1767718" indent="0" algn="ctr">
              <a:buNone/>
              <a:defRPr sz="1546"/>
            </a:lvl5pPr>
            <a:lvl6pPr marL="2209647" indent="0" algn="ctr">
              <a:buNone/>
              <a:defRPr sz="1546"/>
            </a:lvl6pPr>
            <a:lvl7pPr marL="2651576" indent="0" algn="ctr">
              <a:buNone/>
              <a:defRPr sz="1546"/>
            </a:lvl7pPr>
            <a:lvl8pPr marL="3093505" indent="0" algn="ctr">
              <a:buNone/>
              <a:defRPr sz="1546"/>
            </a:lvl8pPr>
            <a:lvl9pPr marL="3535433" indent="0" algn="ctr">
              <a:buNone/>
              <a:defRPr sz="1546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8FCDA1-868E-B749-B61A-968C73D172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5F10-90BA-9A4B-97C5-0F6D45F15F43}" type="datetimeFigureOut">
              <a:rPr lang="en-US" smtClean="0"/>
              <a:t>7/17/2024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6428A1-C7DE-2548-8BAF-A0B4D6BF2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A42A2B-8250-2D4D-83A7-AA08364780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CAC0-E093-5148-AE6B-19334CEAD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687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A5DD58-5913-9144-9055-725483E98B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9E1B56-BB11-754B-B3EF-0DD699412C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91952A-17CC-F34A-AC73-C84E378476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5F10-90BA-9A4B-97C5-0F6D45F15F43}" type="datetimeFigureOut">
              <a:rPr lang="en-US" smtClean="0"/>
              <a:t>7/17/2024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376CF2-CC1D-EA46-ACE5-C5D087834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2987B6-427B-FF48-8A70-282A629F45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CAC0-E093-5148-AE6B-19334CEAD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403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C63D0B3-7FE9-DE40-8627-47994C5B45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233210-1708-F442-B808-1EF0F86778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2" y="365125"/>
            <a:ext cx="773429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C18370-BBC5-5A44-8247-9E05209E6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5F10-90BA-9A4B-97C5-0F6D45F15F43}" type="datetimeFigureOut">
              <a:rPr lang="en-US" smtClean="0"/>
              <a:t>7/17/2024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7C70C5-251A-8A4C-BFF0-87029DC9E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E4F350-606F-594A-B445-47618EC08E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CAC0-E093-5148-AE6B-19334CEAD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7246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4E759C-AE60-461D-8811-5E4C3153E8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1" y="1122363"/>
            <a:ext cx="9144001" cy="2387600"/>
          </a:xfrm>
        </p:spPr>
        <p:txBody>
          <a:bodyPr anchor="b"/>
          <a:lstStyle>
            <a:lvl1pPr algn="ctr">
              <a:defRPr sz="600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FC7BF6-3B29-4719-9BA1-930DB933D3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1" y="3602038"/>
            <a:ext cx="9144001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48" indent="0" algn="ctr">
              <a:buNone/>
              <a:defRPr sz="2000"/>
            </a:lvl2pPr>
            <a:lvl3pPr marL="914494" indent="0" algn="ctr">
              <a:buNone/>
              <a:defRPr sz="1801"/>
            </a:lvl3pPr>
            <a:lvl4pPr marL="1371741" indent="0" algn="ctr">
              <a:buNone/>
              <a:defRPr sz="1600"/>
            </a:lvl4pPr>
            <a:lvl5pPr marL="1828988" indent="0" algn="ctr">
              <a:buNone/>
              <a:defRPr sz="1600"/>
            </a:lvl5pPr>
            <a:lvl6pPr marL="2286236" indent="0" algn="ctr">
              <a:buNone/>
              <a:defRPr sz="1600"/>
            </a:lvl6pPr>
            <a:lvl7pPr marL="2743482" indent="0" algn="ctr">
              <a:buNone/>
              <a:defRPr sz="1600"/>
            </a:lvl7pPr>
            <a:lvl8pPr marL="3200729" indent="0" algn="ctr">
              <a:buNone/>
              <a:defRPr sz="1600"/>
            </a:lvl8pPr>
            <a:lvl9pPr marL="3657976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6859D3-171D-421F-83CE-4BBCF99EDA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511BC-F834-417A-AFA8-8C825A696C41}" type="datetimeFigureOut">
              <a:rPr lang="en-US" smtClean="0"/>
              <a:t>7/17/2024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6946F0-2D25-4064-8A42-9A817595C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50C5EF-A2BA-4DB0-A6ED-A972EB6BF4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D027C-25C8-4773-BB18-3036C59EB1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0065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378EF-6415-42CA-9416-88761FDEF9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DFD409-CAE2-4E6B-B3CE-654B62B433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F15737-BE0D-42CD-BEF4-650A80D2D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511BC-F834-417A-AFA8-8C825A696C41}" type="datetimeFigureOut">
              <a:rPr lang="en-US" smtClean="0"/>
              <a:t>7/17/2024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E6BE45-3D39-41B9-8D60-DCDFE915C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D2EFF5-6AF8-4F7B-B690-575CBDDB86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D027C-25C8-4773-BB18-3036C59EB1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59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D65983-F4E0-4313-AEC9-53002BBE6B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2" y="1709741"/>
            <a:ext cx="10515600" cy="2852737"/>
          </a:xfrm>
        </p:spPr>
        <p:txBody>
          <a:bodyPr anchor="b"/>
          <a:lstStyle>
            <a:lvl1pPr>
              <a:defRPr sz="600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0B2FBE-F83E-4D35-AF63-92DDB301BA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2" y="4589466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4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94" indent="0">
              <a:buNone/>
              <a:defRPr sz="1801">
                <a:solidFill>
                  <a:schemeClr val="tx1">
                    <a:tint val="75000"/>
                  </a:schemeClr>
                </a:solidFill>
              </a:defRPr>
            </a:lvl3pPr>
            <a:lvl4pPr marL="137174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98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23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48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72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97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C558D2-59C5-45F4-8615-8781D86F7E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511BC-F834-417A-AFA8-8C825A696C41}" type="datetimeFigureOut">
              <a:rPr lang="en-US" smtClean="0"/>
              <a:t>7/17/2024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1133E2-F431-41E7-A2DC-25026DDC7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2B64C6-B3D7-4B60-9DA7-FBEEDB916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D027C-25C8-4773-BB18-3036C59EB1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5634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5411F2-9A0E-4372-BD7C-C57B80D289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8B8825-B325-4AE6-92CC-4356E20886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419600-7103-4B7A-A434-A1B341B658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0F0B99-F0DD-4E79-9424-55F777EAD4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511BC-F834-417A-AFA8-8C825A696C41}" type="datetimeFigureOut">
              <a:rPr lang="en-US" smtClean="0"/>
              <a:t>7/17/2024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BECC44-19BA-4FEA-A38F-DAFC566B16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ACD2E6-A57A-4819-BFCE-21E027FDE5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D027C-25C8-4773-BB18-3036C59EB1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420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8252D6-7B10-4CCF-96E4-3F2F5A76B3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8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BC73CE-7906-4959-AB4C-6FBDC4F6A3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48" indent="0">
              <a:buNone/>
              <a:defRPr sz="2000" b="1"/>
            </a:lvl2pPr>
            <a:lvl3pPr marL="914494" indent="0">
              <a:buNone/>
              <a:defRPr sz="1801" b="1"/>
            </a:lvl3pPr>
            <a:lvl4pPr marL="1371741" indent="0">
              <a:buNone/>
              <a:defRPr sz="1600" b="1"/>
            </a:lvl4pPr>
            <a:lvl5pPr marL="1828988" indent="0">
              <a:buNone/>
              <a:defRPr sz="1600" b="1"/>
            </a:lvl5pPr>
            <a:lvl6pPr marL="2286236" indent="0">
              <a:buNone/>
              <a:defRPr sz="1600" b="1"/>
            </a:lvl6pPr>
            <a:lvl7pPr marL="2743482" indent="0">
              <a:buNone/>
              <a:defRPr sz="1600" b="1"/>
            </a:lvl7pPr>
            <a:lvl8pPr marL="3200729" indent="0">
              <a:buNone/>
              <a:defRPr sz="1600" b="1"/>
            </a:lvl8pPr>
            <a:lvl9pPr marL="3657976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571B28-C285-4485-87F0-AEF40FCF17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6F33933-8AF4-4258-A90D-0A0D72E730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48" indent="0">
              <a:buNone/>
              <a:defRPr sz="2000" b="1"/>
            </a:lvl2pPr>
            <a:lvl3pPr marL="914494" indent="0">
              <a:buNone/>
              <a:defRPr sz="1801" b="1"/>
            </a:lvl3pPr>
            <a:lvl4pPr marL="1371741" indent="0">
              <a:buNone/>
              <a:defRPr sz="1600" b="1"/>
            </a:lvl4pPr>
            <a:lvl5pPr marL="1828988" indent="0">
              <a:buNone/>
              <a:defRPr sz="1600" b="1"/>
            </a:lvl5pPr>
            <a:lvl6pPr marL="2286236" indent="0">
              <a:buNone/>
              <a:defRPr sz="1600" b="1"/>
            </a:lvl6pPr>
            <a:lvl7pPr marL="2743482" indent="0">
              <a:buNone/>
              <a:defRPr sz="1600" b="1"/>
            </a:lvl7pPr>
            <a:lvl8pPr marL="3200729" indent="0">
              <a:buNone/>
              <a:defRPr sz="1600" b="1"/>
            </a:lvl8pPr>
            <a:lvl9pPr marL="3657976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B482A2D-BD5A-4AFA-A982-5C0B00A62C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8B53CC9-5F5E-474C-91F2-BE690C1B24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511BC-F834-417A-AFA8-8C825A696C41}" type="datetimeFigureOut">
              <a:rPr lang="en-US" smtClean="0"/>
              <a:t>7/17/2024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4E8E4B5-80E9-4583-93D7-722803F51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8F2F92B-119C-49D1-A192-DC1C88BAE6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D027C-25C8-4773-BB18-3036C59EB1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0573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AE62E1-2F63-4688-B74E-C00A4A54D8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41B16C4-BF71-499F-A9E0-F456650402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511BC-F834-417A-AFA8-8C825A696C41}" type="datetimeFigureOut">
              <a:rPr lang="en-US" smtClean="0"/>
              <a:t>7/17/2024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5950A5-BA76-4796-A9F8-27CB1D271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76271F-BCCD-4FDA-89C3-2AC1014A8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D027C-25C8-4773-BB18-3036C59EB1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81493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11CE4EB-60FB-47BB-A13D-B1155705F9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511BC-F834-417A-AFA8-8C825A696C41}" type="datetimeFigureOut">
              <a:rPr lang="en-US" smtClean="0"/>
              <a:t>7/17/2024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BECB9FE-594A-4CC5-A04D-D5939EC55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6855B4-5524-4540-9CC7-F21109E378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D027C-25C8-4773-BB18-3036C59EB1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6775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48403-F5FB-4FA9-8D49-C407FF23D5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72AB56-164B-41EB-AB4D-5814E31487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8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7367BB-69C0-4437-BC56-A14C577DB5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48" indent="0">
              <a:buNone/>
              <a:defRPr sz="1401"/>
            </a:lvl2pPr>
            <a:lvl3pPr marL="914494" indent="0">
              <a:buNone/>
              <a:defRPr sz="1200"/>
            </a:lvl3pPr>
            <a:lvl4pPr marL="1371741" indent="0">
              <a:buNone/>
              <a:defRPr sz="1001"/>
            </a:lvl4pPr>
            <a:lvl5pPr marL="1828988" indent="0">
              <a:buNone/>
              <a:defRPr sz="1001"/>
            </a:lvl5pPr>
            <a:lvl6pPr marL="2286236" indent="0">
              <a:buNone/>
              <a:defRPr sz="1001"/>
            </a:lvl6pPr>
            <a:lvl7pPr marL="2743482" indent="0">
              <a:buNone/>
              <a:defRPr sz="1001"/>
            </a:lvl7pPr>
            <a:lvl8pPr marL="3200729" indent="0">
              <a:buNone/>
              <a:defRPr sz="1001"/>
            </a:lvl8pPr>
            <a:lvl9pPr marL="3657976" indent="0">
              <a:buNone/>
              <a:defRPr sz="10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14F966-1838-4E0C-9750-5DFC8BD416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511BC-F834-417A-AFA8-8C825A696C41}" type="datetimeFigureOut">
              <a:rPr lang="en-US" smtClean="0"/>
              <a:t>7/17/2024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6734D7-D843-4C76-9A15-0FE4152CE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0F429F-0ABC-42B1-8FC1-E0D59575B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D027C-25C8-4773-BB18-3036C59EB1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301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E59E59-C3FC-204E-85CC-317362ACE6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D047EF-D6BD-E145-A9EF-61D40231D6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A84CD0-A62C-3D4E-ADDB-0276DBB71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5F10-90BA-9A4B-97C5-0F6D45F15F43}" type="datetimeFigureOut">
              <a:rPr lang="en-US" smtClean="0"/>
              <a:t>7/17/2024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EBCD41-370D-044C-897A-559815EFC9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2F46B7-5F31-DB43-B955-4BE9B8D7F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CAC0-E093-5148-AE6B-19334CEAD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06480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A7AFF-A6A6-482D-90CE-E8B20FE17A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463C451-C617-4FEC-A1EB-BD2262517F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8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48" indent="0">
              <a:buNone/>
              <a:defRPr sz="2800"/>
            </a:lvl2pPr>
            <a:lvl3pPr marL="914494" indent="0">
              <a:buNone/>
              <a:defRPr sz="2400"/>
            </a:lvl3pPr>
            <a:lvl4pPr marL="1371741" indent="0">
              <a:buNone/>
              <a:defRPr sz="2000"/>
            </a:lvl4pPr>
            <a:lvl5pPr marL="1828988" indent="0">
              <a:buNone/>
              <a:defRPr sz="2000"/>
            </a:lvl5pPr>
            <a:lvl6pPr marL="2286236" indent="0">
              <a:buNone/>
              <a:defRPr sz="2000"/>
            </a:lvl6pPr>
            <a:lvl7pPr marL="2743482" indent="0">
              <a:buNone/>
              <a:defRPr sz="2000"/>
            </a:lvl7pPr>
            <a:lvl8pPr marL="3200729" indent="0">
              <a:buNone/>
              <a:defRPr sz="2000"/>
            </a:lvl8pPr>
            <a:lvl9pPr marL="3657976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AB2B36-BFBA-47A2-920F-DAD250CAC7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48" indent="0">
              <a:buNone/>
              <a:defRPr sz="1401"/>
            </a:lvl2pPr>
            <a:lvl3pPr marL="914494" indent="0">
              <a:buNone/>
              <a:defRPr sz="1200"/>
            </a:lvl3pPr>
            <a:lvl4pPr marL="1371741" indent="0">
              <a:buNone/>
              <a:defRPr sz="1001"/>
            </a:lvl4pPr>
            <a:lvl5pPr marL="1828988" indent="0">
              <a:buNone/>
              <a:defRPr sz="1001"/>
            </a:lvl5pPr>
            <a:lvl6pPr marL="2286236" indent="0">
              <a:buNone/>
              <a:defRPr sz="1001"/>
            </a:lvl6pPr>
            <a:lvl7pPr marL="2743482" indent="0">
              <a:buNone/>
              <a:defRPr sz="1001"/>
            </a:lvl7pPr>
            <a:lvl8pPr marL="3200729" indent="0">
              <a:buNone/>
              <a:defRPr sz="1001"/>
            </a:lvl8pPr>
            <a:lvl9pPr marL="3657976" indent="0">
              <a:buNone/>
              <a:defRPr sz="10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6898E9-0101-4108-BA45-ECAFDD7A72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511BC-F834-417A-AFA8-8C825A696C41}" type="datetimeFigureOut">
              <a:rPr lang="en-US" smtClean="0"/>
              <a:t>7/17/2024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7F0477-29FE-4E42-9B7A-069E62AF6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872B04-6F8C-44A6-91CF-E9E461E1F0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D027C-25C8-4773-BB18-3036C59EB1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6938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AD2532-8303-456B-82CC-84D53CFE6D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60B2C7-AD07-458B-8B9A-72E255DB2B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FEF5FF-0B1F-4297-85CE-248EBB698E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511BC-F834-417A-AFA8-8C825A696C41}" type="datetimeFigureOut">
              <a:rPr lang="en-US" smtClean="0"/>
              <a:t>7/17/2024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CF09FC-029E-4361-9748-C5715BB67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F29A3D-E500-4210-ABE5-AFDB88863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D027C-25C8-4773-BB18-3036C59EB1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9584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4046B52-D2A6-4240-AD1F-7480237E77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07A2DF-6F5D-4013-A50F-432D477F5E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F0D0F7-BFFE-418F-B666-4B2B0CCA26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511BC-F834-417A-AFA8-8C825A696C41}" type="datetimeFigureOut">
              <a:rPr lang="en-US" smtClean="0"/>
              <a:t>7/17/2024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BACDD9-AAC7-4ACB-8850-03FEDE955C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BF62B3-CA98-42E8-B6E0-4EB3D23BC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D027C-25C8-4773-BB18-3036C59EB1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940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022197-EA75-7C43-A891-3E34D66C45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2" y="1709742"/>
            <a:ext cx="10515600" cy="2852737"/>
          </a:xfrm>
        </p:spPr>
        <p:txBody>
          <a:bodyPr anchor="b"/>
          <a:lstStyle>
            <a:lvl1pPr>
              <a:defRPr sz="5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250571-AFBE-7C4C-A2F3-761335BCEF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2" y="4589467"/>
            <a:ext cx="10515600" cy="1500187"/>
          </a:xfrm>
        </p:spPr>
        <p:txBody>
          <a:bodyPr/>
          <a:lstStyle>
            <a:lvl1pPr marL="0" indent="0">
              <a:buNone/>
              <a:defRPr sz="2320">
                <a:solidFill>
                  <a:schemeClr val="tx1">
                    <a:tint val="75000"/>
                  </a:schemeClr>
                </a:solidFill>
              </a:defRPr>
            </a:lvl1pPr>
            <a:lvl2pPr marL="441929" indent="0">
              <a:buNone/>
              <a:defRPr sz="1934">
                <a:solidFill>
                  <a:schemeClr val="tx1">
                    <a:tint val="75000"/>
                  </a:schemeClr>
                </a:solidFill>
              </a:defRPr>
            </a:lvl2pPr>
            <a:lvl3pPr marL="883859" indent="0">
              <a:buNone/>
              <a:defRPr sz="1741">
                <a:solidFill>
                  <a:schemeClr val="tx1">
                    <a:tint val="75000"/>
                  </a:schemeClr>
                </a:solidFill>
              </a:defRPr>
            </a:lvl3pPr>
            <a:lvl4pPr marL="1325787" indent="0">
              <a:buNone/>
              <a:defRPr sz="1546">
                <a:solidFill>
                  <a:schemeClr val="tx1">
                    <a:tint val="75000"/>
                  </a:schemeClr>
                </a:solidFill>
              </a:defRPr>
            </a:lvl4pPr>
            <a:lvl5pPr marL="1767718" indent="0">
              <a:buNone/>
              <a:defRPr sz="1546">
                <a:solidFill>
                  <a:schemeClr val="tx1">
                    <a:tint val="75000"/>
                  </a:schemeClr>
                </a:solidFill>
              </a:defRPr>
            </a:lvl5pPr>
            <a:lvl6pPr marL="2209647" indent="0">
              <a:buNone/>
              <a:defRPr sz="1546">
                <a:solidFill>
                  <a:schemeClr val="tx1">
                    <a:tint val="75000"/>
                  </a:schemeClr>
                </a:solidFill>
              </a:defRPr>
            </a:lvl6pPr>
            <a:lvl7pPr marL="2651576" indent="0">
              <a:buNone/>
              <a:defRPr sz="1546">
                <a:solidFill>
                  <a:schemeClr val="tx1">
                    <a:tint val="75000"/>
                  </a:schemeClr>
                </a:solidFill>
              </a:defRPr>
            </a:lvl7pPr>
            <a:lvl8pPr marL="3093505" indent="0">
              <a:buNone/>
              <a:defRPr sz="1546">
                <a:solidFill>
                  <a:schemeClr val="tx1">
                    <a:tint val="75000"/>
                  </a:schemeClr>
                </a:solidFill>
              </a:defRPr>
            </a:lvl8pPr>
            <a:lvl9pPr marL="3535433" indent="0">
              <a:buNone/>
              <a:defRPr sz="154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11F708-0D8A-FE4D-BFDD-990819C458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5F10-90BA-9A4B-97C5-0F6D45F15F43}" type="datetimeFigureOut">
              <a:rPr lang="en-US" smtClean="0"/>
              <a:t>7/17/2024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B4C672-9FA9-2E46-9721-1933E1CCB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402321-B7DD-9241-AF4F-0B56185C1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CAC0-E093-5148-AE6B-19334CEAD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01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8B03B8-98E1-614D-A4FA-00124125D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EBB9A7-18E9-3E43-AB98-22C0813C1D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FB5814-1FE6-CF4A-88E9-202CBDA7E7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56D911-5035-494E-ACBA-385D31FE25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5F10-90BA-9A4B-97C5-0F6D45F15F43}" type="datetimeFigureOut">
              <a:rPr lang="en-US" smtClean="0"/>
              <a:t>7/17/2024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A76857-4EB6-C54D-B723-BE35A29CD9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60BF94-92A5-8349-A6BF-78D65C34F2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CAC0-E093-5148-AE6B-19334CEAD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2953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BE5AA4-CE49-4346-B1E9-39366FBDC3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365129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46BEF7-AD6B-9145-A11A-DFBBA018C2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320" b="1"/>
            </a:lvl1pPr>
            <a:lvl2pPr marL="441929" indent="0">
              <a:buNone/>
              <a:defRPr sz="1934" b="1"/>
            </a:lvl2pPr>
            <a:lvl3pPr marL="883859" indent="0">
              <a:buNone/>
              <a:defRPr sz="1741" b="1"/>
            </a:lvl3pPr>
            <a:lvl4pPr marL="1325787" indent="0">
              <a:buNone/>
              <a:defRPr sz="1546" b="1"/>
            </a:lvl4pPr>
            <a:lvl5pPr marL="1767718" indent="0">
              <a:buNone/>
              <a:defRPr sz="1546" b="1"/>
            </a:lvl5pPr>
            <a:lvl6pPr marL="2209647" indent="0">
              <a:buNone/>
              <a:defRPr sz="1546" b="1"/>
            </a:lvl6pPr>
            <a:lvl7pPr marL="2651576" indent="0">
              <a:buNone/>
              <a:defRPr sz="1546" b="1"/>
            </a:lvl7pPr>
            <a:lvl8pPr marL="3093505" indent="0">
              <a:buNone/>
              <a:defRPr sz="1546" b="1"/>
            </a:lvl8pPr>
            <a:lvl9pPr marL="3535433" indent="0">
              <a:buNone/>
              <a:defRPr sz="154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12D76D-7244-174D-B330-4751D3A3B6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4170D02-414E-FC4F-98F7-663BA18AE0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320" b="1"/>
            </a:lvl1pPr>
            <a:lvl2pPr marL="441929" indent="0">
              <a:buNone/>
              <a:defRPr sz="1934" b="1"/>
            </a:lvl2pPr>
            <a:lvl3pPr marL="883859" indent="0">
              <a:buNone/>
              <a:defRPr sz="1741" b="1"/>
            </a:lvl3pPr>
            <a:lvl4pPr marL="1325787" indent="0">
              <a:buNone/>
              <a:defRPr sz="1546" b="1"/>
            </a:lvl4pPr>
            <a:lvl5pPr marL="1767718" indent="0">
              <a:buNone/>
              <a:defRPr sz="1546" b="1"/>
            </a:lvl5pPr>
            <a:lvl6pPr marL="2209647" indent="0">
              <a:buNone/>
              <a:defRPr sz="1546" b="1"/>
            </a:lvl6pPr>
            <a:lvl7pPr marL="2651576" indent="0">
              <a:buNone/>
              <a:defRPr sz="1546" b="1"/>
            </a:lvl7pPr>
            <a:lvl8pPr marL="3093505" indent="0">
              <a:buNone/>
              <a:defRPr sz="1546" b="1"/>
            </a:lvl8pPr>
            <a:lvl9pPr marL="3535433" indent="0">
              <a:buNone/>
              <a:defRPr sz="154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C3C5D75-B033-D84B-BDC2-E1DE69A766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0BB9DDE-0844-7B40-960B-0B593FEBCA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5F10-90BA-9A4B-97C5-0F6D45F15F43}" type="datetimeFigureOut">
              <a:rPr lang="en-US" smtClean="0"/>
              <a:t>7/17/2024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7942282-7BD7-E54A-9094-D59C8B3870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846ED25-DC8B-A84C-B611-ED7DFCFAB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CAC0-E093-5148-AE6B-19334CEAD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152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BC187C-E429-CD49-B58A-CB8E090FA5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FF36D0-BFE4-9949-9E89-09906B4F57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5F10-90BA-9A4B-97C5-0F6D45F15F43}" type="datetimeFigureOut">
              <a:rPr lang="en-US" smtClean="0"/>
              <a:t>7/17/2024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EC319F-F805-6E4E-8D3C-3F4676E168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1641F0-9B6D-E94F-A979-91F56A4C5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CAC0-E093-5148-AE6B-19334CEAD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19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CFEA5EC-AF0C-494D-AE60-629E819860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5F10-90BA-9A4B-97C5-0F6D45F15F43}" type="datetimeFigureOut">
              <a:rPr lang="en-US" smtClean="0"/>
              <a:t>7/17/2024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566BDBD-DB55-CD48-A260-77AF4981A3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E6D73C-B8F4-FA40-B1C2-BCC55C1885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CAC0-E093-5148-AE6B-19334CEAD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795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CCAF58-FC7B-1541-98FB-DF0ECECA1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094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761D9D-6B49-3343-B0DC-1826A0A83E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9" y="987429"/>
            <a:ext cx="6172200" cy="4873625"/>
          </a:xfrm>
        </p:spPr>
        <p:txBody>
          <a:bodyPr/>
          <a:lstStyle>
            <a:lvl1pPr>
              <a:defRPr sz="3094"/>
            </a:lvl1pPr>
            <a:lvl2pPr>
              <a:defRPr sz="2706"/>
            </a:lvl2pPr>
            <a:lvl3pPr>
              <a:defRPr sz="2320"/>
            </a:lvl3pPr>
            <a:lvl4pPr>
              <a:defRPr sz="1934"/>
            </a:lvl4pPr>
            <a:lvl5pPr>
              <a:defRPr sz="1934"/>
            </a:lvl5pPr>
            <a:lvl6pPr>
              <a:defRPr sz="1934"/>
            </a:lvl6pPr>
            <a:lvl7pPr>
              <a:defRPr sz="1934"/>
            </a:lvl7pPr>
            <a:lvl8pPr>
              <a:defRPr sz="1934"/>
            </a:lvl8pPr>
            <a:lvl9pPr>
              <a:defRPr sz="193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E1A1FB-75E3-BE44-B4F1-61F798CDC8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546"/>
            </a:lvl1pPr>
            <a:lvl2pPr marL="441929" indent="0">
              <a:buNone/>
              <a:defRPr sz="1354"/>
            </a:lvl2pPr>
            <a:lvl3pPr marL="883859" indent="0">
              <a:buNone/>
              <a:defRPr sz="1160"/>
            </a:lvl3pPr>
            <a:lvl4pPr marL="1325787" indent="0">
              <a:buNone/>
              <a:defRPr sz="966"/>
            </a:lvl4pPr>
            <a:lvl5pPr marL="1767718" indent="0">
              <a:buNone/>
              <a:defRPr sz="966"/>
            </a:lvl5pPr>
            <a:lvl6pPr marL="2209647" indent="0">
              <a:buNone/>
              <a:defRPr sz="966"/>
            </a:lvl6pPr>
            <a:lvl7pPr marL="2651576" indent="0">
              <a:buNone/>
              <a:defRPr sz="966"/>
            </a:lvl7pPr>
            <a:lvl8pPr marL="3093505" indent="0">
              <a:buNone/>
              <a:defRPr sz="966"/>
            </a:lvl8pPr>
            <a:lvl9pPr marL="3535433" indent="0">
              <a:buNone/>
              <a:defRPr sz="96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8AD33D-B14A-1E4D-8C2E-9CB770455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5F10-90BA-9A4B-97C5-0F6D45F15F43}" type="datetimeFigureOut">
              <a:rPr lang="en-US" smtClean="0"/>
              <a:t>7/17/2024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653C3C-948F-704A-ADCA-862364F5D3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C301E1-4B2C-5848-8BB6-DCA07C948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CAC0-E093-5148-AE6B-19334CEAD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365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3ECA18-21A7-4F4F-AE92-7693302AEE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094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B799FB2-811D-BB4E-A3BD-0A54421CD4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9" y="987429"/>
            <a:ext cx="6172200" cy="4873625"/>
          </a:xfrm>
        </p:spPr>
        <p:txBody>
          <a:bodyPr/>
          <a:lstStyle>
            <a:lvl1pPr marL="0" indent="0">
              <a:buNone/>
              <a:defRPr sz="3094"/>
            </a:lvl1pPr>
            <a:lvl2pPr marL="441929" indent="0">
              <a:buNone/>
              <a:defRPr sz="2706"/>
            </a:lvl2pPr>
            <a:lvl3pPr marL="883859" indent="0">
              <a:buNone/>
              <a:defRPr sz="2320"/>
            </a:lvl3pPr>
            <a:lvl4pPr marL="1325787" indent="0">
              <a:buNone/>
              <a:defRPr sz="1934"/>
            </a:lvl4pPr>
            <a:lvl5pPr marL="1767718" indent="0">
              <a:buNone/>
              <a:defRPr sz="1934"/>
            </a:lvl5pPr>
            <a:lvl6pPr marL="2209647" indent="0">
              <a:buNone/>
              <a:defRPr sz="1934"/>
            </a:lvl6pPr>
            <a:lvl7pPr marL="2651576" indent="0">
              <a:buNone/>
              <a:defRPr sz="1934"/>
            </a:lvl7pPr>
            <a:lvl8pPr marL="3093505" indent="0">
              <a:buNone/>
              <a:defRPr sz="1934"/>
            </a:lvl8pPr>
            <a:lvl9pPr marL="3535433" indent="0">
              <a:buNone/>
              <a:defRPr sz="1934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EB802F-649D-D04C-AA36-1801F2E482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546"/>
            </a:lvl1pPr>
            <a:lvl2pPr marL="441929" indent="0">
              <a:buNone/>
              <a:defRPr sz="1354"/>
            </a:lvl2pPr>
            <a:lvl3pPr marL="883859" indent="0">
              <a:buNone/>
              <a:defRPr sz="1160"/>
            </a:lvl3pPr>
            <a:lvl4pPr marL="1325787" indent="0">
              <a:buNone/>
              <a:defRPr sz="966"/>
            </a:lvl4pPr>
            <a:lvl5pPr marL="1767718" indent="0">
              <a:buNone/>
              <a:defRPr sz="966"/>
            </a:lvl5pPr>
            <a:lvl6pPr marL="2209647" indent="0">
              <a:buNone/>
              <a:defRPr sz="966"/>
            </a:lvl6pPr>
            <a:lvl7pPr marL="2651576" indent="0">
              <a:buNone/>
              <a:defRPr sz="966"/>
            </a:lvl7pPr>
            <a:lvl8pPr marL="3093505" indent="0">
              <a:buNone/>
              <a:defRPr sz="966"/>
            </a:lvl8pPr>
            <a:lvl9pPr marL="3535433" indent="0">
              <a:buNone/>
              <a:defRPr sz="96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CC28A1-74D0-0148-90F9-DC233F310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5F10-90BA-9A4B-97C5-0F6D45F15F43}" type="datetimeFigureOut">
              <a:rPr lang="en-US" smtClean="0"/>
              <a:t>7/17/2024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AEFBCA-2FC4-9C46-BCA4-0B00D3E0A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8FBC0A-8886-A044-9D2E-E44EE7E3F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CAC0-E093-5148-AE6B-19334CEAD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586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9B83807-8083-E946-9568-F5DA5E3764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2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F21B6F-4AE4-CC48-AE78-093FC5E5D4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2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E92C3D-56C5-B443-9039-55850F1226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4"/>
            <a:ext cx="27432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675F10-90BA-9A4B-97C5-0F6D45F15F43}" type="datetimeFigureOut">
              <a:rPr lang="en-US" smtClean="0"/>
              <a:t>7/17/2024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EBB4FE-21FC-9249-87CF-23D44CEF62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2" y="635635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8B5D03-AC5A-6F4D-91F4-FD920EF7E4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4"/>
            <a:ext cx="27432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33CAC0-E093-5148-AE6B-19334CEAD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2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883859" rtl="0" eaLnBrk="1" latinLnBrk="0" hangingPunct="1">
        <a:lnSpc>
          <a:spcPct val="90000"/>
        </a:lnSpc>
        <a:spcBef>
          <a:spcPct val="0"/>
        </a:spcBef>
        <a:buNone/>
        <a:defRPr sz="425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0964" indent="-220964" algn="l" defTabSz="883859" rtl="0" eaLnBrk="1" latinLnBrk="0" hangingPunct="1">
        <a:lnSpc>
          <a:spcPct val="90000"/>
        </a:lnSpc>
        <a:spcBef>
          <a:spcPts val="966"/>
        </a:spcBef>
        <a:buFont typeface="Arial" panose="020B0604020202020204" pitchFamily="34" charset="0"/>
        <a:buChar char="•"/>
        <a:defRPr sz="2706" kern="1200">
          <a:solidFill>
            <a:schemeClr val="tx1"/>
          </a:solidFill>
          <a:latin typeface="+mn-lt"/>
          <a:ea typeface="+mn-ea"/>
          <a:cs typeface="+mn-cs"/>
        </a:defRPr>
      </a:lvl1pPr>
      <a:lvl2pPr marL="662894" indent="-220964" algn="l" defTabSz="883859" rtl="0" eaLnBrk="1" latinLnBrk="0" hangingPunct="1">
        <a:lnSpc>
          <a:spcPct val="90000"/>
        </a:lnSpc>
        <a:spcBef>
          <a:spcPts val="483"/>
        </a:spcBef>
        <a:buFont typeface="Arial" panose="020B0604020202020204" pitchFamily="34" charset="0"/>
        <a:buChar char="•"/>
        <a:defRPr sz="2320" kern="1200">
          <a:solidFill>
            <a:schemeClr val="tx1"/>
          </a:solidFill>
          <a:latin typeface="+mn-lt"/>
          <a:ea typeface="+mn-ea"/>
          <a:cs typeface="+mn-cs"/>
        </a:defRPr>
      </a:lvl2pPr>
      <a:lvl3pPr marL="1104823" indent="-220964" algn="l" defTabSz="883859" rtl="0" eaLnBrk="1" latinLnBrk="0" hangingPunct="1">
        <a:lnSpc>
          <a:spcPct val="90000"/>
        </a:lnSpc>
        <a:spcBef>
          <a:spcPts val="483"/>
        </a:spcBef>
        <a:buFont typeface="Arial" panose="020B0604020202020204" pitchFamily="34" charset="0"/>
        <a:buChar char="•"/>
        <a:defRPr sz="1934" kern="1200">
          <a:solidFill>
            <a:schemeClr val="tx1"/>
          </a:solidFill>
          <a:latin typeface="+mn-lt"/>
          <a:ea typeface="+mn-ea"/>
          <a:cs typeface="+mn-cs"/>
        </a:defRPr>
      </a:lvl3pPr>
      <a:lvl4pPr marL="1546752" indent="-220964" algn="l" defTabSz="883859" rtl="0" eaLnBrk="1" latinLnBrk="0" hangingPunct="1">
        <a:lnSpc>
          <a:spcPct val="90000"/>
        </a:lnSpc>
        <a:spcBef>
          <a:spcPts val="483"/>
        </a:spcBef>
        <a:buFont typeface="Arial" panose="020B0604020202020204" pitchFamily="34" charset="0"/>
        <a:buChar char="•"/>
        <a:defRPr sz="1741" kern="1200">
          <a:solidFill>
            <a:schemeClr val="tx1"/>
          </a:solidFill>
          <a:latin typeface="+mn-lt"/>
          <a:ea typeface="+mn-ea"/>
          <a:cs typeface="+mn-cs"/>
        </a:defRPr>
      </a:lvl4pPr>
      <a:lvl5pPr marL="1988682" indent="-220964" algn="l" defTabSz="883859" rtl="0" eaLnBrk="1" latinLnBrk="0" hangingPunct="1">
        <a:lnSpc>
          <a:spcPct val="90000"/>
        </a:lnSpc>
        <a:spcBef>
          <a:spcPts val="483"/>
        </a:spcBef>
        <a:buFont typeface="Arial" panose="020B0604020202020204" pitchFamily="34" charset="0"/>
        <a:buChar char="•"/>
        <a:defRPr sz="1741" kern="1200">
          <a:solidFill>
            <a:schemeClr val="tx1"/>
          </a:solidFill>
          <a:latin typeface="+mn-lt"/>
          <a:ea typeface="+mn-ea"/>
          <a:cs typeface="+mn-cs"/>
        </a:defRPr>
      </a:lvl5pPr>
      <a:lvl6pPr marL="2430612" indent="-220964" algn="l" defTabSz="883859" rtl="0" eaLnBrk="1" latinLnBrk="0" hangingPunct="1">
        <a:lnSpc>
          <a:spcPct val="90000"/>
        </a:lnSpc>
        <a:spcBef>
          <a:spcPts val="483"/>
        </a:spcBef>
        <a:buFont typeface="Arial" panose="020B0604020202020204" pitchFamily="34" charset="0"/>
        <a:buChar char="•"/>
        <a:defRPr sz="1741" kern="1200">
          <a:solidFill>
            <a:schemeClr val="tx1"/>
          </a:solidFill>
          <a:latin typeface="+mn-lt"/>
          <a:ea typeface="+mn-ea"/>
          <a:cs typeface="+mn-cs"/>
        </a:defRPr>
      </a:lvl6pPr>
      <a:lvl7pPr marL="2872541" indent="-220964" algn="l" defTabSz="883859" rtl="0" eaLnBrk="1" latinLnBrk="0" hangingPunct="1">
        <a:lnSpc>
          <a:spcPct val="90000"/>
        </a:lnSpc>
        <a:spcBef>
          <a:spcPts val="483"/>
        </a:spcBef>
        <a:buFont typeface="Arial" panose="020B0604020202020204" pitchFamily="34" charset="0"/>
        <a:buChar char="•"/>
        <a:defRPr sz="1741" kern="1200">
          <a:solidFill>
            <a:schemeClr val="tx1"/>
          </a:solidFill>
          <a:latin typeface="+mn-lt"/>
          <a:ea typeface="+mn-ea"/>
          <a:cs typeface="+mn-cs"/>
        </a:defRPr>
      </a:lvl7pPr>
      <a:lvl8pPr marL="3314470" indent="-220964" algn="l" defTabSz="883859" rtl="0" eaLnBrk="1" latinLnBrk="0" hangingPunct="1">
        <a:lnSpc>
          <a:spcPct val="90000"/>
        </a:lnSpc>
        <a:spcBef>
          <a:spcPts val="483"/>
        </a:spcBef>
        <a:buFont typeface="Arial" panose="020B0604020202020204" pitchFamily="34" charset="0"/>
        <a:buChar char="•"/>
        <a:defRPr sz="1741" kern="1200">
          <a:solidFill>
            <a:schemeClr val="tx1"/>
          </a:solidFill>
          <a:latin typeface="+mn-lt"/>
          <a:ea typeface="+mn-ea"/>
          <a:cs typeface="+mn-cs"/>
        </a:defRPr>
      </a:lvl8pPr>
      <a:lvl9pPr marL="3756398" indent="-220964" algn="l" defTabSz="883859" rtl="0" eaLnBrk="1" latinLnBrk="0" hangingPunct="1">
        <a:lnSpc>
          <a:spcPct val="90000"/>
        </a:lnSpc>
        <a:spcBef>
          <a:spcPts val="483"/>
        </a:spcBef>
        <a:buFont typeface="Arial" panose="020B0604020202020204" pitchFamily="34" charset="0"/>
        <a:buChar char="•"/>
        <a:defRPr sz="174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83859" rtl="0" eaLnBrk="1" latinLnBrk="0" hangingPunct="1">
        <a:defRPr sz="1741" kern="1200">
          <a:solidFill>
            <a:schemeClr val="tx1"/>
          </a:solidFill>
          <a:latin typeface="+mn-lt"/>
          <a:ea typeface="+mn-ea"/>
          <a:cs typeface="+mn-cs"/>
        </a:defRPr>
      </a:lvl1pPr>
      <a:lvl2pPr marL="441929" algn="l" defTabSz="883859" rtl="0" eaLnBrk="1" latinLnBrk="0" hangingPunct="1">
        <a:defRPr sz="1741" kern="1200">
          <a:solidFill>
            <a:schemeClr val="tx1"/>
          </a:solidFill>
          <a:latin typeface="+mn-lt"/>
          <a:ea typeface="+mn-ea"/>
          <a:cs typeface="+mn-cs"/>
        </a:defRPr>
      </a:lvl2pPr>
      <a:lvl3pPr marL="883859" algn="l" defTabSz="883859" rtl="0" eaLnBrk="1" latinLnBrk="0" hangingPunct="1">
        <a:defRPr sz="1741" kern="1200">
          <a:solidFill>
            <a:schemeClr val="tx1"/>
          </a:solidFill>
          <a:latin typeface="+mn-lt"/>
          <a:ea typeface="+mn-ea"/>
          <a:cs typeface="+mn-cs"/>
        </a:defRPr>
      </a:lvl3pPr>
      <a:lvl4pPr marL="1325787" algn="l" defTabSz="883859" rtl="0" eaLnBrk="1" latinLnBrk="0" hangingPunct="1">
        <a:defRPr sz="1741" kern="1200">
          <a:solidFill>
            <a:schemeClr val="tx1"/>
          </a:solidFill>
          <a:latin typeface="+mn-lt"/>
          <a:ea typeface="+mn-ea"/>
          <a:cs typeface="+mn-cs"/>
        </a:defRPr>
      </a:lvl4pPr>
      <a:lvl5pPr marL="1767718" algn="l" defTabSz="883859" rtl="0" eaLnBrk="1" latinLnBrk="0" hangingPunct="1">
        <a:defRPr sz="1741" kern="1200">
          <a:solidFill>
            <a:schemeClr val="tx1"/>
          </a:solidFill>
          <a:latin typeface="+mn-lt"/>
          <a:ea typeface="+mn-ea"/>
          <a:cs typeface="+mn-cs"/>
        </a:defRPr>
      </a:lvl5pPr>
      <a:lvl6pPr marL="2209647" algn="l" defTabSz="883859" rtl="0" eaLnBrk="1" latinLnBrk="0" hangingPunct="1">
        <a:defRPr sz="1741" kern="1200">
          <a:solidFill>
            <a:schemeClr val="tx1"/>
          </a:solidFill>
          <a:latin typeface="+mn-lt"/>
          <a:ea typeface="+mn-ea"/>
          <a:cs typeface="+mn-cs"/>
        </a:defRPr>
      </a:lvl6pPr>
      <a:lvl7pPr marL="2651576" algn="l" defTabSz="883859" rtl="0" eaLnBrk="1" latinLnBrk="0" hangingPunct="1">
        <a:defRPr sz="1741" kern="1200">
          <a:solidFill>
            <a:schemeClr val="tx1"/>
          </a:solidFill>
          <a:latin typeface="+mn-lt"/>
          <a:ea typeface="+mn-ea"/>
          <a:cs typeface="+mn-cs"/>
        </a:defRPr>
      </a:lvl7pPr>
      <a:lvl8pPr marL="3093505" algn="l" defTabSz="883859" rtl="0" eaLnBrk="1" latinLnBrk="0" hangingPunct="1">
        <a:defRPr sz="1741" kern="1200">
          <a:solidFill>
            <a:schemeClr val="tx1"/>
          </a:solidFill>
          <a:latin typeface="+mn-lt"/>
          <a:ea typeface="+mn-ea"/>
          <a:cs typeface="+mn-cs"/>
        </a:defRPr>
      </a:lvl8pPr>
      <a:lvl9pPr marL="3535433" algn="l" defTabSz="883859" rtl="0" eaLnBrk="1" latinLnBrk="0" hangingPunct="1">
        <a:defRPr sz="174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9FC53CF-8FD6-4E07-8532-53BCE1E00C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2" y="36512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5A89F3-AC18-4106-A985-6BDE10A9F1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2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4B351A-3434-4149-BA37-9CE96A4E59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3"/>
            <a:ext cx="27432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6511BC-F834-417A-AFA8-8C825A696C41}" type="datetimeFigureOut">
              <a:rPr lang="en-US" smtClean="0"/>
              <a:t>7/17/2024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9A1CAC-750E-4E20-BFE3-511DE4899A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1" y="635635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40810B-18EB-42B8-B645-D792FACA66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3"/>
            <a:ext cx="27432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5D027C-25C8-4773-BB18-3036C59EB1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043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xStyles>
    <p:titleStyle>
      <a:lvl1pPr algn="l" defTabSz="914494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23" indent="-228623" algn="l" defTabSz="914494" rtl="0" eaLnBrk="1" latinLnBrk="0" hangingPunct="1">
        <a:lnSpc>
          <a:spcPct val="90000"/>
        </a:lnSpc>
        <a:spcBef>
          <a:spcPts val="1001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71" indent="-228623" algn="l" defTabSz="9144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118" indent="-228623" algn="l" defTabSz="9144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364" indent="-228623" algn="l" defTabSz="9144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2057611" indent="-228623" algn="l" defTabSz="9144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514859" indent="-228623" algn="l" defTabSz="9144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972106" indent="-228623" algn="l" defTabSz="9144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429352" indent="-228623" algn="l" defTabSz="9144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886600" indent="-228623" algn="l" defTabSz="9144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9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248" algn="l" defTabSz="91449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494" algn="l" defTabSz="91449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741" algn="l" defTabSz="91449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988" algn="l" defTabSz="91449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6236" algn="l" defTabSz="91449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482" algn="l" defTabSz="91449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729" algn="l" defTabSz="91449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976" algn="l" defTabSz="91449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4.png"/><Relationship Id="rId5" Type="http://schemas.openxmlformats.org/officeDocument/2006/relationships/hyperlink" Target="https://thevab.com/insight/data-privacy-series" TargetMode="External"/><Relationship Id="rId4" Type="http://schemas.openxmlformats.org/officeDocument/2006/relationships/hyperlink" Target="https://thevab.com/insight/you-oughta-know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thevab.com/insight/data-privacy-series" TargetMode="Externa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6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s://thevab.com/" TargetMode="Externa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3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F1A6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AAFE36B7-3031-7F4B-AAE5-77DACD8C43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7075" y="1"/>
            <a:ext cx="10764926" cy="6267451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D3ED8F18-80E6-D449-A031-541661F2A42F}"/>
              </a:ext>
            </a:extLst>
          </p:cNvPr>
          <p:cNvSpPr txBox="1"/>
          <p:nvPr/>
        </p:nvSpPr>
        <p:spPr>
          <a:xfrm>
            <a:off x="375890" y="3922673"/>
            <a:ext cx="5567710" cy="10159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83859"/>
            <a:r>
              <a:rPr lang="en-US" sz="3001" b="1" dirty="0">
                <a:solidFill>
                  <a:srgbClr val="ED3C8D"/>
                </a:solidFill>
                <a:latin typeface="Helvetica" pitchFamily="2" charset="0"/>
              </a:rPr>
              <a:t>Which states have passed data privacy laws in the U.S.?</a:t>
            </a:r>
            <a:endParaRPr lang="en-US" sz="3001" dirty="0">
              <a:solidFill>
                <a:prstClr val="white"/>
              </a:solidFill>
              <a:latin typeface="Helvetica" pitchFamily="2" charset="0"/>
            </a:endParaRPr>
          </a:p>
        </p:txBody>
      </p:sp>
      <p:pic>
        <p:nvPicPr>
          <p:cNvPr id="3" name="Picture 2" descr="A picture containing drawing&#10;&#10;Description automatically generated">
            <a:extLst>
              <a:ext uri="{FF2B5EF4-FFF2-40B4-BE49-F238E27FC236}">
                <a16:creationId xmlns:a16="http://schemas.microsoft.com/office/drawing/2014/main" id="{861DB6AF-7105-1F2D-DF4E-D4A53A1D6050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82629" y="5882745"/>
            <a:ext cx="1987158" cy="62926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3BADE3C-179E-5C94-82BC-12A46004E110}"/>
              </a:ext>
            </a:extLst>
          </p:cNvPr>
          <p:cNvSpPr txBox="1"/>
          <p:nvPr/>
        </p:nvSpPr>
        <p:spPr>
          <a:xfrm>
            <a:off x="375888" y="3127303"/>
            <a:ext cx="63462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586163"/>
            <a:r>
              <a:rPr lang="en-US" sz="3600" b="1" u="sng">
                <a:solidFill>
                  <a:srgbClr val="00BFF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Question of the Week: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4A32C72-B9D7-B2B1-DECB-F1E01B543EDC}"/>
              </a:ext>
            </a:extLst>
          </p:cNvPr>
          <p:cNvSpPr txBox="1"/>
          <p:nvPr/>
        </p:nvSpPr>
        <p:spPr>
          <a:xfrm>
            <a:off x="160541" y="3823253"/>
            <a:ext cx="43069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586163"/>
            <a:r>
              <a:rPr lang="en-US" sz="3300" b="1" dirty="0">
                <a:solidFill>
                  <a:srgbClr val="ED3C8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“</a:t>
            </a:r>
            <a:endParaRPr lang="en-US" sz="1132" b="1" dirty="0">
              <a:solidFill>
                <a:srgbClr val="ED3C8D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20D82CB-7488-5E0F-E7C3-A4628B89AC9E}"/>
              </a:ext>
            </a:extLst>
          </p:cNvPr>
          <p:cNvSpPr txBox="1"/>
          <p:nvPr/>
        </p:nvSpPr>
        <p:spPr>
          <a:xfrm>
            <a:off x="5758776" y="4338428"/>
            <a:ext cx="43069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586163"/>
            <a:r>
              <a:rPr lang="en-US" sz="3300" b="1" dirty="0">
                <a:solidFill>
                  <a:srgbClr val="ED3C8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”</a:t>
            </a:r>
            <a:endParaRPr lang="en-US" sz="1132" b="1" dirty="0">
              <a:solidFill>
                <a:srgbClr val="ED3C8D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8931966-9DEE-4B18-5ED0-F40210CF4757}"/>
              </a:ext>
            </a:extLst>
          </p:cNvPr>
          <p:cNvSpPr txBox="1"/>
          <p:nvPr/>
        </p:nvSpPr>
        <p:spPr>
          <a:xfrm>
            <a:off x="375888" y="1836544"/>
            <a:ext cx="224348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>
              <a:defRPr/>
            </a:pPr>
            <a:r>
              <a:rPr lang="en-US" sz="1400" b="1" dirty="0">
                <a:solidFill>
                  <a:srgbClr val="ED3C8D"/>
                </a:solidFill>
                <a:latin typeface="Helvetica" pitchFamily="2" charset="0"/>
              </a:rPr>
              <a:t>July 18, 2024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C16CAFB-4ADA-1CF3-2B96-6DD40E267368}"/>
              </a:ext>
            </a:extLst>
          </p:cNvPr>
          <p:cNvCxnSpPr>
            <a:cxnSpLocks/>
          </p:cNvCxnSpPr>
          <p:nvPr/>
        </p:nvCxnSpPr>
        <p:spPr>
          <a:xfrm>
            <a:off x="423702" y="1758305"/>
            <a:ext cx="509749" cy="0"/>
          </a:xfrm>
          <a:prstGeom prst="line">
            <a:avLst/>
          </a:prstGeom>
          <a:ln w="38100">
            <a:solidFill>
              <a:srgbClr val="ED3C8D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58266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80446E27-F3B6-5A36-90F5-155E8E262FA5}"/>
              </a:ext>
            </a:extLst>
          </p:cNvPr>
          <p:cNvSpPr>
            <a:spLocks/>
          </p:cNvSpPr>
          <p:nvPr/>
        </p:nvSpPr>
        <p:spPr>
          <a:xfrm>
            <a:off x="-995" y="1546685"/>
            <a:ext cx="12192000" cy="5311315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/>
              <a:buChar char="•"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9C445BF-5591-D09A-A8BC-6A2DB67D3CAE}"/>
              </a:ext>
            </a:extLst>
          </p:cNvPr>
          <p:cNvSpPr/>
          <p:nvPr/>
        </p:nvSpPr>
        <p:spPr>
          <a:xfrm>
            <a:off x="144922" y="318591"/>
            <a:ext cx="12055811" cy="892552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/>
                <a:ea typeface="+mn-ea"/>
                <a:cs typeface="Helvetica"/>
              </a:rPr>
              <a:t>As of July 2024, 19 states have now enacted comprehensive data privacy legislation with another </a:t>
            </a:r>
            <a:r>
              <a:rPr lang="en-US" sz="2600" b="1" dirty="0">
                <a:solidFill>
                  <a:srgbClr val="1B1464"/>
                </a:solidFill>
                <a:latin typeface="Helvetica"/>
                <a:cs typeface="Helvetica"/>
              </a:rPr>
              <a:t>six states actively reviewing a bill for regulation </a:t>
            </a:r>
            <a:endParaRPr kumimoji="0" lang="en-US" sz="2600" b="1" i="0" u="none" strike="noStrike" kern="1200" cap="none" spc="0" normalizeH="0" baseline="0" noProof="0" dirty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/>
              <a:ea typeface="+mn-ea"/>
              <a:cs typeface="Helvetica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87F38A2-6DBF-BCC9-2642-5CF6885948D8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09990"/>
            <a:ext cx="11708793" cy="350107"/>
          </a:xfrm>
          <a:prstGeom prst="rect">
            <a:avLst/>
          </a:prstGeom>
        </p:spPr>
      </p:pic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1829505-9D86-5608-AB6A-768E9BCFEEDC}"/>
              </a:ext>
            </a:extLst>
          </p:cNvPr>
          <p:cNvSpPr txBox="1">
            <a:spLocks/>
          </p:cNvSpPr>
          <p:nvPr/>
        </p:nvSpPr>
        <p:spPr>
          <a:xfrm>
            <a:off x="503714" y="658996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35ED1B6-2C7A-95ED-0A82-98068B9B8D70}"/>
              </a:ext>
            </a:extLst>
          </p:cNvPr>
          <p:cNvSpPr/>
          <p:nvPr/>
        </p:nvSpPr>
        <p:spPr>
          <a:xfrm>
            <a:off x="483207" y="657580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</a:t>
            </a:r>
          </a:p>
        </p:txBody>
      </p:sp>
      <p:sp>
        <p:nvSpPr>
          <p:cNvPr id="409" name="TextBox 408">
            <a:extLst>
              <a:ext uri="{FF2B5EF4-FFF2-40B4-BE49-F238E27FC236}">
                <a16:creationId xmlns:a16="http://schemas.microsoft.com/office/drawing/2014/main" id="{31462B1A-2594-D489-B57B-F81DFB56BB92}"/>
              </a:ext>
            </a:extLst>
          </p:cNvPr>
          <p:cNvSpPr txBox="1"/>
          <p:nvPr/>
        </p:nvSpPr>
        <p:spPr>
          <a:xfrm>
            <a:off x="472837" y="6333597"/>
            <a:ext cx="1169764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IAPP, ‘US State Privacy Legislation Tracker 2024,’ as of 7/8/24.</a:t>
            </a:r>
          </a:p>
        </p:txBody>
      </p:sp>
      <p:sp>
        <p:nvSpPr>
          <p:cNvPr id="410" name="TextBox 409">
            <a:extLst>
              <a:ext uri="{FF2B5EF4-FFF2-40B4-BE49-F238E27FC236}">
                <a16:creationId xmlns:a16="http://schemas.microsoft.com/office/drawing/2014/main" id="{6D44D5CD-5F33-26A8-492E-0E668BB8CC3D}"/>
              </a:ext>
            </a:extLst>
          </p:cNvPr>
          <p:cNvSpPr txBox="1"/>
          <p:nvPr/>
        </p:nvSpPr>
        <p:spPr>
          <a:xfrm>
            <a:off x="2770574" y="1568820"/>
            <a:ext cx="665085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Calibri" panose="020F0502020204030204" pitchFamily="34" charset="0"/>
                <a:cs typeface="+mn-cs"/>
              </a:rPr>
              <a:t>U.S. State Privacy Legislation Tracker</a:t>
            </a:r>
            <a:endParaRPr kumimoji="0" lang="en-US" sz="1200" b="0" i="0" u="sng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Calibri" panose="020F0502020204030204" pitchFamily="34" charset="0"/>
              <a:cs typeface="+mn-cs"/>
            </a:endParaRPr>
          </a:p>
        </p:txBody>
      </p:sp>
      <p:grpSp>
        <p:nvGrpSpPr>
          <p:cNvPr id="411" name="Group 410">
            <a:extLst>
              <a:ext uri="{FF2B5EF4-FFF2-40B4-BE49-F238E27FC236}">
                <a16:creationId xmlns:a16="http://schemas.microsoft.com/office/drawing/2014/main" id="{2EB22EE0-A8C0-A290-6322-4A63358C0DFA}"/>
              </a:ext>
            </a:extLst>
          </p:cNvPr>
          <p:cNvGrpSpPr/>
          <p:nvPr/>
        </p:nvGrpSpPr>
        <p:grpSpPr>
          <a:xfrm>
            <a:off x="2526623" y="1772342"/>
            <a:ext cx="7726977" cy="4726002"/>
            <a:chOff x="2526623" y="1653178"/>
            <a:chExt cx="7726977" cy="4726002"/>
          </a:xfrm>
        </p:grpSpPr>
        <p:grpSp>
          <p:nvGrpSpPr>
            <p:cNvPr id="412" name="Group 411">
              <a:extLst>
                <a:ext uri="{FF2B5EF4-FFF2-40B4-BE49-F238E27FC236}">
                  <a16:creationId xmlns:a16="http://schemas.microsoft.com/office/drawing/2014/main" id="{F77349C5-AF8B-4206-02CE-85C979203D82}"/>
                </a:ext>
              </a:extLst>
            </p:cNvPr>
            <p:cNvGrpSpPr/>
            <p:nvPr/>
          </p:nvGrpSpPr>
          <p:grpSpPr>
            <a:xfrm>
              <a:off x="2526623" y="1653178"/>
              <a:ext cx="7726977" cy="4726002"/>
              <a:chOff x="2086958" y="1498080"/>
              <a:chExt cx="8013688" cy="4901361"/>
            </a:xfrm>
          </p:grpSpPr>
          <p:grpSp>
            <p:nvGrpSpPr>
              <p:cNvPr id="414" name="Group 413">
                <a:extLst>
                  <a:ext uri="{FF2B5EF4-FFF2-40B4-BE49-F238E27FC236}">
                    <a16:creationId xmlns:a16="http://schemas.microsoft.com/office/drawing/2014/main" id="{975C1DF2-F660-E5E0-6770-A97D6FEE3F46}"/>
                  </a:ext>
                </a:extLst>
              </p:cNvPr>
              <p:cNvGrpSpPr/>
              <p:nvPr/>
            </p:nvGrpSpPr>
            <p:grpSpPr>
              <a:xfrm>
                <a:off x="2086958" y="1498080"/>
                <a:ext cx="7965798" cy="4901361"/>
                <a:chOff x="2086958" y="1498080"/>
                <a:chExt cx="7965798" cy="4901361"/>
              </a:xfrm>
            </p:grpSpPr>
            <p:sp>
              <p:nvSpPr>
                <p:cNvPr id="441" name="Freeform: Shape 440">
                  <a:extLst>
                    <a:ext uri="{FF2B5EF4-FFF2-40B4-BE49-F238E27FC236}">
                      <a16:creationId xmlns:a16="http://schemas.microsoft.com/office/drawing/2014/main" id="{51E18020-4B8C-8C9B-2900-A03A8448B65F}"/>
                    </a:ext>
                  </a:extLst>
                </p:cNvPr>
                <p:cNvSpPr/>
                <p:nvPr/>
              </p:nvSpPr>
              <p:spPr>
                <a:xfrm>
                  <a:off x="7437389" y="4534979"/>
                  <a:ext cx="569151" cy="929244"/>
                </a:xfrm>
                <a:custGeom>
                  <a:avLst/>
                  <a:gdLst>
                    <a:gd name="connsiteX0" fmla="*/ 210502 w 635317"/>
                    <a:gd name="connsiteY0" fmla="*/ 1012507 h 1037272"/>
                    <a:gd name="connsiteX1" fmla="*/ 214313 w 635317"/>
                    <a:gd name="connsiteY1" fmla="*/ 942975 h 1037272"/>
                    <a:gd name="connsiteX2" fmla="*/ 205740 w 635317"/>
                    <a:gd name="connsiteY2" fmla="*/ 931545 h 1037272"/>
                    <a:gd name="connsiteX3" fmla="*/ 189547 w 635317"/>
                    <a:gd name="connsiteY3" fmla="*/ 924878 h 1037272"/>
                    <a:gd name="connsiteX4" fmla="*/ 165735 w 635317"/>
                    <a:gd name="connsiteY4" fmla="*/ 898207 h 1037272"/>
                    <a:gd name="connsiteX5" fmla="*/ 170497 w 635317"/>
                    <a:gd name="connsiteY5" fmla="*/ 870585 h 1037272"/>
                    <a:gd name="connsiteX6" fmla="*/ 635317 w 635317"/>
                    <a:gd name="connsiteY6" fmla="*/ 822007 h 1037272"/>
                    <a:gd name="connsiteX7" fmla="*/ 628650 w 635317"/>
                    <a:gd name="connsiteY7" fmla="*/ 801053 h 1037272"/>
                    <a:gd name="connsiteX8" fmla="*/ 614363 w 635317"/>
                    <a:gd name="connsiteY8" fmla="*/ 786765 h 1037272"/>
                    <a:gd name="connsiteX9" fmla="*/ 609600 w 635317"/>
                    <a:gd name="connsiteY9" fmla="*/ 773430 h 1037272"/>
                    <a:gd name="connsiteX10" fmla="*/ 615315 w 635317"/>
                    <a:gd name="connsiteY10" fmla="*/ 713422 h 1037272"/>
                    <a:gd name="connsiteX11" fmla="*/ 592455 w 635317"/>
                    <a:gd name="connsiteY11" fmla="*/ 659130 h 1037272"/>
                    <a:gd name="connsiteX12" fmla="*/ 597217 w 635317"/>
                    <a:gd name="connsiteY12" fmla="*/ 634365 h 1037272"/>
                    <a:gd name="connsiteX13" fmla="*/ 600075 w 635317"/>
                    <a:gd name="connsiteY13" fmla="*/ 599122 h 1037272"/>
                    <a:gd name="connsiteX14" fmla="*/ 621030 w 635317"/>
                    <a:gd name="connsiteY14" fmla="*/ 562928 h 1037272"/>
                    <a:gd name="connsiteX15" fmla="*/ 619125 w 635317"/>
                    <a:gd name="connsiteY15" fmla="*/ 552450 h 1037272"/>
                    <a:gd name="connsiteX16" fmla="*/ 602932 w 635317"/>
                    <a:gd name="connsiteY16" fmla="*/ 542925 h 1037272"/>
                    <a:gd name="connsiteX17" fmla="*/ 602932 w 635317"/>
                    <a:gd name="connsiteY17" fmla="*/ 512445 h 1037272"/>
                    <a:gd name="connsiteX18" fmla="*/ 585788 w 635317"/>
                    <a:gd name="connsiteY18" fmla="*/ 494347 h 1037272"/>
                    <a:gd name="connsiteX19" fmla="*/ 558165 w 635317"/>
                    <a:gd name="connsiteY19" fmla="*/ 436245 h 1037272"/>
                    <a:gd name="connsiteX20" fmla="*/ 435292 w 635317"/>
                    <a:gd name="connsiteY20" fmla="*/ 0 h 1037272"/>
                    <a:gd name="connsiteX21" fmla="*/ 0 w 635317"/>
                    <a:gd name="connsiteY21" fmla="*/ 38100 h 1037272"/>
                    <a:gd name="connsiteX22" fmla="*/ 12382 w 635317"/>
                    <a:gd name="connsiteY22" fmla="*/ 57150 h 1037272"/>
                    <a:gd name="connsiteX23" fmla="*/ 0 w 635317"/>
                    <a:gd name="connsiteY23" fmla="*/ 695325 h 1037272"/>
                    <a:gd name="connsiteX24" fmla="*/ 41910 w 635317"/>
                    <a:gd name="connsiteY24" fmla="*/ 1011555 h 1037272"/>
                    <a:gd name="connsiteX25" fmla="*/ 50482 w 635317"/>
                    <a:gd name="connsiteY25" fmla="*/ 1006792 h 1037272"/>
                    <a:gd name="connsiteX26" fmla="*/ 62865 w 635317"/>
                    <a:gd name="connsiteY26" fmla="*/ 1007745 h 1037272"/>
                    <a:gd name="connsiteX27" fmla="*/ 68580 w 635317"/>
                    <a:gd name="connsiteY27" fmla="*/ 1011555 h 1037272"/>
                    <a:gd name="connsiteX28" fmla="*/ 76200 w 635317"/>
                    <a:gd name="connsiteY28" fmla="*/ 1010603 h 1037272"/>
                    <a:gd name="connsiteX29" fmla="*/ 95250 w 635317"/>
                    <a:gd name="connsiteY29" fmla="*/ 974407 h 1037272"/>
                    <a:gd name="connsiteX30" fmla="*/ 95250 w 635317"/>
                    <a:gd name="connsiteY30" fmla="*/ 952500 h 1037272"/>
                    <a:gd name="connsiteX31" fmla="*/ 105727 w 635317"/>
                    <a:gd name="connsiteY31" fmla="*/ 942022 h 1037272"/>
                    <a:gd name="connsiteX32" fmla="*/ 119063 w 635317"/>
                    <a:gd name="connsiteY32" fmla="*/ 946785 h 1037272"/>
                    <a:gd name="connsiteX33" fmla="*/ 151447 w 635317"/>
                    <a:gd name="connsiteY33" fmla="*/ 1007745 h 1037272"/>
                    <a:gd name="connsiteX34" fmla="*/ 151447 w 635317"/>
                    <a:gd name="connsiteY34" fmla="*/ 1016317 h 1037272"/>
                    <a:gd name="connsiteX35" fmla="*/ 120015 w 635317"/>
                    <a:gd name="connsiteY35" fmla="*/ 1037272 h 1037272"/>
                    <a:gd name="connsiteX36" fmla="*/ 153352 w 635317"/>
                    <a:gd name="connsiteY36" fmla="*/ 1033463 h 1037272"/>
                    <a:gd name="connsiteX37" fmla="*/ 200025 w 635317"/>
                    <a:gd name="connsiteY37" fmla="*/ 1018222 h 10372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</a:cxnLst>
                  <a:rect l="l" t="t" r="r" b="b"/>
                  <a:pathLst>
                    <a:path w="635317" h="1037272">
                      <a:moveTo>
                        <a:pt x="210502" y="1012507"/>
                      </a:moveTo>
                      <a:lnTo>
                        <a:pt x="214313" y="942975"/>
                      </a:lnTo>
                      <a:lnTo>
                        <a:pt x="205740" y="931545"/>
                      </a:lnTo>
                      <a:lnTo>
                        <a:pt x="189547" y="924878"/>
                      </a:lnTo>
                      <a:lnTo>
                        <a:pt x="165735" y="898207"/>
                      </a:lnTo>
                      <a:lnTo>
                        <a:pt x="170497" y="870585"/>
                      </a:lnTo>
                      <a:lnTo>
                        <a:pt x="635317" y="822007"/>
                      </a:lnTo>
                      <a:lnTo>
                        <a:pt x="628650" y="801053"/>
                      </a:lnTo>
                      <a:lnTo>
                        <a:pt x="614363" y="786765"/>
                      </a:lnTo>
                      <a:lnTo>
                        <a:pt x="609600" y="773430"/>
                      </a:lnTo>
                      <a:lnTo>
                        <a:pt x="615315" y="713422"/>
                      </a:lnTo>
                      <a:lnTo>
                        <a:pt x="592455" y="659130"/>
                      </a:lnTo>
                      <a:lnTo>
                        <a:pt x="597217" y="634365"/>
                      </a:lnTo>
                      <a:lnTo>
                        <a:pt x="600075" y="599122"/>
                      </a:lnTo>
                      <a:lnTo>
                        <a:pt x="621030" y="562928"/>
                      </a:lnTo>
                      <a:lnTo>
                        <a:pt x="619125" y="552450"/>
                      </a:lnTo>
                      <a:lnTo>
                        <a:pt x="602932" y="542925"/>
                      </a:lnTo>
                      <a:lnTo>
                        <a:pt x="602932" y="512445"/>
                      </a:lnTo>
                      <a:lnTo>
                        <a:pt x="585788" y="494347"/>
                      </a:lnTo>
                      <a:lnTo>
                        <a:pt x="558165" y="436245"/>
                      </a:lnTo>
                      <a:lnTo>
                        <a:pt x="435292" y="0"/>
                      </a:lnTo>
                      <a:lnTo>
                        <a:pt x="0" y="38100"/>
                      </a:lnTo>
                      <a:lnTo>
                        <a:pt x="12382" y="57150"/>
                      </a:lnTo>
                      <a:lnTo>
                        <a:pt x="0" y="695325"/>
                      </a:lnTo>
                      <a:lnTo>
                        <a:pt x="41910" y="1011555"/>
                      </a:lnTo>
                      <a:lnTo>
                        <a:pt x="50482" y="1006792"/>
                      </a:lnTo>
                      <a:lnTo>
                        <a:pt x="62865" y="1007745"/>
                      </a:lnTo>
                      <a:lnTo>
                        <a:pt x="68580" y="1011555"/>
                      </a:lnTo>
                      <a:lnTo>
                        <a:pt x="76200" y="1010603"/>
                      </a:lnTo>
                      <a:lnTo>
                        <a:pt x="95250" y="974407"/>
                      </a:lnTo>
                      <a:lnTo>
                        <a:pt x="95250" y="952500"/>
                      </a:lnTo>
                      <a:lnTo>
                        <a:pt x="105727" y="942022"/>
                      </a:lnTo>
                      <a:lnTo>
                        <a:pt x="119063" y="946785"/>
                      </a:lnTo>
                      <a:lnTo>
                        <a:pt x="151447" y="1007745"/>
                      </a:lnTo>
                      <a:lnTo>
                        <a:pt x="151447" y="1016317"/>
                      </a:lnTo>
                      <a:lnTo>
                        <a:pt x="120015" y="1037272"/>
                      </a:lnTo>
                      <a:lnTo>
                        <a:pt x="153352" y="1033463"/>
                      </a:lnTo>
                      <a:lnTo>
                        <a:pt x="200025" y="1018222"/>
                      </a:lnTo>
                      <a:close/>
                    </a:path>
                  </a:pathLst>
                </a:custGeom>
                <a:solidFill>
                  <a:srgbClr val="D0D0D0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algn="ctr"/>
                  <a:r>
                    <a: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rPr>
                    <a:t>AL</a:t>
                  </a:r>
                </a:p>
              </p:txBody>
            </p:sp>
            <p:sp>
              <p:nvSpPr>
                <p:cNvPr id="442" name="Freeform: Shape 441">
                  <a:extLst>
                    <a:ext uri="{FF2B5EF4-FFF2-40B4-BE49-F238E27FC236}">
                      <a16:creationId xmlns:a16="http://schemas.microsoft.com/office/drawing/2014/main" id="{64DEFFE8-EDCE-8A90-7E95-F940851CFD88}"/>
                    </a:ext>
                  </a:extLst>
                </p:cNvPr>
                <p:cNvSpPr/>
                <p:nvPr/>
              </p:nvSpPr>
              <p:spPr>
                <a:xfrm>
                  <a:off x="2086958" y="4854540"/>
                  <a:ext cx="1778279" cy="1328589"/>
                </a:xfrm>
                <a:custGeom>
                  <a:avLst/>
                  <a:gdLst>
                    <a:gd name="connsiteX0" fmla="*/ 57150 w 1985009"/>
                    <a:gd name="connsiteY0" fmla="*/ 1329690 h 1483042"/>
                    <a:gd name="connsiteX1" fmla="*/ 80010 w 1985009"/>
                    <a:gd name="connsiteY1" fmla="*/ 1329690 h 1483042"/>
                    <a:gd name="connsiteX2" fmla="*/ 86677 w 1985009"/>
                    <a:gd name="connsiteY2" fmla="*/ 1336358 h 1483042"/>
                    <a:gd name="connsiteX3" fmla="*/ 77152 w 1985009"/>
                    <a:gd name="connsiteY3" fmla="*/ 1347788 h 1483042"/>
                    <a:gd name="connsiteX4" fmla="*/ 59055 w 1985009"/>
                    <a:gd name="connsiteY4" fmla="*/ 1349692 h 1483042"/>
                    <a:gd name="connsiteX5" fmla="*/ 35243 w 1985009"/>
                    <a:gd name="connsiteY5" fmla="*/ 1362075 h 1483042"/>
                    <a:gd name="connsiteX6" fmla="*/ 0 w 1985009"/>
                    <a:gd name="connsiteY6" fmla="*/ 1361123 h 1483042"/>
                    <a:gd name="connsiteX7" fmla="*/ 20955 w 1985009"/>
                    <a:gd name="connsiteY7" fmla="*/ 1352550 h 1483042"/>
                    <a:gd name="connsiteX8" fmla="*/ 23813 w 1985009"/>
                    <a:gd name="connsiteY8" fmla="*/ 1342073 h 1483042"/>
                    <a:gd name="connsiteX9" fmla="*/ 47625 w 1985009"/>
                    <a:gd name="connsiteY9" fmla="*/ 1339215 h 1483042"/>
                    <a:gd name="connsiteX10" fmla="*/ 136208 w 1985009"/>
                    <a:gd name="connsiteY10" fmla="*/ 1313498 h 1483042"/>
                    <a:gd name="connsiteX11" fmla="*/ 148590 w 1985009"/>
                    <a:gd name="connsiteY11" fmla="*/ 1318260 h 1483042"/>
                    <a:gd name="connsiteX12" fmla="*/ 157162 w 1985009"/>
                    <a:gd name="connsiteY12" fmla="*/ 1318260 h 1483042"/>
                    <a:gd name="connsiteX13" fmla="*/ 161925 w 1985009"/>
                    <a:gd name="connsiteY13" fmla="*/ 1329690 h 1483042"/>
                    <a:gd name="connsiteX14" fmla="*/ 164783 w 1985009"/>
                    <a:gd name="connsiteY14" fmla="*/ 1323975 h 1483042"/>
                    <a:gd name="connsiteX15" fmla="*/ 173355 w 1985009"/>
                    <a:gd name="connsiteY15" fmla="*/ 1325880 h 1483042"/>
                    <a:gd name="connsiteX16" fmla="*/ 183833 w 1985009"/>
                    <a:gd name="connsiteY16" fmla="*/ 1340167 h 1483042"/>
                    <a:gd name="connsiteX17" fmla="*/ 183833 w 1985009"/>
                    <a:gd name="connsiteY17" fmla="*/ 1344930 h 1483042"/>
                    <a:gd name="connsiteX18" fmla="*/ 143828 w 1985009"/>
                    <a:gd name="connsiteY18" fmla="*/ 1363028 h 1483042"/>
                    <a:gd name="connsiteX19" fmla="*/ 120968 w 1985009"/>
                    <a:gd name="connsiteY19" fmla="*/ 1362075 h 1483042"/>
                    <a:gd name="connsiteX20" fmla="*/ 111443 w 1985009"/>
                    <a:gd name="connsiteY20" fmla="*/ 1357313 h 1483042"/>
                    <a:gd name="connsiteX21" fmla="*/ 100965 w 1985009"/>
                    <a:gd name="connsiteY21" fmla="*/ 1363980 h 1483042"/>
                    <a:gd name="connsiteX22" fmla="*/ 81915 w 1985009"/>
                    <a:gd name="connsiteY22" fmla="*/ 1363980 h 1483042"/>
                    <a:gd name="connsiteX23" fmla="*/ 71437 w 1985009"/>
                    <a:gd name="connsiteY23" fmla="*/ 1350645 h 1483042"/>
                    <a:gd name="connsiteX24" fmla="*/ 116205 w 1985009"/>
                    <a:gd name="connsiteY24" fmla="*/ 1345883 h 1483042"/>
                    <a:gd name="connsiteX25" fmla="*/ 187643 w 1985009"/>
                    <a:gd name="connsiteY25" fmla="*/ 1312545 h 1483042"/>
                    <a:gd name="connsiteX26" fmla="*/ 197168 w 1985009"/>
                    <a:gd name="connsiteY26" fmla="*/ 1313498 h 1483042"/>
                    <a:gd name="connsiteX27" fmla="*/ 203835 w 1985009"/>
                    <a:gd name="connsiteY27" fmla="*/ 1320165 h 1483042"/>
                    <a:gd name="connsiteX28" fmla="*/ 203835 w 1985009"/>
                    <a:gd name="connsiteY28" fmla="*/ 1329690 h 1483042"/>
                    <a:gd name="connsiteX29" fmla="*/ 191453 w 1985009"/>
                    <a:gd name="connsiteY29" fmla="*/ 1330642 h 1483042"/>
                    <a:gd name="connsiteX30" fmla="*/ 182880 w 1985009"/>
                    <a:gd name="connsiteY30" fmla="*/ 1320165 h 1483042"/>
                    <a:gd name="connsiteX31" fmla="*/ 211455 w 1985009"/>
                    <a:gd name="connsiteY31" fmla="*/ 1315403 h 1483042"/>
                    <a:gd name="connsiteX32" fmla="*/ 223837 w 1985009"/>
                    <a:gd name="connsiteY32" fmla="*/ 1314450 h 1483042"/>
                    <a:gd name="connsiteX33" fmla="*/ 222885 w 1985009"/>
                    <a:gd name="connsiteY33" fmla="*/ 1323975 h 1483042"/>
                    <a:gd name="connsiteX34" fmla="*/ 212407 w 1985009"/>
                    <a:gd name="connsiteY34" fmla="*/ 1329690 h 1483042"/>
                    <a:gd name="connsiteX35" fmla="*/ 214312 w 1985009"/>
                    <a:gd name="connsiteY35" fmla="*/ 1336358 h 1483042"/>
                    <a:gd name="connsiteX36" fmla="*/ 246698 w 1985009"/>
                    <a:gd name="connsiteY36" fmla="*/ 1335405 h 1483042"/>
                    <a:gd name="connsiteX37" fmla="*/ 248603 w 1985009"/>
                    <a:gd name="connsiteY37" fmla="*/ 1345883 h 1483042"/>
                    <a:gd name="connsiteX38" fmla="*/ 236220 w 1985009"/>
                    <a:gd name="connsiteY38" fmla="*/ 1346835 h 1483042"/>
                    <a:gd name="connsiteX39" fmla="*/ 233362 w 1985009"/>
                    <a:gd name="connsiteY39" fmla="*/ 1342073 h 1483042"/>
                    <a:gd name="connsiteX40" fmla="*/ 225743 w 1985009"/>
                    <a:gd name="connsiteY40" fmla="*/ 1347788 h 1483042"/>
                    <a:gd name="connsiteX41" fmla="*/ 221932 w 1985009"/>
                    <a:gd name="connsiteY41" fmla="*/ 1342073 h 1483042"/>
                    <a:gd name="connsiteX42" fmla="*/ 213360 w 1985009"/>
                    <a:gd name="connsiteY42" fmla="*/ 1340167 h 1483042"/>
                    <a:gd name="connsiteX43" fmla="*/ 1798320 w 1985009"/>
                    <a:gd name="connsiteY43" fmla="*/ 1408748 h 1483042"/>
                    <a:gd name="connsiteX44" fmla="*/ 1818323 w 1985009"/>
                    <a:gd name="connsiteY44" fmla="*/ 1409700 h 1483042"/>
                    <a:gd name="connsiteX45" fmla="*/ 1808798 w 1985009"/>
                    <a:gd name="connsiteY45" fmla="*/ 1427798 h 1483042"/>
                    <a:gd name="connsiteX46" fmla="*/ 1798320 w 1985009"/>
                    <a:gd name="connsiteY46" fmla="*/ 1426845 h 1483042"/>
                    <a:gd name="connsiteX47" fmla="*/ 1794510 w 1985009"/>
                    <a:gd name="connsiteY47" fmla="*/ 1419225 h 1483042"/>
                    <a:gd name="connsiteX48" fmla="*/ 1799273 w 1985009"/>
                    <a:gd name="connsiteY48" fmla="*/ 1406842 h 1483042"/>
                    <a:gd name="connsiteX49" fmla="*/ 1788795 w 1985009"/>
                    <a:gd name="connsiteY49" fmla="*/ 1379220 h 1483042"/>
                    <a:gd name="connsiteX50" fmla="*/ 1794510 w 1985009"/>
                    <a:gd name="connsiteY50" fmla="*/ 1366838 h 1483042"/>
                    <a:gd name="connsiteX51" fmla="*/ 1792605 w 1985009"/>
                    <a:gd name="connsiteY51" fmla="*/ 1344930 h 1483042"/>
                    <a:gd name="connsiteX52" fmla="*/ 1815465 w 1985009"/>
                    <a:gd name="connsiteY52" fmla="*/ 1340167 h 1483042"/>
                    <a:gd name="connsiteX53" fmla="*/ 1858328 w 1985009"/>
                    <a:gd name="connsiteY53" fmla="*/ 1382078 h 1483042"/>
                    <a:gd name="connsiteX54" fmla="*/ 1870710 w 1985009"/>
                    <a:gd name="connsiteY54" fmla="*/ 1414463 h 1483042"/>
                    <a:gd name="connsiteX55" fmla="*/ 1888808 w 1985009"/>
                    <a:gd name="connsiteY55" fmla="*/ 1429703 h 1483042"/>
                    <a:gd name="connsiteX56" fmla="*/ 1891665 w 1985009"/>
                    <a:gd name="connsiteY56" fmla="*/ 1478280 h 1483042"/>
                    <a:gd name="connsiteX57" fmla="*/ 1878330 w 1985009"/>
                    <a:gd name="connsiteY57" fmla="*/ 1478280 h 1483042"/>
                    <a:gd name="connsiteX58" fmla="*/ 1865948 w 1985009"/>
                    <a:gd name="connsiteY58" fmla="*/ 1456373 h 1483042"/>
                    <a:gd name="connsiteX59" fmla="*/ 1836420 w 1985009"/>
                    <a:gd name="connsiteY59" fmla="*/ 1433513 h 1483042"/>
                    <a:gd name="connsiteX60" fmla="*/ 1830705 w 1985009"/>
                    <a:gd name="connsiteY60" fmla="*/ 1433513 h 1483042"/>
                    <a:gd name="connsiteX61" fmla="*/ 1841183 w 1985009"/>
                    <a:gd name="connsiteY61" fmla="*/ 1460183 h 1483042"/>
                    <a:gd name="connsiteX62" fmla="*/ 1857375 w 1985009"/>
                    <a:gd name="connsiteY62" fmla="*/ 1462088 h 1483042"/>
                    <a:gd name="connsiteX63" fmla="*/ 1859280 w 1985009"/>
                    <a:gd name="connsiteY63" fmla="*/ 1482090 h 1483042"/>
                    <a:gd name="connsiteX64" fmla="*/ 1850708 w 1985009"/>
                    <a:gd name="connsiteY64" fmla="*/ 1483042 h 1483042"/>
                    <a:gd name="connsiteX65" fmla="*/ 1811655 w 1985009"/>
                    <a:gd name="connsiteY65" fmla="*/ 1441133 h 1483042"/>
                    <a:gd name="connsiteX66" fmla="*/ 1810703 w 1985009"/>
                    <a:gd name="connsiteY66" fmla="*/ 1432560 h 1483042"/>
                    <a:gd name="connsiteX67" fmla="*/ 1828800 w 1985009"/>
                    <a:gd name="connsiteY67" fmla="*/ 1423035 h 1483042"/>
                    <a:gd name="connsiteX68" fmla="*/ 1828800 w 1985009"/>
                    <a:gd name="connsiteY68" fmla="*/ 1413510 h 1483042"/>
                    <a:gd name="connsiteX69" fmla="*/ 1824038 w 1985009"/>
                    <a:gd name="connsiteY69" fmla="*/ 1405890 h 1483042"/>
                    <a:gd name="connsiteX70" fmla="*/ 1808798 w 1985009"/>
                    <a:gd name="connsiteY70" fmla="*/ 1400175 h 1483042"/>
                    <a:gd name="connsiteX71" fmla="*/ 1792605 w 1985009"/>
                    <a:gd name="connsiteY71" fmla="*/ 1387792 h 1483042"/>
                    <a:gd name="connsiteX72" fmla="*/ 1805940 w 1985009"/>
                    <a:gd name="connsiteY72" fmla="*/ 1388745 h 1483042"/>
                    <a:gd name="connsiteX73" fmla="*/ 1810703 w 1985009"/>
                    <a:gd name="connsiteY73" fmla="*/ 1384935 h 1483042"/>
                    <a:gd name="connsiteX74" fmla="*/ 1804988 w 1985009"/>
                    <a:gd name="connsiteY74" fmla="*/ 1376363 h 1483042"/>
                    <a:gd name="connsiteX75" fmla="*/ 1799273 w 1985009"/>
                    <a:gd name="connsiteY75" fmla="*/ 1381125 h 1483042"/>
                    <a:gd name="connsiteX76" fmla="*/ 1754505 w 1985009"/>
                    <a:gd name="connsiteY76" fmla="*/ 1292542 h 1483042"/>
                    <a:gd name="connsiteX77" fmla="*/ 1766888 w 1985009"/>
                    <a:gd name="connsiteY77" fmla="*/ 1293495 h 1483042"/>
                    <a:gd name="connsiteX78" fmla="*/ 1789748 w 1985009"/>
                    <a:gd name="connsiteY78" fmla="*/ 1317308 h 1483042"/>
                    <a:gd name="connsiteX79" fmla="*/ 1787843 w 1985009"/>
                    <a:gd name="connsiteY79" fmla="*/ 1324928 h 1483042"/>
                    <a:gd name="connsiteX80" fmla="*/ 1780223 w 1985009"/>
                    <a:gd name="connsiteY80" fmla="*/ 1323975 h 1483042"/>
                    <a:gd name="connsiteX81" fmla="*/ 1779270 w 1985009"/>
                    <a:gd name="connsiteY81" fmla="*/ 1341120 h 1483042"/>
                    <a:gd name="connsiteX82" fmla="*/ 1784033 w 1985009"/>
                    <a:gd name="connsiteY82" fmla="*/ 1345883 h 1483042"/>
                    <a:gd name="connsiteX83" fmla="*/ 1784033 w 1985009"/>
                    <a:gd name="connsiteY83" fmla="*/ 1360170 h 1483042"/>
                    <a:gd name="connsiteX84" fmla="*/ 1776413 w 1985009"/>
                    <a:gd name="connsiteY84" fmla="*/ 1363028 h 1483042"/>
                    <a:gd name="connsiteX85" fmla="*/ 1772603 w 1985009"/>
                    <a:gd name="connsiteY85" fmla="*/ 1374458 h 1483042"/>
                    <a:gd name="connsiteX86" fmla="*/ 1764983 w 1985009"/>
                    <a:gd name="connsiteY86" fmla="*/ 1370648 h 1483042"/>
                    <a:gd name="connsiteX87" fmla="*/ 1761173 w 1985009"/>
                    <a:gd name="connsiteY87" fmla="*/ 1349692 h 1483042"/>
                    <a:gd name="connsiteX88" fmla="*/ 1771650 w 1985009"/>
                    <a:gd name="connsiteY88" fmla="*/ 1336358 h 1483042"/>
                    <a:gd name="connsiteX89" fmla="*/ 1751648 w 1985009"/>
                    <a:gd name="connsiteY89" fmla="*/ 1315403 h 1483042"/>
                    <a:gd name="connsiteX90" fmla="*/ 1752600 w 1985009"/>
                    <a:gd name="connsiteY90" fmla="*/ 1303973 h 1483042"/>
                    <a:gd name="connsiteX91" fmla="*/ 1768793 w 1985009"/>
                    <a:gd name="connsiteY91" fmla="*/ 1278255 h 1483042"/>
                    <a:gd name="connsiteX92" fmla="*/ 1786890 w 1985009"/>
                    <a:gd name="connsiteY92" fmla="*/ 1280160 h 1483042"/>
                    <a:gd name="connsiteX93" fmla="*/ 1810703 w 1985009"/>
                    <a:gd name="connsiteY93" fmla="*/ 1281113 h 1483042"/>
                    <a:gd name="connsiteX94" fmla="*/ 1843088 w 1985009"/>
                    <a:gd name="connsiteY94" fmla="*/ 1311592 h 1483042"/>
                    <a:gd name="connsiteX95" fmla="*/ 1841183 w 1985009"/>
                    <a:gd name="connsiteY95" fmla="*/ 1316355 h 1483042"/>
                    <a:gd name="connsiteX96" fmla="*/ 1830705 w 1985009"/>
                    <a:gd name="connsiteY96" fmla="*/ 1322070 h 1483042"/>
                    <a:gd name="connsiteX97" fmla="*/ 1820228 w 1985009"/>
                    <a:gd name="connsiteY97" fmla="*/ 1320165 h 1483042"/>
                    <a:gd name="connsiteX98" fmla="*/ 1819275 w 1985009"/>
                    <a:gd name="connsiteY98" fmla="*/ 1313498 h 1483042"/>
                    <a:gd name="connsiteX99" fmla="*/ 1807845 w 1985009"/>
                    <a:gd name="connsiteY99" fmla="*/ 1298258 h 1483042"/>
                    <a:gd name="connsiteX100" fmla="*/ 1804988 w 1985009"/>
                    <a:gd name="connsiteY100" fmla="*/ 1304925 h 1483042"/>
                    <a:gd name="connsiteX101" fmla="*/ 1814513 w 1985009"/>
                    <a:gd name="connsiteY101" fmla="*/ 1317308 h 1483042"/>
                    <a:gd name="connsiteX102" fmla="*/ 1812608 w 1985009"/>
                    <a:gd name="connsiteY102" fmla="*/ 1328738 h 1483042"/>
                    <a:gd name="connsiteX103" fmla="*/ 1804988 w 1985009"/>
                    <a:gd name="connsiteY103" fmla="*/ 1327785 h 1483042"/>
                    <a:gd name="connsiteX104" fmla="*/ 1792605 w 1985009"/>
                    <a:gd name="connsiteY104" fmla="*/ 1329690 h 1483042"/>
                    <a:gd name="connsiteX105" fmla="*/ 1791653 w 1985009"/>
                    <a:gd name="connsiteY105" fmla="*/ 1313498 h 1483042"/>
                    <a:gd name="connsiteX106" fmla="*/ 1766888 w 1985009"/>
                    <a:gd name="connsiteY106" fmla="*/ 1286828 h 1483042"/>
                    <a:gd name="connsiteX107" fmla="*/ 1647825 w 1985009"/>
                    <a:gd name="connsiteY107" fmla="*/ 1193483 h 1483042"/>
                    <a:gd name="connsiteX108" fmla="*/ 1656398 w 1985009"/>
                    <a:gd name="connsiteY108" fmla="*/ 1189673 h 1483042"/>
                    <a:gd name="connsiteX109" fmla="*/ 1671638 w 1985009"/>
                    <a:gd name="connsiteY109" fmla="*/ 1189673 h 1483042"/>
                    <a:gd name="connsiteX110" fmla="*/ 1678305 w 1985009"/>
                    <a:gd name="connsiteY110" fmla="*/ 1184910 h 1483042"/>
                    <a:gd name="connsiteX111" fmla="*/ 1717358 w 1985009"/>
                    <a:gd name="connsiteY111" fmla="*/ 1205865 h 1483042"/>
                    <a:gd name="connsiteX112" fmla="*/ 1718310 w 1985009"/>
                    <a:gd name="connsiteY112" fmla="*/ 1220153 h 1483042"/>
                    <a:gd name="connsiteX113" fmla="*/ 1713548 w 1985009"/>
                    <a:gd name="connsiteY113" fmla="*/ 1224915 h 1483042"/>
                    <a:gd name="connsiteX114" fmla="*/ 1705928 w 1985009"/>
                    <a:gd name="connsiteY114" fmla="*/ 1224915 h 1483042"/>
                    <a:gd name="connsiteX115" fmla="*/ 1692593 w 1985009"/>
                    <a:gd name="connsiteY115" fmla="*/ 1218248 h 1483042"/>
                    <a:gd name="connsiteX116" fmla="*/ 1703070 w 1985009"/>
                    <a:gd name="connsiteY116" fmla="*/ 1230630 h 1483042"/>
                    <a:gd name="connsiteX117" fmla="*/ 1720215 w 1985009"/>
                    <a:gd name="connsiteY117" fmla="*/ 1230630 h 1483042"/>
                    <a:gd name="connsiteX118" fmla="*/ 1724978 w 1985009"/>
                    <a:gd name="connsiteY118" fmla="*/ 1249680 h 1483042"/>
                    <a:gd name="connsiteX119" fmla="*/ 1716405 w 1985009"/>
                    <a:gd name="connsiteY119" fmla="*/ 1249680 h 1483042"/>
                    <a:gd name="connsiteX120" fmla="*/ 1695450 w 1985009"/>
                    <a:gd name="connsiteY120" fmla="*/ 1235392 h 1483042"/>
                    <a:gd name="connsiteX121" fmla="*/ 1684973 w 1985009"/>
                    <a:gd name="connsiteY121" fmla="*/ 1233488 h 1483042"/>
                    <a:gd name="connsiteX122" fmla="*/ 1690688 w 1985009"/>
                    <a:gd name="connsiteY122" fmla="*/ 1245870 h 1483042"/>
                    <a:gd name="connsiteX123" fmla="*/ 1691640 w 1985009"/>
                    <a:gd name="connsiteY123" fmla="*/ 1254442 h 1483042"/>
                    <a:gd name="connsiteX124" fmla="*/ 1699260 w 1985009"/>
                    <a:gd name="connsiteY124" fmla="*/ 1248728 h 1483042"/>
                    <a:gd name="connsiteX125" fmla="*/ 1715453 w 1985009"/>
                    <a:gd name="connsiteY125" fmla="*/ 1260158 h 1483042"/>
                    <a:gd name="connsiteX126" fmla="*/ 1727835 w 1985009"/>
                    <a:gd name="connsiteY126" fmla="*/ 1259205 h 1483042"/>
                    <a:gd name="connsiteX127" fmla="*/ 1725930 w 1985009"/>
                    <a:gd name="connsiteY127" fmla="*/ 1266825 h 1483042"/>
                    <a:gd name="connsiteX128" fmla="*/ 1744028 w 1985009"/>
                    <a:gd name="connsiteY128" fmla="*/ 1307783 h 1483042"/>
                    <a:gd name="connsiteX129" fmla="*/ 1744028 w 1985009"/>
                    <a:gd name="connsiteY129" fmla="*/ 1340167 h 1483042"/>
                    <a:gd name="connsiteX130" fmla="*/ 1747838 w 1985009"/>
                    <a:gd name="connsiteY130" fmla="*/ 1360170 h 1483042"/>
                    <a:gd name="connsiteX131" fmla="*/ 1740218 w 1985009"/>
                    <a:gd name="connsiteY131" fmla="*/ 1363028 h 1483042"/>
                    <a:gd name="connsiteX132" fmla="*/ 1728788 w 1985009"/>
                    <a:gd name="connsiteY132" fmla="*/ 1343978 h 1483042"/>
                    <a:gd name="connsiteX133" fmla="*/ 1724025 w 1985009"/>
                    <a:gd name="connsiteY133" fmla="*/ 1329690 h 1483042"/>
                    <a:gd name="connsiteX134" fmla="*/ 1708785 w 1985009"/>
                    <a:gd name="connsiteY134" fmla="*/ 1314450 h 1483042"/>
                    <a:gd name="connsiteX135" fmla="*/ 1706880 w 1985009"/>
                    <a:gd name="connsiteY135" fmla="*/ 1288733 h 1483042"/>
                    <a:gd name="connsiteX136" fmla="*/ 1701165 w 1985009"/>
                    <a:gd name="connsiteY136" fmla="*/ 1272540 h 1483042"/>
                    <a:gd name="connsiteX137" fmla="*/ 1694498 w 1985009"/>
                    <a:gd name="connsiteY137" fmla="*/ 1272540 h 1483042"/>
                    <a:gd name="connsiteX138" fmla="*/ 1697355 w 1985009"/>
                    <a:gd name="connsiteY138" fmla="*/ 1283017 h 1483042"/>
                    <a:gd name="connsiteX139" fmla="*/ 1697355 w 1985009"/>
                    <a:gd name="connsiteY139" fmla="*/ 1287780 h 1483042"/>
                    <a:gd name="connsiteX140" fmla="*/ 1684020 w 1985009"/>
                    <a:gd name="connsiteY140" fmla="*/ 1297305 h 1483042"/>
                    <a:gd name="connsiteX141" fmla="*/ 1684973 w 1985009"/>
                    <a:gd name="connsiteY141" fmla="*/ 1265873 h 1483042"/>
                    <a:gd name="connsiteX142" fmla="*/ 1669733 w 1985009"/>
                    <a:gd name="connsiteY142" fmla="*/ 1250633 h 1483042"/>
                    <a:gd name="connsiteX143" fmla="*/ 1657350 w 1985009"/>
                    <a:gd name="connsiteY143" fmla="*/ 1228725 h 1483042"/>
                    <a:gd name="connsiteX144" fmla="*/ 1645920 w 1985009"/>
                    <a:gd name="connsiteY144" fmla="*/ 1217295 h 1483042"/>
                    <a:gd name="connsiteX145" fmla="*/ 1716405 w 1985009"/>
                    <a:gd name="connsiteY145" fmla="*/ 1171575 h 1483042"/>
                    <a:gd name="connsiteX146" fmla="*/ 1726883 w 1985009"/>
                    <a:gd name="connsiteY146" fmla="*/ 1188720 h 1483042"/>
                    <a:gd name="connsiteX147" fmla="*/ 1749743 w 1985009"/>
                    <a:gd name="connsiteY147" fmla="*/ 1187767 h 1483042"/>
                    <a:gd name="connsiteX148" fmla="*/ 1759268 w 1985009"/>
                    <a:gd name="connsiteY148" fmla="*/ 1207770 h 1483042"/>
                    <a:gd name="connsiteX149" fmla="*/ 1753553 w 1985009"/>
                    <a:gd name="connsiteY149" fmla="*/ 1213485 h 1483042"/>
                    <a:gd name="connsiteX150" fmla="*/ 1772603 w 1985009"/>
                    <a:gd name="connsiteY150" fmla="*/ 1243965 h 1483042"/>
                    <a:gd name="connsiteX151" fmla="*/ 1772603 w 1985009"/>
                    <a:gd name="connsiteY151" fmla="*/ 1256348 h 1483042"/>
                    <a:gd name="connsiteX152" fmla="*/ 1761173 w 1985009"/>
                    <a:gd name="connsiteY152" fmla="*/ 1263967 h 1483042"/>
                    <a:gd name="connsiteX153" fmla="*/ 1761173 w 1985009"/>
                    <a:gd name="connsiteY153" fmla="*/ 1270635 h 1483042"/>
                    <a:gd name="connsiteX154" fmla="*/ 1742123 w 1985009"/>
                    <a:gd name="connsiteY154" fmla="*/ 1288733 h 1483042"/>
                    <a:gd name="connsiteX155" fmla="*/ 1737360 w 1985009"/>
                    <a:gd name="connsiteY155" fmla="*/ 1275398 h 1483042"/>
                    <a:gd name="connsiteX156" fmla="*/ 1736408 w 1985009"/>
                    <a:gd name="connsiteY156" fmla="*/ 1263015 h 1483042"/>
                    <a:gd name="connsiteX157" fmla="*/ 1742123 w 1985009"/>
                    <a:gd name="connsiteY157" fmla="*/ 1256348 h 1483042"/>
                    <a:gd name="connsiteX158" fmla="*/ 1742123 w 1985009"/>
                    <a:gd name="connsiteY158" fmla="*/ 1245870 h 1483042"/>
                    <a:gd name="connsiteX159" fmla="*/ 1727835 w 1985009"/>
                    <a:gd name="connsiteY159" fmla="*/ 1227773 h 1483042"/>
                    <a:gd name="connsiteX160" fmla="*/ 1723073 w 1985009"/>
                    <a:gd name="connsiteY160" fmla="*/ 1192530 h 1483042"/>
                    <a:gd name="connsiteX161" fmla="*/ 1714500 w 1985009"/>
                    <a:gd name="connsiteY161" fmla="*/ 1178242 h 1483042"/>
                    <a:gd name="connsiteX162" fmla="*/ 1176338 w 1985009"/>
                    <a:gd name="connsiteY162" fmla="*/ 997267 h 1483042"/>
                    <a:gd name="connsiteX163" fmla="*/ 1138238 w 1985009"/>
                    <a:gd name="connsiteY163" fmla="*/ 1036320 h 1483042"/>
                    <a:gd name="connsiteX164" fmla="*/ 1138238 w 1985009"/>
                    <a:gd name="connsiteY164" fmla="*/ 1051560 h 1483042"/>
                    <a:gd name="connsiteX165" fmla="*/ 1158240 w 1985009"/>
                    <a:gd name="connsiteY165" fmla="*/ 1043940 h 1483042"/>
                    <a:gd name="connsiteX166" fmla="*/ 1165860 w 1985009"/>
                    <a:gd name="connsiteY166" fmla="*/ 1025842 h 1483042"/>
                    <a:gd name="connsiteX167" fmla="*/ 1186815 w 1985009"/>
                    <a:gd name="connsiteY167" fmla="*/ 1002983 h 1483042"/>
                    <a:gd name="connsiteX168" fmla="*/ 875348 w 1985009"/>
                    <a:gd name="connsiteY168" fmla="*/ 1155383 h 1483042"/>
                    <a:gd name="connsiteX169" fmla="*/ 875348 w 1985009"/>
                    <a:gd name="connsiteY169" fmla="*/ 1161098 h 1483042"/>
                    <a:gd name="connsiteX170" fmla="*/ 892493 w 1985009"/>
                    <a:gd name="connsiteY170" fmla="*/ 1172528 h 1483042"/>
                    <a:gd name="connsiteX171" fmla="*/ 894398 w 1985009"/>
                    <a:gd name="connsiteY171" fmla="*/ 1159192 h 1483042"/>
                    <a:gd name="connsiteX172" fmla="*/ 900113 w 1985009"/>
                    <a:gd name="connsiteY172" fmla="*/ 1167765 h 1483042"/>
                    <a:gd name="connsiteX173" fmla="*/ 933450 w 1985009"/>
                    <a:gd name="connsiteY173" fmla="*/ 1168717 h 1483042"/>
                    <a:gd name="connsiteX174" fmla="*/ 940118 w 1985009"/>
                    <a:gd name="connsiteY174" fmla="*/ 1163003 h 1483042"/>
                    <a:gd name="connsiteX175" fmla="*/ 942023 w 1985009"/>
                    <a:gd name="connsiteY175" fmla="*/ 1145858 h 1483042"/>
                    <a:gd name="connsiteX176" fmla="*/ 937260 w 1985009"/>
                    <a:gd name="connsiteY176" fmla="*/ 1139190 h 1483042"/>
                    <a:gd name="connsiteX177" fmla="*/ 923925 w 1985009"/>
                    <a:gd name="connsiteY177" fmla="*/ 1139190 h 1483042"/>
                    <a:gd name="connsiteX178" fmla="*/ 923925 w 1985009"/>
                    <a:gd name="connsiteY178" fmla="*/ 1131570 h 1483042"/>
                    <a:gd name="connsiteX179" fmla="*/ 927735 w 1985009"/>
                    <a:gd name="connsiteY179" fmla="*/ 1125855 h 1483042"/>
                    <a:gd name="connsiteX180" fmla="*/ 927735 w 1985009"/>
                    <a:gd name="connsiteY180" fmla="*/ 1122045 h 1483042"/>
                    <a:gd name="connsiteX181" fmla="*/ 913448 w 1985009"/>
                    <a:gd name="connsiteY181" fmla="*/ 1119188 h 1483042"/>
                    <a:gd name="connsiteX182" fmla="*/ 882015 w 1985009"/>
                    <a:gd name="connsiteY182" fmla="*/ 1153478 h 1483042"/>
                    <a:gd name="connsiteX183" fmla="*/ 798195 w 1985009"/>
                    <a:gd name="connsiteY183" fmla="*/ 1214438 h 1483042"/>
                    <a:gd name="connsiteX184" fmla="*/ 812483 w 1985009"/>
                    <a:gd name="connsiteY184" fmla="*/ 1269683 h 1483042"/>
                    <a:gd name="connsiteX185" fmla="*/ 832485 w 1985009"/>
                    <a:gd name="connsiteY185" fmla="*/ 1269683 h 1483042"/>
                    <a:gd name="connsiteX186" fmla="*/ 855345 w 1985009"/>
                    <a:gd name="connsiteY186" fmla="*/ 1245870 h 1483042"/>
                    <a:gd name="connsiteX187" fmla="*/ 858203 w 1985009"/>
                    <a:gd name="connsiteY187" fmla="*/ 1257300 h 1483042"/>
                    <a:gd name="connsiteX188" fmla="*/ 918210 w 1985009"/>
                    <a:gd name="connsiteY188" fmla="*/ 1219200 h 1483042"/>
                    <a:gd name="connsiteX189" fmla="*/ 924878 w 1985009"/>
                    <a:gd name="connsiteY189" fmla="*/ 1209675 h 1483042"/>
                    <a:gd name="connsiteX190" fmla="*/ 915353 w 1985009"/>
                    <a:gd name="connsiteY190" fmla="*/ 1199198 h 1483042"/>
                    <a:gd name="connsiteX191" fmla="*/ 915353 w 1985009"/>
                    <a:gd name="connsiteY191" fmla="*/ 1192530 h 1483042"/>
                    <a:gd name="connsiteX192" fmla="*/ 920115 w 1985009"/>
                    <a:gd name="connsiteY192" fmla="*/ 1180148 h 1483042"/>
                    <a:gd name="connsiteX193" fmla="*/ 911543 w 1985009"/>
                    <a:gd name="connsiteY193" fmla="*/ 1179195 h 1483042"/>
                    <a:gd name="connsiteX194" fmla="*/ 892493 w 1985009"/>
                    <a:gd name="connsiteY194" fmla="*/ 1188720 h 1483042"/>
                    <a:gd name="connsiteX195" fmla="*/ 892493 w 1985009"/>
                    <a:gd name="connsiteY195" fmla="*/ 1177290 h 1483042"/>
                    <a:gd name="connsiteX196" fmla="*/ 866775 w 1985009"/>
                    <a:gd name="connsiteY196" fmla="*/ 1171575 h 1483042"/>
                    <a:gd name="connsiteX197" fmla="*/ 843915 w 1985009"/>
                    <a:gd name="connsiteY197" fmla="*/ 1174433 h 1483042"/>
                    <a:gd name="connsiteX198" fmla="*/ 842010 w 1985009"/>
                    <a:gd name="connsiteY198" fmla="*/ 1206817 h 1483042"/>
                    <a:gd name="connsiteX199" fmla="*/ 834390 w 1985009"/>
                    <a:gd name="connsiteY199" fmla="*/ 1187767 h 1483042"/>
                    <a:gd name="connsiteX200" fmla="*/ 820103 w 1985009"/>
                    <a:gd name="connsiteY200" fmla="*/ 1186815 h 1483042"/>
                    <a:gd name="connsiteX201" fmla="*/ 810578 w 1985009"/>
                    <a:gd name="connsiteY201" fmla="*/ 1192530 h 1483042"/>
                    <a:gd name="connsiteX202" fmla="*/ 777240 w 1985009"/>
                    <a:gd name="connsiteY202" fmla="*/ 1292542 h 1483042"/>
                    <a:gd name="connsiteX203" fmla="*/ 778193 w 1985009"/>
                    <a:gd name="connsiteY203" fmla="*/ 1285875 h 1483042"/>
                    <a:gd name="connsiteX204" fmla="*/ 798195 w 1985009"/>
                    <a:gd name="connsiteY204" fmla="*/ 1273492 h 1483042"/>
                    <a:gd name="connsiteX205" fmla="*/ 803910 w 1985009"/>
                    <a:gd name="connsiteY205" fmla="*/ 1276350 h 1483042"/>
                    <a:gd name="connsiteX206" fmla="*/ 816293 w 1985009"/>
                    <a:gd name="connsiteY206" fmla="*/ 1278255 h 1483042"/>
                    <a:gd name="connsiteX207" fmla="*/ 828675 w 1985009"/>
                    <a:gd name="connsiteY207" fmla="*/ 1289685 h 1483042"/>
                    <a:gd name="connsiteX208" fmla="*/ 807720 w 1985009"/>
                    <a:gd name="connsiteY208" fmla="*/ 1287780 h 1483042"/>
                    <a:gd name="connsiteX209" fmla="*/ 803910 w 1985009"/>
                    <a:gd name="connsiteY209" fmla="*/ 1282065 h 1483042"/>
                    <a:gd name="connsiteX210" fmla="*/ 794385 w 1985009"/>
                    <a:gd name="connsiteY210" fmla="*/ 1287780 h 1483042"/>
                    <a:gd name="connsiteX211" fmla="*/ 727710 w 1985009"/>
                    <a:gd name="connsiteY211" fmla="*/ 1323975 h 1483042"/>
                    <a:gd name="connsiteX212" fmla="*/ 717233 w 1985009"/>
                    <a:gd name="connsiteY212" fmla="*/ 1331595 h 1483042"/>
                    <a:gd name="connsiteX213" fmla="*/ 731520 w 1985009"/>
                    <a:gd name="connsiteY213" fmla="*/ 1344930 h 1483042"/>
                    <a:gd name="connsiteX214" fmla="*/ 739140 w 1985009"/>
                    <a:gd name="connsiteY214" fmla="*/ 1338263 h 1483042"/>
                    <a:gd name="connsiteX215" fmla="*/ 738188 w 1985009"/>
                    <a:gd name="connsiteY215" fmla="*/ 1325880 h 1483042"/>
                    <a:gd name="connsiteX216" fmla="*/ 667703 w 1985009"/>
                    <a:gd name="connsiteY216" fmla="*/ 1248728 h 1483042"/>
                    <a:gd name="connsiteX217" fmla="*/ 681038 w 1985009"/>
                    <a:gd name="connsiteY217" fmla="*/ 1249680 h 1483042"/>
                    <a:gd name="connsiteX218" fmla="*/ 684848 w 1985009"/>
                    <a:gd name="connsiteY218" fmla="*/ 1255395 h 1483042"/>
                    <a:gd name="connsiteX219" fmla="*/ 667703 w 1985009"/>
                    <a:gd name="connsiteY219" fmla="*/ 1256348 h 1483042"/>
                    <a:gd name="connsiteX220" fmla="*/ 535305 w 1985009"/>
                    <a:gd name="connsiteY220" fmla="*/ 1362075 h 1483042"/>
                    <a:gd name="connsiteX221" fmla="*/ 535305 w 1985009"/>
                    <a:gd name="connsiteY221" fmla="*/ 1366838 h 1483042"/>
                    <a:gd name="connsiteX222" fmla="*/ 541973 w 1985009"/>
                    <a:gd name="connsiteY222" fmla="*/ 1367790 h 1483042"/>
                    <a:gd name="connsiteX223" fmla="*/ 541020 w 1985009"/>
                    <a:gd name="connsiteY223" fmla="*/ 1362075 h 1483042"/>
                    <a:gd name="connsiteX224" fmla="*/ 531495 w 1985009"/>
                    <a:gd name="connsiteY224" fmla="*/ 1331595 h 1483042"/>
                    <a:gd name="connsiteX225" fmla="*/ 521970 w 1985009"/>
                    <a:gd name="connsiteY225" fmla="*/ 1341120 h 1483042"/>
                    <a:gd name="connsiteX226" fmla="*/ 521970 w 1985009"/>
                    <a:gd name="connsiteY226" fmla="*/ 1345883 h 1483042"/>
                    <a:gd name="connsiteX227" fmla="*/ 528638 w 1985009"/>
                    <a:gd name="connsiteY227" fmla="*/ 1356360 h 1483042"/>
                    <a:gd name="connsiteX228" fmla="*/ 538163 w 1985009"/>
                    <a:gd name="connsiteY228" fmla="*/ 1346835 h 1483042"/>
                    <a:gd name="connsiteX229" fmla="*/ 531495 w 1985009"/>
                    <a:gd name="connsiteY229" fmla="*/ 1345883 h 1483042"/>
                    <a:gd name="connsiteX230" fmla="*/ 512445 w 1985009"/>
                    <a:gd name="connsiteY230" fmla="*/ 1323975 h 1483042"/>
                    <a:gd name="connsiteX231" fmla="*/ 509588 w 1985009"/>
                    <a:gd name="connsiteY231" fmla="*/ 1333500 h 1483042"/>
                    <a:gd name="connsiteX232" fmla="*/ 497205 w 1985009"/>
                    <a:gd name="connsiteY232" fmla="*/ 1334453 h 1483042"/>
                    <a:gd name="connsiteX233" fmla="*/ 493395 w 1985009"/>
                    <a:gd name="connsiteY233" fmla="*/ 1336358 h 1483042"/>
                    <a:gd name="connsiteX234" fmla="*/ 493395 w 1985009"/>
                    <a:gd name="connsiteY234" fmla="*/ 1348740 h 1483042"/>
                    <a:gd name="connsiteX235" fmla="*/ 488632 w 1985009"/>
                    <a:gd name="connsiteY235" fmla="*/ 1357313 h 1483042"/>
                    <a:gd name="connsiteX236" fmla="*/ 494348 w 1985009"/>
                    <a:gd name="connsiteY236" fmla="*/ 1357313 h 1483042"/>
                    <a:gd name="connsiteX237" fmla="*/ 501015 w 1985009"/>
                    <a:gd name="connsiteY237" fmla="*/ 1348740 h 1483042"/>
                    <a:gd name="connsiteX238" fmla="*/ 508635 w 1985009"/>
                    <a:gd name="connsiteY238" fmla="*/ 1347788 h 1483042"/>
                    <a:gd name="connsiteX239" fmla="*/ 517207 w 1985009"/>
                    <a:gd name="connsiteY239" fmla="*/ 1338263 h 1483042"/>
                    <a:gd name="connsiteX240" fmla="*/ 519113 w 1985009"/>
                    <a:gd name="connsiteY240" fmla="*/ 1325880 h 1483042"/>
                    <a:gd name="connsiteX241" fmla="*/ 470535 w 1985009"/>
                    <a:gd name="connsiteY241" fmla="*/ 1304925 h 1483042"/>
                    <a:gd name="connsiteX242" fmla="*/ 468630 w 1985009"/>
                    <a:gd name="connsiteY242" fmla="*/ 1322070 h 1483042"/>
                    <a:gd name="connsiteX243" fmla="*/ 481965 w 1985009"/>
                    <a:gd name="connsiteY243" fmla="*/ 1329690 h 1483042"/>
                    <a:gd name="connsiteX244" fmla="*/ 493395 w 1985009"/>
                    <a:gd name="connsiteY244" fmla="*/ 1323975 h 1483042"/>
                    <a:gd name="connsiteX245" fmla="*/ 493395 w 1985009"/>
                    <a:gd name="connsiteY245" fmla="*/ 1314450 h 1483042"/>
                    <a:gd name="connsiteX246" fmla="*/ 509588 w 1985009"/>
                    <a:gd name="connsiteY246" fmla="*/ 1311592 h 1483042"/>
                    <a:gd name="connsiteX247" fmla="*/ 508635 w 1985009"/>
                    <a:gd name="connsiteY247" fmla="*/ 1305878 h 1483042"/>
                    <a:gd name="connsiteX248" fmla="*/ 500063 w 1985009"/>
                    <a:gd name="connsiteY248" fmla="*/ 1303973 h 1483042"/>
                    <a:gd name="connsiteX249" fmla="*/ 493395 w 1985009"/>
                    <a:gd name="connsiteY249" fmla="*/ 1309688 h 1483042"/>
                    <a:gd name="connsiteX250" fmla="*/ 484823 w 1985009"/>
                    <a:gd name="connsiteY250" fmla="*/ 1304925 h 1483042"/>
                    <a:gd name="connsiteX251" fmla="*/ 423863 w 1985009"/>
                    <a:gd name="connsiteY251" fmla="*/ 1303973 h 1483042"/>
                    <a:gd name="connsiteX252" fmla="*/ 433388 w 1985009"/>
                    <a:gd name="connsiteY252" fmla="*/ 1310640 h 1483042"/>
                    <a:gd name="connsiteX253" fmla="*/ 430530 w 1985009"/>
                    <a:gd name="connsiteY253" fmla="*/ 1322070 h 1483042"/>
                    <a:gd name="connsiteX254" fmla="*/ 417195 w 1985009"/>
                    <a:gd name="connsiteY254" fmla="*/ 1311592 h 1483042"/>
                    <a:gd name="connsiteX255" fmla="*/ 383857 w 1985009"/>
                    <a:gd name="connsiteY255" fmla="*/ 1316355 h 1483042"/>
                    <a:gd name="connsiteX256" fmla="*/ 397193 w 1985009"/>
                    <a:gd name="connsiteY256" fmla="*/ 1317308 h 1483042"/>
                    <a:gd name="connsiteX257" fmla="*/ 390525 w 1985009"/>
                    <a:gd name="connsiteY257" fmla="*/ 1324928 h 1483042"/>
                    <a:gd name="connsiteX258" fmla="*/ 350520 w 1985009"/>
                    <a:gd name="connsiteY258" fmla="*/ 1344930 h 1483042"/>
                    <a:gd name="connsiteX259" fmla="*/ 367665 w 1985009"/>
                    <a:gd name="connsiteY259" fmla="*/ 1355408 h 1483042"/>
                    <a:gd name="connsiteX260" fmla="*/ 351473 w 1985009"/>
                    <a:gd name="connsiteY260" fmla="*/ 1356360 h 1483042"/>
                    <a:gd name="connsiteX261" fmla="*/ 108585 w 1985009"/>
                    <a:gd name="connsiteY261" fmla="*/ 1047750 h 1483042"/>
                    <a:gd name="connsiteX262" fmla="*/ 120015 w 1985009"/>
                    <a:gd name="connsiteY262" fmla="*/ 1053465 h 1483042"/>
                    <a:gd name="connsiteX263" fmla="*/ 112395 w 1985009"/>
                    <a:gd name="connsiteY263" fmla="*/ 1059180 h 1483042"/>
                    <a:gd name="connsiteX264" fmla="*/ 101918 w 1985009"/>
                    <a:gd name="connsiteY264" fmla="*/ 987742 h 1483042"/>
                    <a:gd name="connsiteX265" fmla="*/ 105727 w 1985009"/>
                    <a:gd name="connsiteY265" fmla="*/ 999172 h 1483042"/>
                    <a:gd name="connsiteX266" fmla="*/ 113348 w 1985009"/>
                    <a:gd name="connsiteY266" fmla="*/ 987742 h 1483042"/>
                    <a:gd name="connsiteX267" fmla="*/ 333375 w 1985009"/>
                    <a:gd name="connsiteY267" fmla="*/ 803910 h 1483042"/>
                    <a:gd name="connsiteX268" fmla="*/ 347663 w 1985009"/>
                    <a:gd name="connsiteY268" fmla="*/ 802958 h 1483042"/>
                    <a:gd name="connsiteX269" fmla="*/ 356235 w 1985009"/>
                    <a:gd name="connsiteY269" fmla="*/ 806767 h 1483042"/>
                    <a:gd name="connsiteX270" fmla="*/ 366713 w 1985009"/>
                    <a:gd name="connsiteY270" fmla="*/ 802005 h 1483042"/>
                    <a:gd name="connsiteX271" fmla="*/ 379095 w 1985009"/>
                    <a:gd name="connsiteY271" fmla="*/ 801053 h 1483042"/>
                    <a:gd name="connsiteX272" fmla="*/ 394335 w 1985009"/>
                    <a:gd name="connsiteY272" fmla="*/ 808672 h 1483042"/>
                    <a:gd name="connsiteX273" fmla="*/ 401955 w 1985009"/>
                    <a:gd name="connsiteY273" fmla="*/ 826770 h 1483042"/>
                    <a:gd name="connsiteX274" fmla="*/ 401003 w 1985009"/>
                    <a:gd name="connsiteY274" fmla="*/ 835342 h 1483042"/>
                    <a:gd name="connsiteX275" fmla="*/ 389573 w 1985009"/>
                    <a:gd name="connsiteY275" fmla="*/ 854392 h 1483042"/>
                    <a:gd name="connsiteX276" fmla="*/ 366713 w 1985009"/>
                    <a:gd name="connsiteY276" fmla="*/ 852488 h 1483042"/>
                    <a:gd name="connsiteX277" fmla="*/ 346710 w 1985009"/>
                    <a:gd name="connsiteY277" fmla="*/ 835342 h 1483042"/>
                    <a:gd name="connsiteX278" fmla="*/ 337185 w 1985009"/>
                    <a:gd name="connsiteY278" fmla="*/ 831533 h 1483042"/>
                    <a:gd name="connsiteX279" fmla="*/ 326707 w 1985009"/>
                    <a:gd name="connsiteY279" fmla="*/ 812483 h 1483042"/>
                    <a:gd name="connsiteX280" fmla="*/ 132398 w 1985009"/>
                    <a:gd name="connsiteY280" fmla="*/ 666750 h 1483042"/>
                    <a:gd name="connsiteX281" fmla="*/ 133350 w 1985009"/>
                    <a:gd name="connsiteY281" fmla="*/ 684847 h 1483042"/>
                    <a:gd name="connsiteX282" fmla="*/ 152400 w 1985009"/>
                    <a:gd name="connsiteY282" fmla="*/ 703897 h 1483042"/>
                    <a:gd name="connsiteX283" fmla="*/ 152400 w 1985009"/>
                    <a:gd name="connsiteY283" fmla="*/ 708660 h 1483042"/>
                    <a:gd name="connsiteX284" fmla="*/ 144780 w 1985009"/>
                    <a:gd name="connsiteY284" fmla="*/ 706755 h 1483042"/>
                    <a:gd name="connsiteX285" fmla="*/ 128587 w 1985009"/>
                    <a:gd name="connsiteY285" fmla="*/ 699135 h 1483042"/>
                    <a:gd name="connsiteX286" fmla="*/ 125730 w 1985009"/>
                    <a:gd name="connsiteY286" fmla="*/ 688658 h 1483042"/>
                    <a:gd name="connsiteX287" fmla="*/ 122873 w 1985009"/>
                    <a:gd name="connsiteY287" fmla="*/ 673418 h 1483042"/>
                    <a:gd name="connsiteX288" fmla="*/ 306705 w 1985009"/>
                    <a:gd name="connsiteY288" fmla="*/ 444818 h 1483042"/>
                    <a:gd name="connsiteX289" fmla="*/ 306705 w 1985009"/>
                    <a:gd name="connsiteY289" fmla="*/ 456247 h 1483042"/>
                    <a:gd name="connsiteX290" fmla="*/ 324803 w 1985009"/>
                    <a:gd name="connsiteY290" fmla="*/ 473393 h 1483042"/>
                    <a:gd name="connsiteX291" fmla="*/ 346710 w 1985009"/>
                    <a:gd name="connsiteY291" fmla="*/ 473393 h 1483042"/>
                    <a:gd name="connsiteX292" fmla="*/ 352425 w 1985009"/>
                    <a:gd name="connsiteY292" fmla="*/ 483870 h 1483042"/>
                    <a:gd name="connsiteX293" fmla="*/ 352425 w 1985009"/>
                    <a:gd name="connsiteY293" fmla="*/ 499110 h 1483042"/>
                    <a:gd name="connsiteX294" fmla="*/ 372428 w 1985009"/>
                    <a:gd name="connsiteY294" fmla="*/ 517208 h 1483042"/>
                    <a:gd name="connsiteX295" fmla="*/ 389573 w 1985009"/>
                    <a:gd name="connsiteY295" fmla="*/ 528638 h 1483042"/>
                    <a:gd name="connsiteX296" fmla="*/ 388620 w 1985009"/>
                    <a:gd name="connsiteY296" fmla="*/ 535305 h 1483042"/>
                    <a:gd name="connsiteX297" fmla="*/ 381953 w 1985009"/>
                    <a:gd name="connsiteY297" fmla="*/ 545783 h 1483042"/>
                    <a:gd name="connsiteX298" fmla="*/ 368618 w 1985009"/>
                    <a:gd name="connsiteY298" fmla="*/ 534353 h 1483042"/>
                    <a:gd name="connsiteX299" fmla="*/ 348615 w 1985009"/>
                    <a:gd name="connsiteY299" fmla="*/ 535305 h 1483042"/>
                    <a:gd name="connsiteX300" fmla="*/ 340995 w 1985009"/>
                    <a:gd name="connsiteY300" fmla="*/ 527685 h 1483042"/>
                    <a:gd name="connsiteX301" fmla="*/ 332423 w 1985009"/>
                    <a:gd name="connsiteY301" fmla="*/ 507683 h 1483042"/>
                    <a:gd name="connsiteX302" fmla="*/ 318135 w 1985009"/>
                    <a:gd name="connsiteY302" fmla="*/ 486728 h 1483042"/>
                    <a:gd name="connsiteX303" fmla="*/ 293370 w 1985009"/>
                    <a:gd name="connsiteY303" fmla="*/ 485775 h 1483042"/>
                    <a:gd name="connsiteX304" fmla="*/ 283845 w 1985009"/>
                    <a:gd name="connsiteY304" fmla="*/ 479108 h 1483042"/>
                    <a:gd name="connsiteX305" fmla="*/ 293370 w 1985009"/>
                    <a:gd name="connsiteY305" fmla="*/ 459105 h 1483042"/>
                    <a:gd name="connsiteX306" fmla="*/ 466725 w 1985009"/>
                    <a:gd name="connsiteY306" fmla="*/ 401955 h 1483042"/>
                    <a:gd name="connsiteX307" fmla="*/ 476250 w 1985009"/>
                    <a:gd name="connsiteY307" fmla="*/ 401955 h 1483042"/>
                    <a:gd name="connsiteX308" fmla="*/ 477203 w 1985009"/>
                    <a:gd name="connsiteY308" fmla="*/ 412433 h 1483042"/>
                    <a:gd name="connsiteX309" fmla="*/ 467678 w 1985009"/>
                    <a:gd name="connsiteY309" fmla="*/ 412433 h 1483042"/>
                    <a:gd name="connsiteX310" fmla="*/ 621030 w 1985009"/>
                    <a:gd name="connsiteY310" fmla="*/ 589597 h 1483042"/>
                    <a:gd name="connsiteX311" fmla="*/ 629603 w 1985009"/>
                    <a:gd name="connsiteY311" fmla="*/ 590550 h 1483042"/>
                    <a:gd name="connsiteX312" fmla="*/ 629603 w 1985009"/>
                    <a:gd name="connsiteY312" fmla="*/ 601980 h 1483042"/>
                    <a:gd name="connsiteX313" fmla="*/ 613410 w 1985009"/>
                    <a:gd name="connsiteY313" fmla="*/ 597218 h 1483042"/>
                    <a:gd name="connsiteX314" fmla="*/ 1838325 w 1985009"/>
                    <a:gd name="connsiteY314" fmla="*/ 1329690 h 1483042"/>
                    <a:gd name="connsiteX315" fmla="*/ 1826895 w 1985009"/>
                    <a:gd name="connsiteY315" fmla="*/ 1333500 h 1483042"/>
                    <a:gd name="connsiteX316" fmla="*/ 1825943 w 1985009"/>
                    <a:gd name="connsiteY316" fmla="*/ 1343978 h 1483042"/>
                    <a:gd name="connsiteX317" fmla="*/ 1837373 w 1985009"/>
                    <a:gd name="connsiteY317" fmla="*/ 1343978 h 1483042"/>
                    <a:gd name="connsiteX318" fmla="*/ 337185 w 1985009"/>
                    <a:gd name="connsiteY318" fmla="*/ 1286828 h 1483042"/>
                    <a:gd name="connsiteX319" fmla="*/ 324803 w 1985009"/>
                    <a:gd name="connsiteY319" fmla="*/ 1283017 h 1483042"/>
                    <a:gd name="connsiteX320" fmla="*/ 285750 w 1985009"/>
                    <a:gd name="connsiteY320" fmla="*/ 1288733 h 1483042"/>
                    <a:gd name="connsiteX321" fmla="*/ 259080 w 1985009"/>
                    <a:gd name="connsiteY321" fmla="*/ 1302067 h 1483042"/>
                    <a:gd name="connsiteX322" fmla="*/ 258128 w 1985009"/>
                    <a:gd name="connsiteY322" fmla="*/ 1320165 h 1483042"/>
                    <a:gd name="connsiteX323" fmla="*/ 276225 w 1985009"/>
                    <a:gd name="connsiteY323" fmla="*/ 1326833 h 1483042"/>
                    <a:gd name="connsiteX324" fmla="*/ 290513 w 1985009"/>
                    <a:gd name="connsiteY324" fmla="*/ 1318260 h 1483042"/>
                    <a:gd name="connsiteX325" fmla="*/ 306705 w 1985009"/>
                    <a:gd name="connsiteY325" fmla="*/ 1317308 h 1483042"/>
                    <a:gd name="connsiteX326" fmla="*/ 351473 w 1985009"/>
                    <a:gd name="connsiteY326" fmla="*/ 1330642 h 1483042"/>
                    <a:gd name="connsiteX327" fmla="*/ 352425 w 1985009"/>
                    <a:gd name="connsiteY327" fmla="*/ 1318260 h 1483042"/>
                    <a:gd name="connsiteX328" fmla="*/ 337185 w 1985009"/>
                    <a:gd name="connsiteY328" fmla="*/ 1307783 h 1483042"/>
                    <a:gd name="connsiteX329" fmla="*/ 357188 w 1985009"/>
                    <a:gd name="connsiteY329" fmla="*/ 1308735 h 1483042"/>
                    <a:gd name="connsiteX330" fmla="*/ 353378 w 1985009"/>
                    <a:gd name="connsiteY330" fmla="*/ 1295400 h 1483042"/>
                    <a:gd name="connsiteX331" fmla="*/ 364807 w 1985009"/>
                    <a:gd name="connsiteY331" fmla="*/ 1297305 h 1483042"/>
                    <a:gd name="connsiteX332" fmla="*/ 365760 w 1985009"/>
                    <a:gd name="connsiteY332" fmla="*/ 1310640 h 1483042"/>
                    <a:gd name="connsiteX333" fmla="*/ 382905 w 1985009"/>
                    <a:gd name="connsiteY333" fmla="*/ 1310640 h 1483042"/>
                    <a:gd name="connsiteX334" fmla="*/ 386715 w 1985009"/>
                    <a:gd name="connsiteY334" fmla="*/ 1286828 h 1483042"/>
                    <a:gd name="connsiteX335" fmla="*/ 389573 w 1985009"/>
                    <a:gd name="connsiteY335" fmla="*/ 1309688 h 1483042"/>
                    <a:gd name="connsiteX336" fmla="*/ 413385 w 1985009"/>
                    <a:gd name="connsiteY336" fmla="*/ 1308735 h 1483042"/>
                    <a:gd name="connsiteX337" fmla="*/ 443865 w 1985009"/>
                    <a:gd name="connsiteY337" fmla="*/ 1277303 h 1483042"/>
                    <a:gd name="connsiteX338" fmla="*/ 451485 w 1985009"/>
                    <a:gd name="connsiteY338" fmla="*/ 1278255 h 1483042"/>
                    <a:gd name="connsiteX339" fmla="*/ 444818 w 1985009"/>
                    <a:gd name="connsiteY339" fmla="*/ 1290638 h 1483042"/>
                    <a:gd name="connsiteX340" fmla="*/ 458153 w 1985009"/>
                    <a:gd name="connsiteY340" fmla="*/ 1299210 h 1483042"/>
                    <a:gd name="connsiteX341" fmla="*/ 498157 w 1985009"/>
                    <a:gd name="connsiteY341" fmla="*/ 1297305 h 1483042"/>
                    <a:gd name="connsiteX342" fmla="*/ 522922 w 1985009"/>
                    <a:gd name="connsiteY342" fmla="*/ 1285875 h 1483042"/>
                    <a:gd name="connsiteX343" fmla="*/ 536258 w 1985009"/>
                    <a:gd name="connsiteY343" fmla="*/ 1284923 h 1483042"/>
                    <a:gd name="connsiteX344" fmla="*/ 539115 w 1985009"/>
                    <a:gd name="connsiteY344" fmla="*/ 1299210 h 1483042"/>
                    <a:gd name="connsiteX345" fmla="*/ 544830 w 1985009"/>
                    <a:gd name="connsiteY345" fmla="*/ 1294448 h 1483042"/>
                    <a:gd name="connsiteX346" fmla="*/ 548640 w 1985009"/>
                    <a:gd name="connsiteY346" fmla="*/ 1281113 h 1483042"/>
                    <a:gd name="connsiteX347" fmla="*/ 604838 w 1985009"/>
                    <a:gd name="connsiteY347" fmla="*/ 1283017 h 1483042"/>
                    <a:gd name="connsiteX348" fmla="*/ 622935 w 1985009"/>
                    <a:gd name="connsiteY348" fmla="*/ 1267778 h 1483042"/>
                    <a:gd name="connsiteX349" fmla="*/ 610553 w 1985009"/>
                    <a:gd name="connsiteY349" fmla="*/ 1257300 h 1483042"/>
                    <a:gd name="connsiteX350" fmla="*/ 616268 w 1985009"/>
                    <a:gd name="connsiteY350" fmla="*/ 1245870 h 1483042"/>
                    <a:gd name="connsiteX351" fmla="*/ 641033 w 1985009"/>
                    <a:gd name="connsiteY351" fmla="*/ 1247775 h 1483042"/>
                    <a:gd name="connsiteX352" fmla="*/ 639128 w 1985009"/>
                    <a:gd name="connsiteY352" fmla="*/ 1236345 h 1483042"/>
                    <a:gd name="connsiteX353" fmla="*/ 662940 w 1985009"/>
                    <a:gd name="connsiteY353" fmla="*/ 1238250 h 1483042"/>
                    <a:gd name="connsiteX354" fmla="*/ 669608 w 1985009"/>
                    <a:gd name="connsiteY354" fmla="*/ 1227773 h 1483042"/>
                    <a:gd name="connsiteX355" fmla="*/ 680085 w 1985009"/>
                    <a:gd name="connsiteY355" fmla="*/ 1229678 h 1483042"/>
                    <a:gd name="connsiteX356" fmla="*/ 723900 w 1985009"/>
                    <a:gd name="connsiteY356" fmla="*/ 1211580 h 1483042"/>
                    <a:gd name="connsiteX357" fmla="*/ 725805 w 1985009"/>
                    <a:gd name="connsiteY357" fmla="*/ 1195388 h 1483042"/>
                    <a:gd name="connsiteX358" fmla="*/ 779145 w 1985009"/>
                    <a:gd name="connsiteY358" fmla="*/ 1172528 h 1483042"/>
                    <a:gd name="connsiteX359" fmla="*/ 798195 w 1985009"/>
                    <a:gd name="connsiteY359" fmla="*/ 1154430 h 1483042"/>
                    <a:gd name="connsiteX360" fmla="*/ 809625 w 1985009"/>
                    <a:gd name="connsiteY360" fmla="*/ 1148715 h 1483042"/>
                    <a:gd name="connsiteX361" fmla="*/ 822008 w 1985009"/>
                    <a:gd name="connsiteY361" fmla="*/ 1156335 h 1483042"/>
                    <a:gd name="connsiteX362" fmla="*/ 843915 w 1985009"/>
                    <a:gd name="connsiteY362" fmla="*/ 1147763 h 1483042"/>
                    <a:gd name="connsiteX363" fmla="*/ 854393 w 1985009"/>
                    <a:gd name="connsiteY363" fmla="*/ 1129665 h 1483042"/>
                    <a:gd name="connsiteX364" fmla="*/ 859155 w 1985009"/>
                    <a:gd name="connsiteY364" fmla="*/ 1117283 h 1483042"/>
                    <a:gd name="connsiteX365" fmla="*/ 875348 w 1985009"/>
                    <a:gd name="connsiteY365" fmla="*/ 1108710 h 1483042"/>
                    <a:gd name="connsiteX366" fmla="*/ 889635 w 1985009"/>
                    <a:gd name="connsiteY366" fmla="*/ 1102042 h 1483042"/>
                    <a:gd name="connsiteX367" fmla="*/ 893445 w 1985009"/>
                    <a:gd name="connsiteY367" fmla="*/ 1088708 h 1483042"/>
                    <a:gd name="connsiteX368" fmla="*/ 882968 w 1985009"/>
                    <a:gd name="connsiteY368" fmla="*/ 1072515 h 1483042"/>
                    <a:gd name="connsiteX369" fmla="*/ 862013 w 1985009"/>
                    <a:gd name="connsiteY369" fmla="*/ 1070610 h 1483042"/>
                    <a:gd name="connsiteX370" fmla="*/ 860108 w 1985009"/>
                    <a:gd name="connsiteY370" fmla="*/ 1058228 h 1483042"/>
                    <a:gd name="connsiteX371" fmla="*/ 867728 w 1985009"/>
                    <a:gd name="connsiteY371" fmla="*/ 1042988 h 1483042"/>
                    <a:gd name="connsiteX372" fmla="*/ 881063 w 1985009"/>
                    <a:gd name="connsiteY372" fmla="*/ 1041083 h 1483042"/>
                    <a:gd name="connsiteX373" fmla="*/ 893445 w 1985009"/>
                    <a:gd name="connsiteY373" fmla="*/ 1026795 h 1483042"/>
                    <a:gd name="connsiteX374" fmla="*/ 911543 w 1985009"/>
                    <a:gd name="connsiteY374" fmla="*/ 1025842 h 1483042"/>
                    <a:gd name="connsiteX375" fmla="*/ 943928 w 1985009"/>
                    <a:gd name="connsiteY375" fmla="*/ 995363 h 1483042"/>
                    <a:gd name="connsiteX376" fmla="*/ 947738 w 1985009"/>
                    <a:gd name="connsiteY376" fmla="*/ 982028 h 1483042"/>
                    <a:gd name="connsiteX377" fmla="*/ 962025 w 1985009"/>
                    <a:gd name="connsiteY377" fmla="*/ 960120 h 1483042"/>
                    <a:gd name="connsiteX378" fmla="*/ 998220 w 1985009"/>
                    <a:gd name="connsiteY378" fmla="*/ 921067 h 1483042"/>
                    <a:gd name="connsiteX379" fmla="*/ 1022033 w 1985009"/>
                    <a:gd name="connsiteY379" fmla="*/ 912495 h 1483042"/>
                    <a:gd name="connsiteX380" fmla="*/ 1040130 w 1985009"/>
                    <a:gd name="connsiteY380" fmla="*/ 903922 h 1483042"/>
                    <a:gd name="connsiteX381" fmla="*/ 1060133 w 1985009"/>
                    <a:gd name="connsiteY381" fmla="*/ 911542 h 1483042"/>
                    <a:gd name="connsiteX382" fmla="*/ 1073468 w 1985009"/>
                    <a:gd name="connsiteY382" fmla="*/ 936308 h 1483042"/>
                    <a:gd name="connsiteX383" fmla="*/ 1059180 w 1985009"/>
                    <a:gd name="connsiteY383" fmla="*/ 936308 h 1483042"/>
                    <a:gd name="connsiteX384" fmla="*/ 1045845 w 1985009"/>
                    <a:gd name="connsiteY384" fmla="*/ 922020 h 1483042"/>
                    <a:gd name="connsiteX385" fmla="*/ 1017270 w 1985009"/>
                    <a:gd name="connsiteY385" fmla="*/ 941070 h 1483042"/>
                    <a:gd name="connsiteX386" fmla="*/ 1001078 w 1985009"/>
                    <a:gd name="connsiteY386" fmla="*/ 942022 h 1483042"/>
                    <a:gd name="connsiteX387" fmla="*/ 999173 w 1985009"/>
                    <a:gd name="connsiteY387" fmla="*/ 971550 h 1483042"/>
                    <a:gd name="connsiteX388" fmla="*/ 969645 w 1985009"/>
                    <a:gd name="connsiteY388" fmla="*/ 1018222 h 1483042"/>
                    <a:gd name="connsiteX389" fmla="*/ 975360 w 1985009"/>
                    <a:gd name="connsiteY389" fmla="*/ 1037272 h 1483042"/>
                    <a:gd name="connsiteX390" fmla="*/ 997268 w 1985009"/>
                    <a:gd name="connsiteY390" fmla="*/ 1037272 h 1483042"/>
                    <a:gd name="connsiteX391" fmla="*/ 991553 w 1985009"/>
                    <a:gd name="connsiteY391" fmla="*/ 1046797 h 1483042"/>
                    <a:gd name="connsiteX392" fmla="*/ 978218 w 1985009"/>
                    <a:gd name="connsiteY392" fmla="*/ 1047750 h 1483042"/>
                    <a:gd name="connsiteX393" fmla="*/ 955358 w 1985009"/>
                    <a:gd name="connsiteY393" fmla="*/ 1064895 h 1483042"/>
                    <a:gd name="connsiteX394" fmla="*/ 955358 w 1985009"/>
                    <a:gd name="connsiteY394" fmla="*/ 1073467 h 1483042"/>
                    <a:gd name="connsiteX395" fmla="*/ 973455 w 1985009"/>
                    <a:gd name="connsiteY395" fmla="*/ 1082992 h 1483042"/>
                    <a:gd name="connsiteX396" fmla="*/ 1005840 w 1985009"/>
                    <a:gd name="connsiteY396" fmla="*/ 1077278 h 1483042"/>
                    <a:gd name="connsiteX397" fmla="*/ 1019175 w 1985009"/>
                    <a:gd name="connsiteY397" fmla="*/ 1061085 h 1483042"/>
                    <a:gd name="connsiteX398" fmla="*/ 1032510 w 1985009"/>
                    <a:gd name="connsiteY398" fmla="*/ 1062038 h 1483042"/>
                    <a:gd name="connsiteX399" fmla="*/ 1061085 w 1985009"/>
                    <a:gd name="connsiteY399" fmla="*/ 1045845 h 1483042"/>
                    <a:gd name="connsiteX400" fmla="*/ 1065848 w 1985009"/>
                    <a:gd name="connsiteY400" fmla="*/ 1023938 h 1483042"/>
                    <a:gd name="connsiteX401" fmla="*/ 1081088 w 1985009"/>
                    <a:gd name="connsiteY401" fmla="*/ 1022985 h 1483042"/>
                    <a:gd name="connsiteX402" fmla="*/ 1141095 w 1985009"/>
                    <a:gd name="connsiteY402" fmla="*/ 1030605 h 1483042"/>
                    <a:gd name="connsiteX403" fmla="*/ 1150620 w 1985009"/>
                    <a:gd name="connsiteY403" fmla="*/ 1020128 h 1483042"/>
                    <a:gd name="connsiteX404" fmla="*/ 1160145 w 1985009"/>
                    <a:gd name="connsiteY404" fmla="*/ 977265 h 1483042"/>
                    <a:gd name="connsiteX405" fmla="*/ 1144905 w 1985009"/>
                    <a:gd name="connsiteY405" fmla="*/ 987742 h 1483042"/>
                    <a:gd name="connsiteX406" fmla="*/ 1150620 w 1985009"/>
                    <a:gd name="connsiteY406" fmla="*/ 966788 h 1483042"/>
                    <a:gd name="connsiteX407" fmla="*/ 1135380 w 1985009"/>
                    <a:gd name="connsiteY407" fmla="*/ 953453 h 1483042"/>
                    <a:gd name="connsiteX408" fmla="*/ 1143000 w 1985009"/>
                    <a:gd name="connsiteY408" fmla="*/ 939165 h 1483042"/>
                    <a:gd name="connsiteX409" fmla="*/ 1143953 w 1985009"/>
                    <a:gd name="connsiteY409" fmla="*/ 953453 h 1483042"/>
                    <a:gd name="connsiteX410" fmla="*/ 1176338 w 1985009"/>
                    <a:gd name="connsiteY410" fmla="*/ 953453 h 1483042"/>
                    <a:gd name="connsiteX411" fmla="*/ 1183005 w 1985009"/>
                    <a:gd name="connsiteY411" fmla="*/ 943928 h 1483042"/>
                    <a:gd name="connsiteX412" fmla="*/ 1198245 w 1985009"/>
                    <a:gd name="connsiteY412" fmla="*/ 942975 h 1483042"/>
                    <a:gd name="connsiteX413" fmla="*/ 1195388 w 1985009"/>
                    <a:gd name="connsiteY413" fmla="*/ 959167 h 1483042"/>
                    <a:gd name="connsiteX414" fmla="*/ 1213485 w 1985009"/>
                    <a:gd name="connsiteY414" fmla="*/ 960120 h 1483042"/>
                    <a:gd name="connsiteX415" fmla="*/ 1195388 w 1985009"/>
                    <a:gd name="connsiteY415" fmla="*/ 972503 h 1483042"/>
                    <a:gd name="connsiteX416" fmla="*/ 1234440 w 1985009"/>
                    <a:gd name="connsiteY416" fmla="*/ 982980 h 1483042"/>
                    <a:gd name="connsiteX417" fmla="*/ 1201103 w 1985009"/>
                    <a:gd name="connsiteY417" fmla="*/ 986790 h 1483042"/>
                    <a:gd name="connsiteX418" fmla="*/ 1188720 w 1985009"/>
                    <a:gd name="connsiteY418" fmla="*/ 998220 h 1483042"/>
                    <a:gd name="connsiteX419" fmla="*/ 1197293 w 1985009"/>
                    <a:gd name="connsiteY419" fmla="*/ 1011555 h 1483042"/>
                    <a:gd name="connsiteX420" fmla="*/ 1241108 w 1985009"/>
                    <a:gd name="connsiteY420" fmla="*/ 995363 h 1483042"/>
                    <a:gd name="connsiteX421" fmla="*/ 1263015 w 1985009"/>
                    <a:gd name="connsiteY421" fmla="*/ 1011555 h 1483042"/>
                    <a:gd name="connsiteX422" fmla="*/ 1269683 w 1985009"/>
                    <a:gd name="connsiteY422" fmla="*/ 1002983 h 1483042"/>
                    <a:gd name="connsiteX423" fmla="*/ 1275398 w 1985009"/>
                    <a:gd name="connsiteY423" fmla="*/ 1016317 h 1483042"/>
                    <a:gd name="connsiteX424" fmla="*/ 1313498 w 1985009"/>
                    <a:gd name="connsiteY424" fmla="*/ 1038225 h 1483042"/>
                    <a:gd name="connsiteX425" fmla="*/ 1341120 w 1985009"/>
                    <a:gd name="connsiteY425" fmla="*/ 1038225 h 1483042"/>
                    <a:gd name="connsiteX426" fmla="*/ 1378268 w 1985009"/>
                    <a:gd name="connsiteY426" fmla="*/ 1033463 h 1483042"/>
                    <a:gd name="connsiteX427" fmla="*/ 1419225 w 1985009"/>
                    <a:gd name="connsiteY427" fmla="*/ 1043940 h 1483042"/>
                    <a:gd name="connsiteX428" fmla="*/ 1438275 w 1985009"/>
                    <a:gd name="connsiteY428" fmla="*/ 1062038 h 1483042"/>
                    <a:gd name="connsiteX429" fmla="*/ 1481138 w 1985009"/>
                    <a:gd name="connsiteY429" fmla="*/ 1065848 h 1483042"/>
                    <a:gd name="connsiteX430" fmla="*/ 1498283 w 1985009"/>
                    <a:gd name="connsiteY430" fmla="*/ 1051560 h 1483042"/>
                    <a:gd name="connsiteX431" fmla="*/ 1505903 w 1985009"/>
                    <a:gd name="connsiteY431" fmla="*/ 1074420 h 1483042"/>
                    <a:gd name="connsiteX432" fmla="*/ 1488758 w 1985009"/>
                    <a:gd name="connsiteY432" fmla="*/ 1081088 h 1483042"/>
                    <a:gd name="connsiteX433" fmla="*/ 1500188 w 1985009"/>
                    <a:gd name="connsiteY433" fmla="*/ 1092517 h 1483042"/>
                    <a:gd name="connsiteX434" fmla="*/ 1570673 w 1985009"/>
                    <a:gd name="connsiteY434" fmla="*/ 1128713 h 1483042"/>
                    <a:gd name="connsiteX435" fmla="*/ 1584008 w 1985009"/>
                    <a:gd name="connsiteY435" fmla="*/ 1152525 h 1483042"/>
                    <a:gd name="connsiteX436" fmla="*/ 1635443 w 1985009"/>
                    <a:gd name="connsiteY436" fmla="*/ 1191578 h 1483042"/>
                    <a:gd name="connsiteX437" fmla="*/ 1666875 w 1985009"/>
                    <a:gd name="connsiteY437" fmla="*/ 1172528 h 1483042"/>
                    <a:gd name="connsiteX438" fmla="*/ 1661160 w 1985009"/>
                    <a:gd name="connsiteY438" fmla="*/ 1151573 h 1483042"/>
                    <a:gd name="connsiteX439" fmla="*/ 1627823 w 1985009"/>
                    <a:gd name="connsiteY439" fmla="*/ 1132523 h 1483042"/>
                    <a:gd name="connsiteX440" fmla="*/ 1657350 w 1985009"/>
                    <a:gd name="connsiteY440" fmla="*/ 1143953 h 1483042"/>
                    <a:gd name="connsiteX441" fmla="*/ 1662113 w 1985009"/>
                    <a:gd name="connsiteY441" fmla="*/ 1137285 h 1483042"/>
                    <a:gd name="connsiteX442" fmla="*/ 1670685 w 1985009"/>
                    <a:gd name="connsiteY442" fmla="*/ 1149667 h 1483042"/>
                    <a:gd name="connsiteX443" fmla="*/ 1670685 w 1985009"/>
                    <a:gd name="connsiteY443" fmla="*/ 1175385 h 1483042"/>
                    <a:gd name="connsiteX444" fmla="*/ 1690688 w 1985009"/>
                    <a:gd name="connsiteY444" fmla="*/ 1169670 h 1483042"/>
                    <a:gd name="connsiteX445" fmla="*/ 1710690 w 1985009"/>
                    <a:gd name="connsiteY445" fmla="*/ 1186815 h 1483042"/>
                    <a:gd name="connsiteX446" fmla="*/ 1686878 w 1985009"/>
                    <a:gd name="connsiteY446" fmla="*/ 1093470 h 1483042"/>
                    <a:gd name="connsiteX447" fmla="*/ 1698308 w 1985009"/>
                    <a:gd name="connsiteY447" fmla="*/ 1105853 h 1483042"/>
                    <a:gd name="connsiteX448" fmla="*/ 1711643 w 1985009"/>
                    <a:gd name="connsiteY448" fmla="*/ 1163003 h 1483042"/>
                    <a:gd name="connsiteX449" fmla="*/ 1732598 w 1985009"/>
                    <a:gd name="connsiteY449" fmla="*/ 1186815 h 1483042"/>
                    <a:gd name="connsiteX450" fmla="*/ 1755458 w 1985009"/>
                    <a:gd name="connsiteY450" fmla="*/ 1183005 h 1483042"/>
                    <a:gd name="connsiteX451" fmla="*/ 1772603 w 1985009"/>
                    <a:gd name="connsiteY451" fmla="*/ 1216342 h 1483042"/>
                    <a:gd name="connsiteX452" fmla="*/ 1781175 w 1985009"/>
                    <a:gd name="connsiteY452" fmla="*/ 1216342 h 1483042"/>
                    <a:gd name="connsiteX453" fmla="*/ 1786890 w 1985009"/>
                    <a:gd name="connsiteY453" fmla="*/ 1269683 h 1483042"/>
                    <a:gd name="connsiteX454" fmla="*/ 1819275 w 1985009"/>
                    <a:gd name="connsiteY454" fmla="*/ 1274445 h 1483042"/>
                    <a:gd name="connsiteX455" fmla="*/ 1834515 w 1985009"/>
                    <a:gd name="connsiteY455" fmla="*/ 1295400 h 1483042"/>
                    <a:gd name="connsiteX456" fmla="*/ 1851660 w 1985009"/>
                    <a:gd name="connsiteY456" fmla="*/ 1305878 h 1483042"/>
                    <a:gd name="connsiteX457" fmla="*/ 1855470 w 1985009"/>
                    <a:gd name="connsiteY457" fmla="*/ 1332548 h 1483042"/>
                    <a:gd name="connsiteX458" fmla="*/ 1838325 w 1985009"/>
                    <a:gd name="connsiteY458" fmla="*/ 1357313 h 1483042"/>
                    <a:gd name="connsiteX459" fmla="*/ 1865948 w 1985009"/>
                    <a:gd name="connsiteY459" fmla="*/ 1372553 h 1483042"/>
                    <a:gd name="connsiteX460" fmla="*/ 1877378 w 1985009"/>
                    <a:gd name="connsiteY460" fmla="*/ 1349692 h 1483042"/>
                    <a:gd name="connsiteX461" fmla="*/ 1875473 w 1985009"/>
                    <a:gd name="connsiteY461" fmla="*/ 1379220 h 1483042"/>
                    <a:gd name="connsiteX462" fmla="*/ 1867853 w 1985009"/>
                    <a:gd name="connsiteY462" fmla="*/ 1387792 h 1483042"/>
                    <a:gd name="connsiteX463" fmla="*/ 1881188 w 1985009"/>
                    <a:gd name="connsiteY463" fmla="*/ 1403985 h 1483042"/>
                    <a:gd name="connsiteX464" fmla="*/ 1887855 w 1985009"/>
                    <a:gd name="connsiteY464" fmla="*/ 1381125 h 1483042"/>
                    <a:gd name="connsiteX465" fmla="*/ 1885950 w 1985009"/>
                    <a:gd name="connsiteY465" fmla="*/ 1369695 h 1483042"/>
                    <a:gd name="connsiteX466" fmla="*/ 1893570 w 1985009"/>
                    <a:gd name="connsiteY466" fmla="*/ 1371600 h 1483042"/>
                    <a:gd name="connsiteX467" fmla="*/ 1899285 w 1985009"/>
                    <a:gd name="connsiteY467" fmla="*/ 1393508 h 1483042"/>
                    <a:gd name="connsiteX468" fmla="*/ 1889760 w 1985009"/>
                    <a:gd name="connsiteY468" fmla="*/ 1406842 h 1483042"/>
                    <a:gd name="connsiteX469" fmla="*/ 1895475 w 1985009"/>
                    <a:gd name="connsiteY469" fmla="*/ 1431608 h 1483042"/>
                    <a:gd name="connsiteX470" fmla="*/ 1900238 w 1985009"/>
                    <a:gd name="connsiteY470" fmla="*/ 1435417 h 1483042"/>
                    <a:gd name="connsiteX471" fmla="*/ 1903095 w 1985009"/>
                    <a:gd name="connsiteY471" fmla="*/ 1420178 h 1483042"/>
                    <a:gd name="connsiteX472" fmla="*/ 1909763 w 1985009"/>
                    <a:gd name="connsiteY472" fmla="*/ 1425892 h 1483042"/>
                    <a:gd name="connsiteX473" fmla="*/ 1906905 w 1985009"/>
                    <a:gd name="connsiteY473" fmla="*/ 1444942 h 1483042"/>
                    <a:gd name="connsiteX474" fmla="*/ 1918335 w 1985009"/>
                    <a:gd name="connsiteY474" fmla="*/ 1446848 h 1483042"/>
                    <a:gd name="connsiteX475" fmla="*/ 1914525 w 1985009"/>
                    <a:gd name="connsiteY475" fmla="*/ 1455420 h 1483042"/>
                    <a:gd name="connsiteX476" fmla="*/ 1930718 w 1985009"/>
                    <a:gd name="connsiteY476" fmla="*/ 1454467 h 1483042"/>
                    <a:gd name="connsiteX477" fmla="*/ 1930718 w 1985009"/>
                    <a:gd name="connsiteY477" fmla="*/ 1444942 h 1483042"/>
                    <a:gd name="connsiteX478" fmla="*/ 1921193 w 1985009"/>
                    <a:gd name="connsiteY478" fmla="*/ 1444942 h 1483042"/>
                    <a:gd name="connsiteX479" fmla="*/ 1922145 w 1985009"/>
                    <a:gd name="connsiteY479" fmla="*/ 1428750 h 1483042"/>
                    <a:gd name="connsiteX480" fmla="*/ 1914525 w 1985009"/>
                    <a:gd name="connsiteY480" fmla="*/ 1423035 h 1483042"/>
                    <a:gd name="connsiteX481" fmla="*/ 1930718 w 1985009"/>
                    <a:gd name="connsiteY481" fmla="*/ 1420178 h 1483042"/>
                    <a:gd name="connsiteX482" fmla="*/ 1935480 w 1985009"/>
                    <a:gd name="connsiteY482" fmla="*/ 1412558 h 1483042"/>
                    <a:gd name="connsiteX483" fmla="*/ 1935480 w 1985009"/>
                    <a:gd name="connsiteY483" fmla="*/ 1397317 h 1483042"/>
                    <a:gd name="connsiteX484" fmla="*/ 1940243 w 1985009"/>
                    <a:gd name="connsiteY484" fmla="*/ 1409700 h 1483042"/>
                    <a:gd name="connsiteX485" fmla="*/ 1934528 w 1985009"/>
                    <a:gd name="connsiteY485" fmla="*/ 1426845 h 1483042"/>
                    <a:gd name="connsiteX486" fmla="*/ 1945958 w 1985009"/>
                    <a:gd name="connsiteY486" fmla="*/ 1463992 h 1483042"/>
                    <a:gd name="connsiteX487" fmla="*/ 1963103 w 1985009"/>
                    <a:gd name="connsiteY487" fmla="*/ 1464945 h 1483042"/>
                    <a:gd name="connsiteX488" fmla="*/ 1984058 w 1985009"/>
                    <a:gd name="connsiteY488" fmla="*/ 1424940 h 1483042"/>
                    <a:gd name="connsiteX489" fmla="*/ 1985010 w 1985009"/>
                    <a:gd name="connsiteY489" fmla="*/ 1406842 h 1483042"/>
                    <a:gd name="connsiteX490" fmla="*/ 1972628 w 1985009"/>
                    <a:gd name="connsiteY490" fmla="*/ 1368742 h 1483042"/>
                    <a:gd name="connsiteX491" fmla="*/ 1971675 w 1985009"/>
                    <a:gd name="connsiteY491" fmla="*/ 1357313 h 1483042"/>
                    <a:gd name="connsiteX492" fmla="*/ 1976438 w 1985009"/>
                    <a:gd name="connsiteY492" fmla="*/ 1345883 h 1483042"/>
                    <a:gd name="connsiteX493" fmla="*/ 1969770 w 1985009"/>
                    <a:gd name="connsiteY493" fmla="*/ 1339215 h 1483042"/>
                    <a:gd name="connsiteX494" fmla="*/ 1953578 w 1985009"/>
                    <a:gd name="connsiteY494" fmla="*/ 1340167 h 1483042"/>
                    <a:gd name="connsiteX495" fmla="*/ 1929765 w 1985009"/>
                    <a:gd name="connsiteY495" fmla="*/ 1321117 h 1483042"/>
                    <a:gd name="connsiteX496" fmla="*/ 1913573 w 1985009"/>
                    <a:gd name="connsiteY496" fmla="*/ 1321117 h 1483042"/>
                    <a:gd name="connsiteX497" fmla="*/ 1894523 w 1985009"/>
                    <a:gd name="connsiteY497" fmla="*/ 1307783 h 1483042"/>
                    <a:gd name="connsiteX498" fmla="*/ 1880235 w 1985009"/>
                    <a:gd name="connsiteY498" fmla="*/ 1307783 h 1483042"/>
                    <a:gd name="connsiteX499" fmla="*/ 1875473 w 1985009"/>
                    <a:gd name="connsiteY499" fmla="*/ 1292542 h 1483042"/>
                    <a:gd name="connsiteX500" fmla="*/ 1862138 w 1985009"/>
                    <a:gd name="connsiteY500" fmla="*/ 1289685 h 1483042"/>
                    <a:gd name="connsiteX501" fmla="*/ 1860233 w 1985009"/>
                    <a:gd name="connsiteY501" fmla="*/ 1275398 h 1483042"/>
                    <a:gd name="connsiteX502" fmla="*/ 1850708 w 1985009"/>
                    <a:gd name="connsiteY502" fmla="*/ 1270635 h 1483042"/>
                    <a:gd name="connsiteX503" fmla="*/ 1851660 w 1985009"/>
                    <a:gd name="connsiteY503" fmla="*/ 1254442 h 1483042"/>
                    <a:gd name="connsiteX504" fmla="*/ 1803083 w 1985009"/>
                    <a:gd name="connsiteY504" fmla="*/ 1183958 h 1483042"/>
                    <a:gd name="connsiteX505" fmla="*/ 1785938 w 1985009"/>
                    <a:gd name="connsiteY505" fmla="*/ 1169670 h 1483042"/>
                    <a:gd name="connsiteX506" fmla="*/ 1785938 w 1985009"/>
                    <a:gd name="connsiteY506" fmla="*/ 1158240 h 1483042"/>
                    <a:gd name="connsiteX507" fmla="*/ 1744980 w 1985009"/>
                    <a:gd name="connsiteY507" fmla="*/ 1124903 h 1483042"/>
                    <a:gd name="connsiteX508" fmla="*/ 1738313 w 1985009"/>
                    <a:gd name="connsiteY508" fmla="*/ 1114425 h 1483042"/>
                    <a:gd name="connsiteX509" fmla="*/ 1723073 w 1985009"/>
                    <a:gd name="connsiteY509" fmla="*/ 1095375 h 1483042"/>
                    <a:gd name="connsiteX510" fmla="*/ 1704975 w 1985009"/>
                    <a:gd name="connsiteY510" fmla="*/ 1089660 h 1483042"/>
                    <a:gd name="connsiteX511" fmla="*/ 1704975 w 1985009"/>
                    <a:gd name="connsiteY511" fmla="*/ 1068705 h 1483042"/>
                    <a:gd name="connsiteX512" fmla="*/ 1693545 w 1985009"/>
                    <a:gd name="connsiteY512" fmla="*/ 1056323 h 1483042"/>
                    <a:gd name="connsiteX513" fmla="*/ 1677353 w 1985009"/>
                    <a:gd name="connsiteY513" fmla="*/ 1049655 h 1483042"/>
                    <a:gd name="connsiteX514" fmla="*/ 1657350 w 1985009"/>
                    <a:gd name="connsiteY514" fmla="*/ 1062038 h 1483042"/>
                    <a:gd name="connsiteX515" fmla="*/ 1642110 w 1985009"/>
                    <a:gd name="connsiteY515" fmla="*/ 1082040 h 1483042"/>
                    <a:gd name="connsiteX516" fmla="*/ 1638300 w 1985009"/>
                    <a:gd name="connsiteY516" fmla="*/ 1104900 h 1483042"/>
                    <a:gd name="connsiteX517" fmla="*/ 1624013 w 1985009"/>
                    <a:gd name="connsiteY517" fmla="*/ 1105853 h 1483042"/>
                    <a:gd name="connsiteX518" fmla="*/ 1600200 w 1985009"/>
                    <a:gd name="connsiteY518" fmla="*/ 1131570 h 1483042"/>
                    <a:gd name="connsiteX519" fmla="*/ 1592580 w 1985009"/>
                    <a:gd name="connsiteY519" fmla="*/ 1128713 h 1483042"/>
                    <a:gd name="connsiteX520" fmla="*/ 1592580 w 1985009"/>
                    <a:gd name="connsiteY520" fmla="*/ 1104900 h 1483042"/>
                    <a:gd name="connsiteX521" fmla="*/ 1569720 w 1985009"/>
                    <a:gd name="connsiteY521" fmla="*/ 1083945 h 1483042"/>
                    <a:gd name="connsiteX522" fmla="*/ 1547813 w 1985009"/>
                    <a:gd name="connsiteY522" fmla="*/ 1064895 h 1483042"/>
                    <a:gd name="connsiteX523" fmla="*/ 1543050 w 1985009"/>
                    <a:gd name="connsiteY523" fmla="*/ 1045845 h 1483042"/>
                    <a:gd name="connsiteX524" fmla="*/ 1519238 w 1985009"/>
                    <a:gd name="connsiteY524" fmla="*/ 1033463 h 1483042"/>
                    <a:gd name="connsiteX525" fmla="*/ 1521143 w 1985009"/>
                    <a:gd name="connsiteY525" fmla="*/ 1012508 h 1483042"/>
                    <a:gd name="connsiteX526" fmla="*/ 1494473 w 1985009"/>
                    <a:gd name="connsiteY526" fmla="*/ 1011555 h 1483042"/>
                    <a:gd name="connsiteX527" fmla="*/ 1487805 w 1985009"/>
                    <a:gd name="connsiteY527" fmla="*/ 1022033 h 1483042"/>
                    <a:gd name="connsiteX528" fmla="*/ 1476375 w 1985009"/>
                    <a:gd name="connsiteY528" fmla="*/ 1022033 h 1483042"/>
                    <a:gd name="connsiteX529" fmla="*/ 1469708 w 1985009"/>
                    <a:gd name="connsiteY529" fmla="*/ 1015365 h 1483042"/>
                    <a:gd name="connsiteX530" fmla="*/ 1458278 w 1985009"/>
                    <a:gd name="connsiteY530" fmla="*/ 1022985 h 1483042"/>
                    <a:gd name="connsiteX531" fmla="*/ 1441133 w 1985009"/>
                    <a:gd name="connsiteY531" fmla="*/ 1011555 h 1483042"/>
                    <a:gd name="connsiteX532" fmla="*/ 1441133 w 1985009"/>
                    <a:gd name="connsiteY532" fmla="*/ 194310 h 1483042"/>
                    <a:gd name="connsiteX533" fmla="*/ 1375410 w 1985009"/>
                    <a:gd name="connsiteY533" fmla="*/ 155258 h 1483042"/>
                    <a:gd name="connsiteX534" fmla="*/ 1358265 w 1985009"/>
                    <a:gd name="connsiteY534" fmla="*/ 150495 h 1483042"/>
                    <a:gd name="connsiteX535" fmla="*/ 1337310 w 1985009"/>
                    <a:gd name="connsiteY535" fmla="*/ 160972 h 1483042"/>
                    <a:gd name="connsiteX536" fmla="*/ 1316355 w 1985009"/>
                    <a:gd name="connsiteY536" fmla="*/ 161925 h 1483042"/>
                    <a:gd name="connsiteX537" fmla="*/ 1294448 w 1985009"/>
                    <a:gd name="connsiteY537" fmla="*/ 146685 h 1483042"/>
                    <a:gd name="connsiteX538" fmla="*/ 1253490 w 1985009"/>
                    <a:gd name="connsiteY538" fmla="*/ 140970 h 1483042"/>
                    <a:gd name="connsiteX539" fmla="*/ 1198245 w 1985009"/>
                    <a:gd name="connsiteY539" fmla="*/ 106680 h 1483042"/>
                    <a:gd name="connsiteX540" fmla="*/ 1143953 w 1985009"/>
                    <a:gd name="connsiteY540" fmla="*/ 102870 h 1483042"/>
                    <a:gd name="connsiteX541" fmla="*/ 1124903 w 1985009"/>
                    <a:gd name="connsiteY541" fmla="*/ 107633 h 1483042"/>
                    <a:gd name="connsiteX542" fmla="*/ 1122998 w 1985009"/>
                    <a:gd name="connsiteY542" fmla="*/ 90488 h 1483042"/>
                    <a:gd name="connsiteX543" fmla="*/ 1105853 w 1985009"/>
                    <a:gd name="connsiteY543" fmla="*/ 83820 h 1483042"/>
                    <a:gd name="connsiteX544" fmla="*/ 1116330 w 1985009"/>
                    <a:gd name="connsiteY544" fmla="*/ 74295 h 1483042"/>
                    <a:gd name="connsiteX545" fmla="*/ 1114425 w 1985009"/>
                    <a:gd name="connsiteY545" fmla="*/ 65722 h 1483042"/>
                    <a:gd name="connsiteX546" fmla="*/ 1083945 w 1985009"/>
                    <a:gd name="connsiteY546" fmla="*/ 55245 h 1483042"/>
                    <a:gd name="connsiteX547" fmla="*/ 1061085 w 1985009"/>
                    <a:gd name="connsiteY547" fmla="*/ 55245 h 1483042"/>
                    <a:gd name="connsiteX548" fmla="*/ 1057275 w 1985009"/>
                    <a:gd name="connsiteY548" fmla="*/ 59055 h 1483042"/>
                    <a:gd name="connsiteX549" fmla="*/ 1048703 w 1985009"/>
                    <a:gd name="connsiteY549" fmla="*/ 53340 h 1483042"/>
                    <a:gd name="connsiteX550" fmla="*/ 1049655 w 1985009"/>
                    <a:gd name="connsiteY550" fmla="*/ 28575 h 1483042"/>
                    <a:gd name="connsiteX551" fmla="*/ 1042035 w 1985009"/>
                    <a:gd name="connsiteY551" fmla="*/ 20003 h 1483042"/>
                    <a:gd name="connsiteX552" fmla="*/ 1018223 w 1985009"/>
                    <a:gd name="connsiteY552" fmla="*/ 47625 h 1483042"/>
                    <a:gd name="connsiteX553" fmla="*/ 1010603 w 1985009"/>
                    <a:gd name="connsiteY553" fmla="*/ 46672 h 1483042"/>
                    <a:gd name="connsiteX554" fmla="*/ 1010603 w 1985009"/>
                    <a:gd name="connsiteY554" fmla="*/ 39053 h 1483042"/>
                    <a:gd name="connsiteX555" fmla="*/ 1026795 w 1985009"/>
                    <a:gd name="connsiteY555" fmla="*/ 31433 h 1483042"/>
                    <a:gd name="connsiteX556" fmla="*/ 1026795 w 1985009"/>
                    <a:gd name="connsiteY556" fmla="*/ 23813 h 1483042"/>
                    <a:gd name="connsiteX557" fmla="*/ 1008698 w 1985009"/>
                    <a:gd name="connsiteY557" fmla="*/ 953 h 1483042"/>
                    <a:gd name="connsiteX558" fmla="*/ 998220 w 1985009"/>
                    <a:gd name="connsiteY558" fmla="*/ 0 h 1483042"/>
                    <a:gd name="connsiteX559" fmla="*/ 955358 w 1985009"/>
                    <a:gd name="connsiteY559" fmla="*/ 29528 h 1483042"/>
                    <a:gd name="connsiteX560" fmla="*/ 918210 w 1985009"/>
                    <a:gd name="connsiteY560" fmla="*/ 29528 h 1483042"/>
                    <a:gd name="connsiteX561" fmla="*/ 922020 w 1985009"/>
                    <a:gd name="connsiteY561" fmla="*/ 20955 h 1483042"/>
                    <a:gd name="connsiteX562" fmla="*/ 904875 w 1985009"/>
                    <a:gd name="connsiteY562" fmla="*/ 20003 h 1483042"/>
                    <a:gd name="connsiteX563" fmla="*/ 855345 w 1985009"/>
                    <a:gd name="connsiteY563" fmla="*/ 52388 h 1483042"/>
                    <a:gd name="connsiteX564" fmla="*/ 838200 w 1985009"/>
                    <a:gd name="connsiteY564" fmla="*/ 52388 h 1483042"/>
                    <a:gd name="connsiteX565" fmla="*/ 832485 w 1985009"/>
                    <a:gd name="connsiteY565" fmla="*/ 44768 h 1483042"/>
                    <a:gd name="connsiteX566" fmla="*/ 806768 w 1985009"/>
                    <a:gd name="connsiteY566" fmla="*/ 59055 h 1483042"/>
                    <a:gd name="connsiteX567" fmla="*/ 772478 w 1985009"/>
                    <a:gd name="connsiteY567" fmla="*/ 94297 h 1483042"/>
                    <a:gd name="connsiteX568" fmla="*/ 745808 w 1985009"/>
                    <a:gd name="connsiteY568" fmla="*/ 120015 h 1483042"/>
                    <a:gd name="connsiteX569" fmla="*/ 731520 w 1985009"/>
                    <a:gd name="connsiteY569" fmla="*/ 131445 h 1483042"/>
                    <a:gd name="connsiteX570" fmla="*/ 706755 w 1985009"/>
                    <a:gd name="connsiteY570" fmla="*/ 132397 h 1483042"/>
                    <a:gd name="connsiteX571" fmla="*/ 685800 w 1985009"/>
                    <a:gd name="connsiteY571" fmla="*/ 128588 h 1483042"/>
                    <a:gd name="connsiteX572" fmla="*/ 663893 w 1985009"/>
                    <a:gd name="connsiteY572" fmla="*/ 116205 h 1483042"/>
                    <a:gd name="connsiteX573" fmla="*/ 663893 w 1985009"/>
                    <a:gd name="connsiteY573" fmla="*/ 116205 h 1483042"/>
                    <a:gd name="connsiteX574" fmla="*/ 637223 w 1985009"/>
                    <a:gd name="connsiteY574" fmla="*/ 153353 h 1483042"/>
                    <a:gd name="connsiteX575" fmla="*/ 636270 w 1985009"/>
                    <a:gd name="connsiteY575" fmla="*/ 176213 h 1483042"/>
                    <a:gd name="connsiteX576" fmla="*/ 661035 w 1985009"/>
                    <a:gd name="connsiteY576" fmla="*/ 199072 h 1483042"/>
                    <a:gd name="connsiteX577" fmla="*/ 681038 w 1985009"/>
                    <a:gd name="connsiteY577" fmla="*/ 241935 h 1483042"/>
                    <a:gd name="connsiteX578" fmla="*/ 682943 w 1985009"/>
                    <a:gd name="connsiteY578" fmla="*/ 292418 h 1483042"/>
                    <a:gd name="connsiteX579" fmla="*/ 710565 w 1985009"/>
                    <a:gd name="connsiteY579" fmla="*/ 311468 h 1483042"/>
                    <a:gd name="connsiteX580" fmla="*/ 742950 w 1985009"/>
                    <a:gd name="connsiteY580" fmla="*/ 315278 h 1483042"/>
                    <a:gd name="connsiteX581" fmla="*/ 749618 w 1985009"/>
                    <a:gd name="connsiteY581" fmla="*/ 322897 h 1483042"/>
                    <a:gd name="connsiteX582" fmla="*/ 735330 w 1985009"/>
                    <a:gd name="connsiteY582" fmla="*/ 344805 h 1483042"/>
                    <a:gd name="connsiteX583" fmla="*/ 741998 w 1985009"/>
                    <a:gd name="connsiteY583" fmla="*/ 370522 h 1483042"/>
                    <a:gd name="connsiteX584" fmla="*/ 725805 w 1985009"/>
                    <a:gd name="connsiteY584" fmla="*/ 345758 h 1483042"/>
                    <a:gd name="connsiteX585" fmla="*/ 725805 w 1985009"/>
                    <a:gd name="connsiteY585" fmla="*/ 322897 h 1483042"/>
                    <a:gd name="connsiteX586" fmla="*/ 711518 w 1985009"/>
                    <a:gd name="connsiteY586" fmla="*/ 320040 h 1483042"/>
                    <a:gd name="connsiteX587" fmla="*/ 712470 w 1985009"/>
                    <a:gd name="connsiteY587" fmla="*/ 331470 h 1483042"/>
                    <a:gd name="connsiteX588" fmla="*/ 719138 w 1985009"/>
                    <a:gd name="connsiteY588" fmla="*/ 351472 h 1483042"/>
                    <a:gd name="connsiteX589" fmla="*/ 746760 w 1985009"/>
                    <a:gd name="connsiteY589" fmla="*/ 386715 h 1483042"/>
                    <a:gd name="connsiteX590" fmla="*/ 733425 w 1985009"/>
                    <a:gd name="connsiteY590" fmla="*/ 386715 h 1483042"/>
                    <a:gd name="connsiteX591" fmla="*/ 712470 w 1985009"/>
                    <a:gd name="connsiteY591" fmla="*/ 397193 h 1483042"/>
                    <a:gd name="connsiteX592" fmla="*/ 653415 w 1985009"/>
                    <a:gd name="connsiteY592" fmla="*/ 373380 h 1483042"/>
                    <a:gd name="connsiteX593" fmla="*/ 652463 w 1985009"/>
                    <a:gd name="connsiteY593" fmla="*/ 354330 h 1483042"/>
                    <a:gd name="connsiteX594" fmla="*/ 665798 w 1985009"/>
                    <a:gd name="connsiteY594" fmla="*/ 341947 h 1483042"/>
                    <a:gd name="connsiteX595" fmla="*/ 665798 w 1985009"/>
                    <a:gd name="connsiteY595" fmla="*/ 328613 h 1483042"/>
                    <a:gd name="connsiteX596" fmla="*/ 645795 w 1985009"/>
                    <a:gd name="connsiteY596" fmla="*/ 323850 h 1483042"/>
                    <a:gd name="connsiteX597" fmla="*/ 623888 w 1985009"/>
                    <a:gd name="connsiteY597" fmla="*/ 325755 h 1483042"/>
                    <a:gd name="connsiteX598" fmla="*/ 578168 w 1985009"/>
                    <a:gd name="connsiteY598" fmla="*/ 327660 h 1483042"/>
                    <a:gd name="connsiteX599" fmla="*/ 592455 w 1985009"/>
                    <a:gd name="connsiteY599" fmla="*/ 349568 h 1483042"/>
                    <a:gd name="connsiteX600" fmla="*/ 574358 w 1985009"/>
                    <a:gd name="connsiteY600" fmla="*/ 332422 h 1483042"/>
                    <a:gd name="connsiteX601" fmla="*/ 494348 w 1985009"/>
                    <a:gd name="connsiteY601" fmla="*/ 343853 h 1483042"/>
                    <a:gd name="connsiteX602" fmla="*/ 486728 w 1985009"/>
                    <a:gd name="connsiteY602" fmla="*/ 358140 h 1483042"/>
                    <a:gd name="connsiteX603" fmla="*/ 533400 w 1985009"/>
                    <a:gd name="connsiteY603" fmla="*/ 402908 h 1483042"/>
                    <a:gd name="connsiteX604" fmla="*/ 525780 w 1985009"/>
                    <a:gd name="connsiteY604" fmla="*/ 416243 h 1483042"/>
                    <a:gd name="connsiteX605" fmla="*/ 522922 w 1985009"/>
                    <a:gd name="connsiteY605" fmla="*/ 435293 h 1483042"/>
                    <a:gd name="connsiteX606" fmla="*/ 516255 w 1985009"/>
                    <a:gd name="connsiteY606" fmla="*/ 442913 h 1483042"/>
                    <a:gd name="connsiteX607" fmla="*/ 515303 w 1985009"/>
                    <a:gd name="connsiteY607" fmla="*/ 461010 h 1483042"/>
                    <a:gd name="connsiteX608" fmla="*/ 557213 w 1985009"/>
                    <a:gd name="connsiteY608" fmla="*/ 495300 h 1483042"/>
                    <a:gd name="connsiteX609" fmla="*/ 596265 w 1985009"/>
                    <a:gd name="connsiteY609" fmla="*/ 497205 h 1483042"/>
                    <a:gd name="connsiteX610" fmla="*/ 640080 w 1985009"/>
                    <a:gd name="connsiteY610" fmla="*/ 515303 h 1483042"/>
                    <a:gd name="connsiteX611" fmla="*/ 659130 w 1985009"/>
                    <a:gd name="connsiteY611" fmla="*/ 515303 h 1483042"/>
                    <a:gd name="connsiteX612" fmla="*/ 666750 w 1985009"/>
                    <a:gd name="connsiteY612" fmla="*/ 509588 h 1483042"/>
                    <a:gd name="connsiteX613" fmla="*/ 702945 w 1985009"/>
                    <a:gd name="connsiteY613" fmla="*/ 510540 h 1483042"/>
                    <a:gd name="connsiteX614" fmla="*/ 703898 w 1985009"/>
                    <a:gd name="connsiteY614" fmla="*/ 502920 h 1483042"/>
                    <a:gd name="connsiteX615" fmla="*/ 715328 w 1985009"/>
                    <a:gd name="connsiteY615" fmla="*/ 513397 h 1483042"/>
                    <a:gd name="connsiteX616" fmla="*/ 716280 w 1985009"/>
                    <a:gd name="connsiteY616" fmla="*/ 532447 h 1483042"/>
                    <a:gd name="connsiteX617" fmla="*/ 692468 w 1985009"/>
                    <a:gd name="connsiteY617" fmla="*/ 531495 h 1483042"/>
                    <a:gd name="connsiteX618" fmla="*/ 693420 w 1985009"/>
                    <a:gd name="connsiteY618" fmla="*/ 562928 h 1483042"/>
                    <a:gd name="connsiteX619" fmla="*/ 698183 w 1985009"/>
                    <a:gd name="connsiteY619" fmla="*/ 593408 h 1483042"/>
                    <a:gd name="connsiteX620" fmla="*/ 670560 w 1985009"/>
                    <a:gd name="connsiteY620" fmla="*/ 619125 h 1483042"/>
                    <a:gd name="connsiteX621" fmla="*/ 652463 w 1985009"/>
                    <a:gd name="connsiteY621" fmla="*/ 618172 h 1483042"/>
                    <a:gd name="connsiteX622" fmla="*/ 633413 w 1985009"/>
                    <a:gd name="connsiteY622" fmla="*/ 610553 h 1483042"/>
                    <a:gd name="connsiteX623" fmla="*/ 623888 w 1985009"/>
                    <a:gd name="connsiteY623" fmla="*/ 611505 h 1483042"/>
                    <a:gd name="connsiteX624" fmla="*/ 594360 w 1985009"/>
                    <a:gd name="connsiteY624" fmla="*/ 631508 h 1483042"/>
                    <a:gd name="connsiteX625" fmla="*/ 578168 w 1985009"/>
                    <a:gd name="connsiteY625" fmla="*/ 633413 h 1483042"/>
                    <a:gd name="connsiteX626" fmla="*/ 564833 w 1985009"/>
                    <a:gd name="connsiteY626" fmla="*/ 606743 h 1483042"/>
                    <a:gd name="connsiteX627" fmla="*/ 535305 w 1985009"/>
                    <a:gd name="connsiteY627" fmla="*/ 606743 h 1483042"/>
                    <a:gd name="connsiteX628" fmla="*/ 514350 w 1985009"/>
                    <a:gd name="connsiteY628" fmla="*/ 625793 h 1483042"/>
                    <a:gd name="connsiteX629" fmla="*/ 509588 w 1985009"/>
                    <a:gd name="connsiteY629" fmla="*/ 642938 h 1483042"/>
                    <a:gd name="connsiteX630" fmla="*/ 478155 w 1985009"/>
                    <a:gd name="connsiteY630" fmla="*/ 660083 h 1483042"/>
                    <a:gd name="connsiteX631" fmla="*/ 427673 w 1985009"/>
                    <a:gd name="connsiteY631" fmla="*/ 701040 h 1483042"/>
                    <a:gd name="connsiteX632" fmla="*/ 424815 w 1985009"/>
                    <a:gd name="connsiteY632" fmla="*/ 730568 h 1483042"/>
                    <a:gd name="connsiteX633" fmla="*/ 431482 w 1985009"/>
                    <a:gd name="connsiteY633" fmla="*/ 751522 h 1483042"/>
                    <a:gd name="connsiteX634" fmla="*/ 441007 w 1985009"/>
                    <a:gd name="connsiteY634" fmla="*/ 762953 h 1483042"/>
                    <a:gd name="connsiteX635" fmla="*/ 450532 w 1985009"/>
                    <a:gd name="connsiteY635" fmla="*/ 759142 h 1483042"/>
                    <a:gd name="connsiteX636" fmla="*/ 459105 w 1985009"/>
                    <a:gd name="connsiteY636" fmla="*/ 768667 h 1483042"/>
                    <a:gd name="connsiteX637" fmla="*/ 451485 w 1985009"/>
                    <a:gd name="connsiteY637" fmla="*/ 774383 h 1483042"/>
                    <a:gd name="connsiteX638" fmla="*/ 437198 w 1985009"/>
                    <a:gd name="connsiteY638" fmla="*/ 782955 h 1483042"/>
                    <a:gd name="connsiteX639" fmla="*/ 447675 w 1985009"/>
                    <a:gd name="connsiteY639" fmla="*/ 797242 h 1483042"/>
                    <a:gd name="connsiteX640" fmla="*/ 422910 w 1985009"/>
                    <a:gd name="connsiteY640" fmla="*/ 807720 h 1483042"/>
                    <a:gd name="connsiteX641" fmla="*/ 430530 w 1985009"/>
                    <a:gd name="connsiteY641" fmla="*/ 828675 h 1483042"/>
                    <a:gd name="connsiteX642" fmla="*/ 446723 w 1985009"/>
                    <a:gd name="connsiteY642" fmla="*/ 850583 h 1483042"/>
                    <a:gd name="connsiteX643" fmla="*/ 454343 w 1985009"/>
                    <a:gd name="connsiteY643" fmla="*/ 889635 h 1483042"/>
                    <a:gd name="connsiteX644" fmla="*/ 492443 w 1985009"/>
                    <a:gd name="connsiteY644" fmla="*/ 903922 h 1483042"/>
                    <a:gd name="connsiteX645" fmla="*/ 517207 w 1985009"/>
                    <a:gd name="connsiteY645" fmla="*/ 896303 h 1483042"/>
                    <a:gd name="connsiteX646" fmla="*/ 533400 w 1985009"/>
                    <a:gd name="connsiteY646" fmla="*/ 885825 h 1483042"/>
                    <a:gd name="connsiteX647" fmla="*/ 538163 w 1985009"/>
                    <a:gd name="connsiteY647" fmla="*/ 905828 h 1483042"/>
                    <a:gd name="connsiteX648" fmla="*/ 541020 w 1985009"/>
                    <a:gd name="connsiteY648" fmla="*/ 947738 h 1483042"/>
                    <a:gd name="connsiteX649" fmla="*/ 522922 w 1985009"/>
                    <a:gd name="connsiteY649" fmla="*/ 961072 h 1483042"/>
                    <a:gd name="connsiteX650" fmla="*/ 522922 w 1985009"/>
                    <a:gd name="connsiteY650" fmla="*/ 1002983 h 1483042"/>
                    <a:gd name="connsiteX651" fmla="*/ 517207 w 1985009"/>
                    <a:gd name="connsiteY651" fmla="*/ 1011555 h 1483042"/>
                    <a:gd name="connsiteX652" fmla="*/ 501015 w 1985009"/>
                    <a:gd name="connsiteY652" fmla="*/ 1011555 h 1483042"/>
                    <a:gd name="connsiteX653" fmla="*/ 517207 w 1985009"/>
                    <a:gd name="connsiteY653" fmla="*/ 1022985 h 1483042"/>
                    <a:gd name="connsiteX654" fmla="*/ 537210 w 1985009"/>
                    <a:gd name="connsiteY654" fmla="*/ 1022033 h 1483042"/>
                    <a:gd name="connsiteX655" fmla="*/ 541020 w 1985009"/>
                    <a:gd name="connsiteY655" fmla="*/ 1012508 h 1483042"/>
                    <a:gd name="connsiteX656" fmla="*/ 584835 w 1985009"/>
                    <a:gd name="connsiteY656" fmla="*/ 1006792 h 1483042"/>
                    <a:gd name="connsiteX657" fmla="*/ 603885 w 1985009"/>
                    <a:gd name="connsiteY657" fmla="*/ 1031558 h 1483042"/>
                    <a:gd name="connsiteX658" fmla="*/ 616268 w 1985009"/>
                    <a:gd name="connsiteY658" fmla="*/ 1024890 h 1483042"/>
                    <a:gd name="connsiteX659" fmla="*/ 628650 w 1985009"/>
                    <a:gd name="connsiteY659" fmla="*/ 1073467 h 1483042"/>
                    <a:gd name="connsiteX660" fmla="*/ 638175 w 1985009"/>
                    <a:gd name="connsiteY660" fmla="*/ 1078230 h 1483042"/>
                    <a:gd name="connsiteX661" fmla="*/ 647700 w 1985009"/>
                    <a:gd name="connsiteY661" fmla="*/ 1071563 h 1483042"/>
                    <a:gd name="connsiteX662" fmla="*/ 648653 w 1985009"/>
                    <a:gd name="connsiteY662" fmla="*/ 1048703 h 1483042"/>
                    <a:gd name="connsiteX663" fmla="*/ 657225 w 1985009"/>
                    <a:gd name="connsiteY663" fmla="*/ 1039178 h 1483042"/>
                    <a:gd name="connsiteX664" fmla="*/ 663893 w 1985009"/>
                    <a:gd name="connsiteY664" fmla="*/ 1049655 h 1483042"/>
                    <a:gd name="connsiteX665" fmla="*/ 665798 w 1985009"/>
                    <a:gd name="connsiteY665" fmla="*/ 1064895 h 1483042"/>
                    <a:gd name="connsiteX666" fmla="*/ 681038 w 1985009"/>
                    <a:gd name="connsiteY666" fmla="*/ 1068705 h 1483042"/>
                    <a:gd name="connsiteX667" fmla="*/ 725805 w 1985009"/>
                    <a:gd name="connsiteY667" fmla="*/ 1057275 h 1483042"/>
                    <a:gd name="connsiteX668" fmla="*/ 727710 w 1985009"/>
                    <a:gd name="connsiteY668" fmla="*/ 1068705 h 1483042"/>
                    <a:gd name="connsiteX669" fmla="*/ 708660 w 1985009"/>
                    <a:gd name="connsiteY669" fmla="*/ 1079183 h 1483042"/>
                    <a:gd name="connsiteX670" fmla="*/ 693420 w 1985009"/>
                    <a:gd name="connsiteY670" fmla="*/ 1095375 h 1483042"/>
                    <a:gd name="connsiteX671" fmla="*/ 666750 w 1985009"/>
                    <a:gd name="connsiteY671" fmla="*/ 1162050 h 1483042"/>
                    <a:gd name="connsiteX672" fmla="*/ 625793 w 1985009"/>
                    <a:gd name="connsiteY672" fmla="*/ 1181100 h 1483042"/>
                    <a:gd name="connsiteX673" fmla="*/ 612458 w 1985009"/>
                    <a:gd name="connsiteY673" fmla="*/ 1195388 h 1483042"/>
                    <a:gd name="connsiteX674" fmla="*/ 609600 w 1985009"/>
                    <a:gd name="connsiteY674" fmla="*/ 1208723 h 1483042"/>
                    <a:gd name="connsiteX675" fmla="*/ 600075 w 1985009"/>
                    <a:gd name="connsiteY675" fmla="*/ 1203008 h 1483042"/>
                    <a:gd name="connsiteX676" fmla="*/ 511493 w 1985009"/>
                    <a:gd name="connsiteY676" fmla="*/ 1234440 h 1483042"/>
                    <a:gd name="connsiteX677" fmla="*/ 494348 w 1985009"/>
                    <a:gd name="connsiteY677" fmla="*/ 1273492 h 1483042"/>
                    <a:gd name="connsiteX678" fmla="*/ 481965 w 1985009"/>
                    <a:gd name="connsiteY678" fmla="*/ 1269683 h 1483042"/>
                    <a:gd name="connsiteX679" fmla="*/ 486728 w 1985009"/>
                    <a:gd name="connsiteY679" fmla="*/ 1259205 h 1483042"/>
                    <a:gd name="connsiteX680" fmla="*/ 472440 w 1985009"/>
                    <a:gd name="connsiteY680" fmla="*/ 1245870 h 1483042"/>
                    <a:gd name="connsiteX681" fmla="*/ 439103 w 1985009"/>
                    <a:gd name="connsiteY681" fmla="*/ 1243965 h 1483042"/>
                    <a:gd name="connsiteX682" fmla="*/ 388620 w 1985009"/>
                    <a:gd name="connsiteY682" fmla="*/ 1274445 h 1483042"/>
                    <a:gd name="connsiteX683" fmla="*/ 367665 w 1985009"/>
                    <a:gd name="connsiteY683" fmla="*/ 1286828 h 1483042"/>
                    <a:gd name="connsiteX684" fmla="*/ 345757 w 1985009"/>
                    <a:gd name="connsiteY684" fmla="*/ 1286828 h 1483042"/>
                    <a:gd name="connsiteX685" fmla="*/ 340995 w 1985009"/>
                    <a:gd name="connsiteY685" fmla="*/ 1309688 h 14830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  <a:cxn ang="0">
                      <a:pos x="connsiteX191" y="connsiteY191"/>
                    </a:cxn>
                    <a:cxn ang="0">
                      <a:pos x="connsiteX192" y="connsiteY192"/>
                    </a:cxn>
                    <a:cxn ang="0">
                      <a:pos x="connsiteX193" y="connsiteY193"/>
                    </a:cxn>
                    <a:cxn ang="0">
                      <a:pos x="connsiteX194" y="connsiteY194"/>
                    </a:cxn>
                    <a:cxn ang="0">
                      <a:pos x="connsiteX195" y="connsiteY195"/>
                    </a:cxn>
                    <a:cxn ang="0">
                      <a:pos x="connsiteX196" y="connsiteY196"/>
                    </a:cxn>
                    <a:cxn ang="0">
                      <a:pos x="connsiteX197" y="connsiteY197"/>
                    </a:cxn>
                    <a:cxn ang="0">
                      <a:pos x="connsiteX198" y="connsiteY198"/>
                    </a:cxn>
                    <a:cxn ang="0">
                      <a:pos x="connsiteX199" y="connsiteY199"/>
                    </a:cxn>
                    <a:cxn ang="0">
                      <a:pos x="connsiteX200" y="connsiteY200"/>
                    </a:cxn>
                    <a:cxn ang="0">
                      <a:pos x="connsiteX201" y="connsiteY201"/>
                    </a:cxn>
                    <a:cxn ang="0">
                      <a:pos x="connsiteX202" y="connsiteY202"/>
                    </a:cxn>
                    <a:cxn ang="0">
                      <a:pos x="connsiteX203" y="connsiteY203"/>
                    </a:cxn>
                    <a:cxn ang="0">
                      <a:pos x="connsiteX204" y="connsiteY204"/>
                    </a:cxn>
                    <a:cxn ang="0">
                      <a:pos x="connsiteX205" y="connsiteY205"/>
                    </a:cxn>
                    <a:cxn ang="0">
                      <a:pos x="connsiteX206" y="connsiteY206"/>
                    </a:cxn>
                    <a:cxn ang="0">
                      <a:pos x="connsiteX207" y="connsiteY207"/>
                    </a:cxn>
                    <a:cxn ang="0">
                      <a:pos x="connsiteX208" y="connsiteY208"/>
                    </a:cxn>
                    <a:cxn ang="0">
                      <a:pos x="connsiteX209" y="connsiteY209"/>
                    </a:cxn>
                    <a:cxn ang="0">
                      <a:pos x="connsiteX210" y="connsiteY210"/>
                    </a:cxn>
                    <a:cxn ang="0">
                      <a:pos x="connsiteX211" y="connsiteY211"/>
                    </a:cxn>
                    <a:cxn ang="0">
                      <a:pos x="connsiteX212" y="connsiteY212"/>
                    </a:cxn>
                    <a:cxn ang="0">
                      <a:pos x="connsiteX213" y="connsiteY213"/>
                    </a:cxn>
                    <a:cxn ang="0">
                      <a:pos x="connsiteX214" y="connsiteY214"/>
                    </a:cxn>
                    <a:cxn ang="0">
                      <a:pos x="connsiteX215" y="connsiteY215"/>
                    </a:cxn>
                    <a:cxn ang="0">
                      <a:pos x="connsiteX216" y="connsiteY216"/>
                    </a:cxn>
                    <a:cxn ang="0">
                      <a:pos x="connsiteX217" y="connsiteY217"/>
                    </a:cxn>
                    <a:cxn ang="0">
                      <a:pos x="connsiteX218" y="connsiteY218"/>
                    </a:cxn>
                    <a:cxn ang="0">
                      <a:pos x="connsiteX219" y="connsiteY219"/>
                    </a:cxn>
                    <a:cxn ang="0">
                      <a:pos x="connsiteX220" y="connsiteY220"/>
                    </a:cxn>
                    <a:cxn ang="0">
                      <a:pos x="connsiteX221" y="connsiteY221"/>
                    </a:cxn>
                    <a:cxn ang="0">
                      <a:pos x="connsiteX222" y="connsiteY222"/>
                    </a:cxn>
                    <a:cxn ang="0">
                      <a:pos x="connsiteX223" y="connsiteY223"/>
                    </a:cxn>
                    <a:cxn ang="0">
                      <a:pos x="connsiteX224" y="connsiteY224"/>
                    </a:cxn>
                    <a:cxn ang="0">
                      <a:pos x="connsiteX225" y="connsiteY225"/>
                    </a:cxn>
                    <a:cxn ang="0">
                      <a:pos x="connsiteX226" y="connsiteY226"/>
                    </a:cxn>
                    <a:cxn ang="0">
                      <a:pos x="connsiteX227" y="connsiteY227"/>
                    </a:cxn>
                    <a:cxn ang="0">
                      <a:pos x="connsiteX228" y="connsiteY228"/>
                    </a:cxn>
                    <a:cxn ang="0">
                      <a:pos x="connsiteX229" y="connsiteY229"/>
                    </a:cxn>
                    <a:cxn ang="0">
                      <a:pos x="connsiteX230" y="connsiteY230"/>
                    </a:cxn>
                    <a:cxn ang="0">
                      <a:pos x="connsiteX231" y="connsiteY231"/>
                    </a:cxn>
                    <a:cxn ang="0">
                      <a:pos x="connsiteX232" y="connsiteY232"/>
                    </a:cxn>
                    <a:cxn ang="0">
                      <a:pos x="connsiteX233" y="connsiteY233"/>
                    </a:cxn>
                    <a:cxn ang="0">
                      <a:pos x="connsiteX234" y="connsiteY234"/>
                    </a:cxn>
                    <a:cxn ang="0">
                      <a:pos x="connsiteX235" y="connsiteY235"/>
                    </a:cxn>
                    <a:cxn ang="0">
                      <a:pos x="connsiteX236" y="connsiteY236"/>
                    </a:cxn>
                    <a:cxn ang="0">
                      <a:pos x="connsiteX237" y="connsiteY237"/>
                    </a:cxn>
                    <a:cxn ang="0">
                      <a:pos x="connsiteX238" y="connsiteY238"/>
                    </a:cxn>
                    <a:cxn ang="0">
                      <a:pos x="connsiteX239" y="connsiteY239"/>
                    </a:cxn>
                    <a:cxn ang="0">
                      <a:pos x="connsiteX240" y="connsiteY240"/>
                    </a:cxn>
                    <a:cxn ang="0">
                      <a:pos x="connsiteX241" y="connsiteY241"/>
                    </a:cxn>
                    <a:cxn ang="0">
                      <a:pos x="connsiteX242" y="connsiteY242"/>
                    </a:cxn>
                    <a:cxn ang="0">
                      <a:pos x="connsiteX243" y="connsiteY243"/>
                    </a:cxn>
                    <a:cxn ang="0">
                      <a:pos x="connsiteX244" y="connsiteY244"/>
                    </a:cxn>
                    <a:cxn ang="0">
                      <a:pos x="connsiteX245" y="connsiteY245"/>
                    </a:cxn>
                    <a:cxn ang="0">
                      <a:pos x="connsiteX246" y="connsiteY246"/>
                    </a:cxn>
                    <a:cxn ang="0">
                      <a:pos x="connsiteX247" y="connsiteY247"/>
                    </a:cxn>
                    <a:cxn ang="0">
                      <a:pos x="connsiteX248" y="connsiteY248"/>
                    </a:cxn>
                    <a:cxn ang="0">
                      <a:pos x="connsiteX249" y="connsiteY249"/>
                    </a:cxn>
                    <a:cxn ang="0">
                      <a:pos x="connsiteX250" y="connsiteY250"/>
                    </a:cxn>
                    <a:cxn ang="0">
                      <a:pos x="connsiteX251" y="connsiteY251"/>
                    </a:cxn>
                    <a:cxn ang="0">
                      <a:pos x="connsiteX252" y="connsiteY252"/>
                    </a:cxn>
                    <a:cxn ang="0">
                      <a:pos x="connsiteX253" y="connsiteY253"/>
                    </a:cxn>
                    <a:cxn ang="0">
                      <a:pos x="connsiteX254" y="connsiteY254"/>
                    </a:cxn>
                    <a:cxn ang="0">
                      <a:pos x="connsiteX255" y="connsiteY255"/>
                    </a:cxn>
                    <a:cxn ang="0">
                      <a:pos x="connsiteX256" y="connsiteY256"/>
                    </a:cxn>
                    <a:cxn ang="0">
                      <a:pos x="connsiteX257" y="connsiteY257"/>
                    </a:cxn>
                    <a:cxn ang="0">
                      <a:pos x="connsiteX258" y="connsiteY258"/>
                    </a:cxn>
                    <a:cxn ang="0">
                      <a:pos x="connsiteX259" y="connsiteY259"/>
                    </a:cxn>
                    <a:cxn ang="0">
                      <a:pos x="connsiteX260" y="connsiteY260"/>
                    </a:cxn>
                    <a:cxn ang="0">
                      <a:pos x="connsiteX261" y="connsiteY261"/>
                    </a:cxn>
                    <a:cxn ang="0">
                      <a:pos x="connsiteX262" y="connsiteY262"/>
                    </a:cxn>
                    <a:cxn ang="0">
                      <a:pos x="connsiteX263" y="connsiteY263"/>
                    </a:cxn>
                    <a:cxn ang="0">
                      <a:pos x="connsiteX264" y="connsiteY264"/>
                    </a:cxn>
                    <a:cxn ang="0">
                      <a:pos x="connsiteX265" y="connsiteY265"/>
                    </a:cxn>
                    <a:cxn ang="0">
                      <a:pos x="connsiteX266" y="connsiteY266"/>
                    </a:cxn>
                    <a:cxn ang="0">
                      <a:pos x="connsiteX267" y="connsiteY267"/>
                    </a:cxn>
                    <a:cxn ang="0">
                      <a:pos x="connsiteX268" y="connsiteY268"/>
                    </a:cxn>
                    <a:cxn ang="0">
                      <a:pos x="connsiteX269" y="connsiteY269"/>
                    </a:cxn>
                    <a:cxn ang="0">
                      <a:pos x="connsiteX270" y="connsiteY270"/>
                    </a:cxn>
                    <a:cxn ang="0">
                      <a:pos x="connsiteX271" y="connsiteY271"/>
                    </a:cxn>
                    <a:cxn ang="0">
                      <a:pos x="connsiteX272" y="connsiteY272"/>
                    </a:cxn>
                    <a:cxn ang="0">
                      <a:pos x="connsiteX273" y="connsiteY273"/>
                    </a:cxn>
                    <a:cxn ang="0">
                      <a:pos x="connsiteX274" y="connsiteY274"/>
                    </a:cxn>
                    <a:cxn ang="0">
                      <a:pos x="connsiteX275" y="connsiteY275"/>
                    </a:cxn>
                    <a:cxn ang="0">
                      <a:pos x="connsiteX276" y="connsiteY276"/>
                    </a:cxn>
                    <a:cxn ang="0">
                      <a:pos x="connsiteX277" y="connsiteY277"/>
                    </a:cxn>
                    <a:cxn ang="0">
                      <a:pos x="connsiteX278" y="connsiteY278"/>
                    </a:cxn>
                    <a:cxn ang="0">
                      <a:pos x="connsiteX279" y="connsiteY279"/>
                    </a:cxn>
                    <a:cxn ang="0">
                      <a:pos x="connsiteX280" y="connsiteY280"/>
                    </a:cxn>
                    <a:cxn ang="0">
                      <a:pos x="connsiteX281" y="connsiteY281"/>
                    </a:cxn>
                    <a:cxn ang="0">
                      <a:pos x="connsiteX282" y="connsiteY282"/>
                    </a:cxn>
                    <a:cxn ang="0">
                      <a:pos x="connsiteX283" y="connsiteY283"/>
                    </a:cxn>
                    <a:cxn ang="0">
                      <a:pos x="connsiteX284" y="connsiteY284"/>
                    </a:cxn>
                    <a:cxn ang="0">
                      <a:pos x="connsiteX285" y="connsiteY285"/>
                    </a:cxn>
                    <a:cxn ang="0">
                      <a:pos x="connsiteX286" y="connsiteY286"/>
                    </a:cxn>
                    <a:cxn ang="0">
                      <a:pos x="connsiteX287" y="connsiteY287"/>
                    </a:cxn>
                    <a:cxn ang="0">
                      <a:pos x="connsiteX288" y="connsiteY288"/>
                    </a:cxn>
                    <a:cxn ang="0">
                      <a:pos x="connsiteX289" y="connsiteY289"/>
                    </a:cxn>
                    <a:cxn ang="0">
                      <a:pos x="connsiteX290" y="connsiteY290"/>
                    </a:cxn>
                    <a:cxn ang="0">
                      <a:pos x="connsiteX291" y="connsiteY291"/>
                    </a:cxn>
                    <a:cxn ang="0">
                      <a:pos x="connsiteX292" y="connsiteY292"/>
                    </a:cxn>
                    <a:cxn ang="0">
                      <a:pos x="connsiteX293" y="connsiteY293"/>
                    </a:cxn>
                    <a:cxn ang="0">
                      <a:pos x="connsiteX294" y="connsiteY294"/>
                    </a:cxn>
                    <a:cxn ang="0">
                      <a:pos x="connsiteX295" y="connsiteY295"/>
                    </a:cxn>
                    <a:cxn ang="0">
                      <a:pos x="connsiteX296" y="connsiteY296"/>
                    </a:cxn>
                    <a:cxn ang="0">
                      <a:pos x="connsiteX297" y="connsiteY297"/>
                    </a:cxn>
                    <a:cxn ang="0">
                      <a:pos x="connsiteX298" y="connsiteY298"/>
                    </a:cxn>
                    <a:cxn ang="0">
                      <a:pos x="connsiteX299" y="connsiteY299"/>
                    </a:cxn>
                    <a:cxn ang="0">
                      <a:pos x="connsiteX300" y="connsiteY300"/>
                    </a:cxn>
                    <a:cxn ang="0">
                      <a:pos x="connsiteX301" y="connsiteY301"/>
                    </a:cxn>
                    <a:cxn ang="0">
                      <a:pos x="connsiteX302" y="connsiteY302"/>
                    </a:cxn>
                    <a:cxn ang="0">
                      <a:pos x="connsiteX303" y="connsiteY303"/>
                    </a:cxn>
                    <a:cxn ang="0">
                      <a:pos x="connsiteX304" y="connsiteY304"/>
                    </a:cxn>
                    <a:cxn ang="0">
                      <a:pos x="connsiteX305" y="connsiteY305"/>
                    </a:cxn>
                    <a:cxn ang="0">
                      <a:pos x="connsiteX306" y="connsiteY306"/>
                    </a:cxn>
                    <a:cxn ang="0">
                      <a:pos x="connsiteX307" y="connsiteY307"/>
                    </a:cxn>
                    <a:cxn ang="0">
                      <a:pos x="connsiteX308" y="connsiteY308"/>
                    </a:cxn>
                    <a:cxn ang="0">
                      <a:pos x="connsiteX309" y="connsiteY309"/>
                    </a:cxn>
                    <a:cxn ang="0">
                      <a:pos x="connsiteX310" y="connsiteY310"/>
                    </a:cxn>
                    <a:cxn ang="0">
                      <a:pos x="connsiteX311" y="connsiteY311"/>
                    </a:cxn>
                    <a:cxn ang="0">
                      <a:pos x="connsiteX312" y="connsiteY312"/>
                    </a:cxn>
                    <a:cxn ang="0">
                      <a:pos x="connsiteX313" y="connsiteY313"/>
                    </a:cxn>
                    <a:cxn ang="0">
                      <a:pos x="connsiteX314" y="connsiteY314"/>
                    </a:cxn>
                    <a:cxn ang="0">
                      <a:pos x="connsiteX315" y="connsiteY315"/>
                    </a:cxn>
                    <a:cxn ang="0">
                      <a:pos x="connsiteX316" y="connsiteY316"/>
                    </a:cxn>
                    <a:cxn ang="0">
                      <a:pos x="connsiteX317" y="connsiteY317"/>
                    </a:cxn>
                    <a:cxn ang="0">
                      <a:pos x="connsiteX318" y="connsiteY318"/>
                    </a:cxn>
                    <a:cxn ang="0">
                      <a:pos x="connsiteX319" y="connsiteY319"/>
                    </a:cxn>
                    <a:cxn ang="0">
                      <a:pos x="connsiteX320" y="connsiteY320"/>
                    </a:cxn>
                    <a:cxn ang="0">
                      <a:pos x="connsiteX321" y="connsiteY321"/>
                    </a:cxn>
                    <a:cxn ang="0">
                      <a:pos x="connsiteX322" y="connsiteY322"/>
                    </a:cxn>
                    <a:cxn ang="0">
                      <a:pos x="connsiteX323" y="connsiteY323"/>
                    </a:cxn>
                    <a:cxn ang="0">
                      <a:pos x="connsiteX324" y="connsiteY324"/>
                    </a:cxn>
                    <a:cxn ang="0">
                      <a:pos x="connsiteX325" y="connsiteY325"/>
                    </a:cxn>
                    <a:cxn ang="0">
                      <a:pos x="connsiteX326" y="connsiteY326"/>
                    </a:cxn>
                    <a:cxn ang="0">
                      <a:pos x="connsiteX327" y="connsiteY327"/>
                    </a:cxn>
                    <a:cxn ang="0">
                      <a:pos x="connsiteX328" y="connsiteY328"/>
                    </a:cxn>
                    <a:cxn ang="0">
                      <a:pos x="connsiteX329" y="connsiteY329"/>
                    </a:cxn>
                    <a:cxn ang="0">
                      <a:pos x="connsiteX330" y="connsiteY330"/>
                    </a:cxn>
                    <a:cxn ang="0">
                      <a:pos x="connsiteX331" y="connsiteY331"/>
                    </a:cxn>
                    <a:cxn ang="0">
                      <a:pos x="connsiteX332" y="connsiteY332"/>
                    </a:cxn>
                    <a:cxn ang="0">
                      <a:pos x="connsiteX333" y="connsiteY333"/>
                    </a:cxn>
                    <a:cxn ang="0">
                      <a:pos x="connsiteX334" y="connsiteY334"/>
                    </a:cxn>
                    <a:cxn ang="0">
                      <a:pos x="connsiteX335" y="connsiteY335"/>
                    </a:cxn>
                    <a:cxn ang="0">
                      <a:pos x="connsiteX336" y="connsiteY336"/>
                    </a:cxn>
                    <a:cxn ang="0">
                      <a:pos x="connsiteX337" y="connsiteY337"/>
                    </a:cxn>
                    <a:cxn ang="0">
                      <a:pos x="connsiteX338" y="connsiteY338"/>
                    </a:cxn>
                    <a:cxn ang="0">
                      <a:pos x="connsiteX339" y="connsiteY339"/>
                    </a:cxn>
                    <a:cxn ang="0">
                      <a:pos x="connsiteX340" y="connsiteY340"/>
                    </a:cxn>
                    <a:cxn ang="0">
                      <a:pos x="connsiteX341" y="connsiteY341"/>
                    </a:cxn>
                    <a:cxn ang="0">
                      <a:pos x="connsiteX342" y="connsiteY342"/>
                    </a:cxn>
                    <a:cxn ang="0">
                      <a:pos x="connsiteX343" y="connsiteY343"/>
                    </a:cxn>
                    <a:cxn ang="0">
                      <a:pos x="connsiteX344" y="connsiteY344"/>
                    </a:cxn>
                    <a:cxn ang="0">
                      <a:pos x="connsiteX345" y="connsiteY345"/>
                    </a:cxn>
                    <a:cxn ang="0">
                      <a:pos x="connsiteX346" y="connsiteY346"/>
                    </a:cxn>
                    <a:cxn ang="0">
                      <a:pos x="connsiteX347" y="connsiteY347"/>
                    </a:cxn>
                    <a:cxn ang="0">
                      <a:pos x="connsiteX348" y="connsiteY348"/>
                    </a:cxn>
                    <a:cxn ang="0">
                      <a:pos x="connsiteX349" y="connsiteY349"/>
                    </a:cxn>
                    <a:cxn ang="0">
                      <a:pos x="connsiteX350" y="connsiteY350"/>
                    </a:cxn>
                    <a:cxn ang="0">
                      <a:pos x="connsiteX351" y="connsiteY351"/>
                    </a:cxn>
                    <a:cxn ang="0">
                      <a:pos x="connsiteX352" y="connsiteY352"/>
                    </a:cxn>
                    <a:cxn ang="0">
                      <a:pos x="connsiteX353" y="connsiteY353"/>
                    </a:cxn>
                    <a:cxn ang="0">
                      <a:pos x="connsiteX354" y="connsiteY354"/>
                    </a:cxn>
                    <a:cxn ang="0">
                      <a:pos x="connsiteX355" y="connsiteY355"/>
                    </a:cxn>
                    <a:cxn ang="0">
                      <a:pos x="connsiteX356" y="connsiteY356"/>
                    </a:cxn>
                    <a:cxn ang="0">
                      <a:pos x="connsiteX357" y="connsiteY357"/>
                    </a:cxn>
                    <a:cxn ang="0">
                      <a:pos x="connsiteX358" y="connsiteY358"/>
                    </a:cxn>
                    <a:cxn ang="0">
                      <a:pos x="connsiteX359" y="connsiteY359"/>
                    </a:cxn>
                    <a:cxn ang="0">
                      <a:pos x="connsiteX360" y="connsiteY360"/>
                    </a:cxn>
                    <a:cxn ang="0">
                      <a:pos x="connsiteX361" y="connsiteY361"/>
                    </a:cxn>
                    <a:cxn ang="0">
                      <a:pos x="connsiteX362" y="connsiteY362"/>
                    </a:cxn>
                    <a:cxn ang="0">
                      <a:pos x="connsiteX363" y="connsiteY363"/>
                    </a:cxn>
                    <a:cxn ang="0">
                      <a:pos x="connsiteX364" y="connsiteY364"/>
                    </a:cxn>
                    <a:cxn ang="0">
                      <a:pos x="connsiteX365" y="connsiteY365"/>
                    </a:cxn>
                    <a:cxn ang="0">
                      <a:pos x="connsiteX366" y="connsiteY366"/>
                    </a:cxn>
                    <a:cxn ang="0">
                      <a:pos x="connsiteX367" y="connsiteY367"/>
                    </a:cxn>
                    <a:cxn ang="0">
                      <a:pos x="connsiteX368" y="connsiteY368"/>
                    </a:cxn>
                    <a:cxn ang="0">
                      <a:pos x="connsiteX369" y="connsiteY369"/>
                    </a:cxn>
                    <a:cxn ang="0">
                      <a:pos x="connsiteX370" y="connsiteY370"/>
                    </a:cxn>
                    <a:cxn ang="0">
                      <a:pos x="connsiteX371" y="connsiteY371"/>
                    </a:cxn>
                    <a:cxn ang="0">
                      <a:pos x="connsiteX372" y="connsiteY372"/>
                    </a:cxn>
                    <a:cxn ang="0">
                      <a:pos x="connsiteX373" y="connsiteY373"/>
                    </a:cxn>
                    <a:cxn ang="0">
                      <a:pos x="connsiteX374" y="connsiteY374"/>
                    </a:cxn>
                    <a:cxn ang="0">
                      <a:pos x="connsiteX375" y="connsiteY375"/>
                    </a:cxn>
                    <a:cxn ang="0">
                      <a:pos x="connsiteX376" y="connsiteY376"/>
                    </a:cxn>
                    <a:cxn ang="0">
                      <a:pos x="connsiteX377" y="connsiteY377"/>
                    </a:cxn>
                    <a:cxn ang="0">
                      <a:pos x="connsiteX378" y="connsiteY378"/>
                    </a:cxn>
                    <a:cxn ang="0">
                      <a:pos x="connsiteX379" y="connsiteY379"/>
                    </a:cxn>
                    <a:cxn ang="0">
                      <a:pos x="connsiteX380" y="connsiteY380"/>
                    </a:cxn>
                    <a:cxn ang="0">
                      <a:pos x="connsiteX381" y="connsiteY381"/>
                    </a:cxn>
                    <a:cxn ang="0">
                      <a:pos x="connsiteX382" y="connsiteY382"/>
                    </a:cxn>
                    <a:cxn ang="0">
                      <a:pos x="connsiteX383" y="connsiteY383"/>
                    </a:cxn>
                    <a:cxn ang="0">
                      <a:pos x="connsiteX384" y="connsiteY384"/>
                    </a:cxn>
                    <a:cxn ang="0">
                      <a:pos x="connsiteX385" y="connsiteY385"/>
                    </a:cxn>
                    <a:cxn ang="0">
                      <a:pos x="connsiteX386" y="connsiteY386"/>
                    </a:cxn>
                    <a:cxn ang="0">
                      <a:pos x="connsiteX387" y="connsiteY387"/>
                    </a:cxn>
                    <a:cxn ang="0">
                      <a:pos x="connsiteX388" y="connsiteY388"/>
                    </a:cxn>
                    <a:cxn ang="0">
                      <a:pos x="connsiteX389" y="connsiteY389"/>
                    </a:cxn>
                    <a:cxn ang="0">
                      <a:pos x="connsiteX390" y="connsiteY390"/>
                    </a:cxn>
                    <a:cxn ang="0">
                      <a:pos x="connsiteX391" y="connsiteY391"/>
                    </a:cxn>
                    <a:cxn ang="0">
                      <a:pos x="connsiteX392" y="connsiteY392"/>
                    </a:cxn>
                    <a:cxn ang="0">
                      <a:pos x="connsiteX393" y="connsiteY393"/>
                    </a:cxn>
                    <a:cxn ang="0">
                      <a:pos x="connsiteX394" y="connsiteY394"/>
                    </a:cxn>
                    <a:cxn ang="0">
                      <a:pos x="connsiteX395" y="connsiteY395"/>
                    </a:cxn>
                    <a:cxn ang="0">
                      <a:pos x="connsiteX396" y="connsiteY396"/>
                    </a:cxn>
                    <a:cxn ang="0">
                      <a:pos x="connsiteX397" y="connsiteY397"/>
                    </a:cxn>
                    <a:cxn ang="0">
                      <a:pos x="connsiteX398" y="connsiteY398"/>
                    </a:cxn>
                    <a:cxn ang="0">
                      <a:pos x="connsiteX399" y="connsiteY399"/>
                    </a:cxn>
                    <a:cxn ang="0">
                      <a:pos x="connsiteX400" y="connsiteY400"/>
                    </a:cxn>
                    <a:cxn ang="0">
                      <a:pos x="connsiteX401" y="connsiteY401"/>
                    </a:cxn>
                    <a:cxn ang="0">
                      <a:pos x="connsiteX402" y="connsiteY402"/>
                    </a:cxn>
                    <a:cxn ang="0">
                      <a:pos x="connsiteX403" y="connsiteY403"/>
                    </a:cxn>
                    <a:cxn ang="0">
                      <a:pos x="connsiteX404" y="connsiteY404"/>
                    </a:cxn>
                    <a:cxn ang="0">
                      <a:pos x="connsiteX405" y="connsiteY405"/>
                    </a:cxn>
                    <a:cxn ang="0">
                      <a:pos x="connsiteX406" y="connsiteY406"/>
                    </a:cxn>
                    <a:cxn ang="0">
                      <a:pos x="connsiteX407" y="connsiteY407"/>
                    </a:cxn>
                    <a:cxn ang="0">
                      <a:pos x="connsiteX408" y="connsiteY408"/>
                    </a:cxn>
                    <a:cxn ang="0">
                      <a:pos x="connsiteX409" y="connsiteY409"/>
                    </a:cxn>
                    <a:cxn ang="0">
                      <a:pos x="connsiteX410" y="connsiteY410"/>
                    </a:cxn>
                    <a:cxn ang="0">
                      <a:pos x="connsiteX411" y="connsiteY411"/>
                    </a:cxn>
                    <a:cxn ang="0">
                      <a:pos x="connsiteX412" y="connsiteY412"/>
                    </a:cxn>
                    <a:cxn ang="0">
                      <a:pos x="connsiteX413" y="connsiteY413"/>
                    </a:cxn>
                    <a:cxn ang="0">
                      <a:pos x="connsiteX414" y="connsiteY414"/>
                    </a:cxn>
                    <a:cxn ang="0">
                      <a:pos x="connsiteX415" y="connsiteY415"/>
                    </a:cxn>
                    <a:cxn ang="0">
                      <a:pos x="connsiteX416" y="connsiteY416"/>
                    </a:cxn>
                    <a:cxn ang="0">
                      <a:pos x="connsiteX417" y="connsiteY417"/>
                    </a:cxn>
                    <a:cxn ang="0">
                      <a:pos x="connsiteX418" y="connsiteY418"/>
                    </a:cxn>
                    <a:cxn ang="0">
                      <a:pos x="connsiteX419" y="connsiteY419"/>
                    </a:cxn>
                    <a:cxn ang="0">
                      <a:pos x="connsiteX420" y="connsiteY420"/>
                    </a:cxn>
                    <a:cxn ang="0">
                      <a:pos x="connsiteX421" y="connsiteY421"/>
                    </a:cxn>
                    <a:cxn ang="0">
                      <a:pos x="connsiteX422" y="connsiteY422"/>
                    </a:cxn>
                    <a:cxn ang="0">
                      <a:pos x="connsiteX423" y="connsiteY423"/>
                    </a:cxn>
                    <a:cxn ang="0">
                      <a:pos x="connsiteX424" y="connsiteY424"/>
                    </a:cxn>
                    <a:cxn ang="0">
                      <a:pos x="connsiteX425" y="connsiteY425"/>
                    </a:cxn>
                    <a:cxn ang="0">
                      <a:pos x="connsiteX426" y="connsiteY426"/>
                    </a:cxn>
                    <a:cxn ang="0">
                      <a:pos x="connsiteX427" y="connsiteY427"/>
                    </a:cxn>
                    <a:cxn ang="0">
                      <a:pos x="connsiteX428" y="connsiteY428"/>
                    </a:cxn>
                    <a:cxn ang="0">
                      <a:pos x="connsiteX429" y="connsiteY429"/>
                    </a:cxn>
                    <a:cxn ang="0">
                      <a:pos x="connsiteX430" y="connsiteY430"/>
                    </a:cxn>
                    <a:cxn ang="0">
                      <a:pos x="connsiteX431" y="connsiteY431"/>
                    </a:cxn>
                    <a:cxn ang="0">
                      <a:pos x="connsiteX432" y="connsiteY432"/>
                    </a:cxn>
                    <a:cxn ang="0">
                      <a:pos x="connsiteX433" y="connsiteY433"/>
                    </a:cxn>
                    <a:cxn ang="0">
                      <a:pos x="connsiteX434" y="connsiteY434"/>
                    </a:cxn>
                    <a:cxn ang="0">
                      <a:pos x="connsiteX435" y="connsiteY435"/>
                    </a:cxn>
                    <a:cxn ang="0">
                      <a:pos x="connsiteX436" y="connsiteY436"/>
                    </a:cxn>
                    <a:cxn ang="0">
                      <a:pos x="connsiteX437" y="connsiteY437"/>
                    </a:cxn>
                    <a:cxn ang="0">
                      <a:pos x="connsiteX438" y="connsiteY438"/>
                    </a:cxn>
                    <a:cxn ang="0">
                      <a:pos x="connsiteX439" y="connsiteY439"/>
                    </a:cxn>
                    <a:cxn ang="0">
                      <a:pos x="connsiteX440" y="connsiteY440"/>
                    </a:cxn>
                    <a:cxn ang="0">
                      <a:pos x="connsiteX441" y="connsiteY441"/>
                    </a:cxn>
                    <a:cxn ang="0">
                      <a:pos x="connsiteX442" y="connsiteY442"/>
                    </a:cxn>
                    <a:cxn ang="0">
                      <a:pos x="connsiteX443" y="connsiteY443"/>
                    </a:cxn>
                    <a:cxn ang="0">
                      <a:pos x="connsiteX444" y="connsiteY444"/>
                    </a:cxn>
                    <a:cxn ang="0">
                      <a:pos x="connsiteX445" y="connsiteY445"/>
                    </a:cxn>
                    <a:cxn ang="0">
                      <a:pos x="connsiteX446" y="connsiteY446"/>
                    </a:cxn>
                    <a:cxn ang="0">
                      <a:pos x="connsiteX447" y="connsiteY447"/>
                    </a:cxn>
                    <a:cxn ang="0">
                      <a:pos x="connsiteX448" y="connsiteY448"/>
                    </a:cxn>
                    <a:cxn ang="0">
                      <a:pos x="connsiteX449" y="connsiteY449"/>
                    </a:cxn>
                    <a:cxn ang="0">
                      <a:pos x="connsiteX450" y="connsiteY450"/>
                    </a:cxn>
                    <a:cxn ang="0">
                      <a:pos x="connsiteX451" y="connsiteY451"/>
                    </a:cxn>
                    <a:cxn ang="0">
                      <a:pos x="connsiteX452" y="connsiteY452"/>
                    </a:cxn>
                    <a:cxn ang="0">
                      <a:pos x="connsiteX453" y="connsiteY453"/>
                    </a:cxn>
                    <a:cxn ang="0">
                      <a:pos x="connsiteX454" y="connsiteY454"/>
                    </a:cxn>
                    <a:cxn ang="0">
                      <a:pos x="connsiteX455" y="connsiteY455"/>
                    </a:cxn>
                    <a:cxn ang="0">
                      <a:pos x="connsiteX456" y="connsiteY456"/>
                    </a:cxn>
                    <a:cxn ang="0">
                      <a:pos x="connsiteX457" y="connsiteY457"/>
                    </a:cxn>
                    <a:cxn ang="0">
                      <a:pos x="connsiteX458" y="connsiteY458"/>
                    </a:cxn>
                    <a:cxn ang="0">
                      <a:pos x="connsiteX459" y="connsiteY459"/>
                    </a:cxn>
                    <a:cxn ang="0">
                      <a:pos x="connsiteX460" y="connsiteY460"/>
                    </a:cxn>
                    <a:cxn ang="0">
                      <a:pos x="connsiteX461" y="connsiteY461"/>
                    </a:cxn>
                    <a:cxn ang="0">
                      <a:pos x="connsiteX462" y="connsiteY462"/>
                    </a:cxn>
                    <a:cxn ang="0">
                      <a:pos x="connsiteX463" y="connsiteY463"/>
                    </a:cxn>
                    <a:cxn ang="0">
                      <a:pos x="connsiteX464" y="connsiteY464"/>
                    </a:cxn>
                    <a:cxn ang="0">
                      <a:pos x="connsiteX465" y="connsiteY465"/>
                    </a:cxn>
                    <a:cxn ang="0">
                      <a:pos x="connsiteX466" y="connsiteY466"/>
                    </a:cxn>
                    <a:cxn ang="0">
                      <a:pos x="connsiteX467" y="connsiteY467"/>
                    </a:cxn>
                    <a:cxn ang="0">
                      <a:pos x="connsiteX468" y="connsiteY468"/>
                    </a:cxn>
                    <a:cxn ang="0">
                      <a:pos x="connsiteX469" y="connsiteY469"/>
                    </a:cxn>
                    <a:cxn ang="0">
                      <a:pos x="connsiteX470" y="connsiteY470"/>
                    </a:cxn>
                    <a:cxn ang="0">
                      <a:pos x="connsiteX471" y="connsiteY471"/>
                    </a:cxn>
                    <a:cxn ang="0">
                      <a:pos x="connsiteX472" y="connsiteY472"/>
                    </a:cxn>
                    <a:cxn ang="0">
                      <a:pos x="connsiteX473" y="connsiteY473"/>
                    </a:cxn>
                    <a:cxn ang="0">
                      <a:pos x="connsiteX474" y="connsiteY474"/>
                    </a:cxn>
                    <a:cxn ang="0">
                      <a:pos x="connsiteX475" y="connsiteY475"/>
                    </a:cxn>
                    <a:cxn ang="0">
                      <a:pos x="connsiteX476" y="connsiteY476"/>
                    </a:cxn>
                    <a:cxn ang="0">
                      <a:pos x="connsiteX477" y="connsiteY477"/>
                    </a:cxn>
                    <a:cxn ang="0">
                      <a:pos x="connsiteX478" y="connsiteY478"/>
                    </a:cxn>
                    <a:cxn ang="0">
                      <a:pos x="connsiteX479" y="connsiteY479"/>
                    </a:cxn>
                    <a:cxn ang="0">
                      <a:pos x="connsiteX480" y="connsiteY480"/>
                    </a:cxn>
                    <a:cxn ang="0">
                      <a:pos x="connsiteX481" y="connsiteY481"/>
                    </a:cxn>
                    <a:cxn ang="0">
                      <a:pos x="connsiteX482" y="connsiteY482"/>
                    </a:cxn>
                    <a:cxn ang="0">
                      <a:pos x="connsiteX483" y="connsiteY483"/>
                    </a:cxn>
                    <a:cxn ang="0">
                      <a:pos x="connsiteX484" y="connsiteY484"/>
                    </a:cxn>
                    <a:cxn ang="0">
                      <a:pos x="connsiteX485" y="connsiteY485"/>
                    </a:cxn>
                    <a:cxn ang="0">
                      <a:pos x="connsiteX486" y="connsiteY486"/>
                    </a:cxn>
                    <a:cxn ang="0">
                      <a:pos x="connsiteX487" y="connsiteY487"/>
                    </a:cxn>
                    <a:cxn ang="0">
                      <a:pos x="connsiteX488" y="connsiteY488"/>
                    </a:cxn>
                    <a:cxn ang="0">
                      <a:pos x="connsiteX489" y="connsiteY489"/>
                    </a:cxn>
                    <a:cxn ang="0">
                      <a:pos x="connsiteX490" y="connsiteY490"/>
                    </a:cxn>
                    <a:cxn ang="0">
                      <a:pos x="connsiteX491" y="connsiteY491"/>
                    </a:cxn>
                    <a:cxn ang="0">
                      <a:pos x="connsiteX492" y="connsiteY492"/>
                    </a:cxn>
                    <a:cxn ang="0">
                      <a:pos x="connsiteX493" y="connsiteY493"/>
                    </a:cxn>
                    <a:cxn ang="0">
                      <a:pos x="connsiteX494" y="connsiteY494"/>
                    </a:cxn>
                    <a:cxn ang="0">
                      <a:pos x="connsiteX495" y="connsiteY495"/>
                    </a:cxn>
                    <a:cxn ang="0">
                      <a:pos x="connsiteX496" y="connsiteY496"/>
                    </a:cxn>
                    <a:cxn ang="0">
                      <a:pos x="connsiteX497" y="connsiteY497"/>
                    </a:cxn>
                    <a:cxn ang="0">
                      <a:pos x="connsiteX498" y="connsiteY498"/>
                    </a:cxn>
                    <a:cxn ang="0">
                      <a:pos x="connsiteX499" y="connsiteY499"/>
                    </a:cxn>
                    <a:cxn ang="0">
                      <a:pos x="connsiteX500" y="connsiteY500"/>
                    </a:cxn>
                    <a:cxn ang="0">
                      <a:pos x="connsiteX501" y="connsiteY501"/>
                    </a:cxn>
                    <a:cxn ang="0">
                      <a:pos x="connsiteX502" y="connsiteY502"/>
                    </a:cxn>
                    <a:cxn ang="0">
                      <a:pos x="connsiteX503" y="connsiteY503"/>
                    </a:cxn>
                    <a:cxn ang="0">
                      <a:pos x="connsiteX504" y="connsiteY504"/>
                    </a:cxn>
                    <a:cxn ang="0">
                      <a:pos x="connsiteX505" y="connsiteY505"/>
                    </a:cxn>
                    <a:cxn ang="0">
                      <a:pos x="connsiteX506" y="connsiteY506"/>
                    </a:cxn>
                    <a:cxn ang="0">
                      <a:pos x="connsiteX507" y="connsiteY507"/>
                    </a:cxn>
                    <a:cxn ang="0">
                      <a:pos x="connsiteX508" y="connsiteY508"/>
                    </a:cxn>
                    <a:cxn ang="0">
                      <a:pos x="connsiteX509" y="connsiteY509"/>
                    </a:cxn>
                    <a:cxn ang="0">
                      <a:pos x="connsiteX510" y="connsiteY510"/>
                    </a:cxn>
                    <a:cxn ang="0">
                      <a:pos x="connsiteX511" y="connsiteY511"/>
                    </a:cxn>
                    <a:cxn ang="0">
                      <a:pos x="connsiteX512" y="connsiteY512"/>
                    </a:cxn>
                    <a:cxn ang="0">
                      <a:pos x="connsiteX513" y="connsiteY513"/>
                    </a:cxn>
                    <a:cxn ang="0">
                      <a:pos x="connsiteX514" y="connsiteY514"/>
                    </a:cxn>
                    <a:cxn ang="0">
                      <a:pos x="connsiteX515" y="connsiteY515"/>
                    </a:cxn>
                    <a:cxn ang="0">
                      <a:pos x="connsiteX516" y="connsiteY516"/>
                    </a:cxn>
                    <a:cxn ang="0">
                      <a:pos x="connsiteX517" y="connsiteY517"/>
                    </a:cxn>
                    <a:cxn ang="0">
                      <a:pos x="connsiteX518" y="connsiteY518"/>
                    </a:cxn>
                    <a:cxn ang="0">
                      <a:pos x="connsiteX519" y="connsiteY519"/>
                    </a:cxn>
                    <a:cxn ang="0">
                      <a:pos x="connsiteX520" y="connsiteY520"/>
                    </a:cxn>
                    <a:cxn ang="0">
                      <a:pos x="connsiteX521" y="connsiteY521"/>
                    </a:cxn>
                    <a:cxn ang="0">
                      <a:pos x="connsiteX522" y="connsiteY522"/>
                    </a:cxn>
                    <a:cxn ang="0">
                      <a:pos x="connsiteX523" y="connsiteY523"/>
                    </a:cxn>
                    <a:cxn ang="0">
                      <a:pos x="connsiteX524" y="connsiteY524"/>
                    </a:cxn>
                    <a:cxn ang="0">
                      <a:pos x="connsiteX525" y="connsiteY525"/>
                    </a:cxn>
                    <a:cxn ang="0">
                      <a:pos x="connsiteX526" y="connsiteY526"/>
                    </a:cxn>
                    <a:cxn ang="0">
                      <a:pos x="connsiteX527" y="connsiteY527"/>
                    </a:cxn>
                    <a:cxn ang="0">
                      <a:pos x="connsiteX528" y="connsiteY528"/>
                    </a:cxn>
                    <a:cxn ang="0">
                      <a:pos x="connsiteX529" y="connsiteY529"/>
                    </a:cxn>
                    <a:cxn ang="0">
                      <a:pos x="connsiteX530" y="connsiteY530"/>
                    </a:cxn>
                    <a:cxn ang="0">
                      <a:pos x="connsiteX531" y="connsiteY531"/>
                    </a:cxn>
                    <a:cxn ang="0">
                      <a:pos x="connsiteX532" y="connsiteY532"/>
                    </a:cxn>
                    <a:cxn ang="0">
                      <a:pos x="connsiteX533" y="connsiteY533"/>
                    </a:cxn>
                    <a:cxn ang="0">
                      <a:pos x="connsiteX534" y="connsiteY534"/>
                    </a:cxn>
                    <a:cxn ang="0">
                      <a:pos x="connsiteX535" y="connsiteY535"/>
                    </a:cxn>
                    <a:cxn ang="0">
                      <a:pos x="connsiteX536" y="connsiteY536"/>
                    </a:cxn>
                    <a:cxn ang="0">
                      <a:pos x="connsiteX537" y="connsiteY537"/>
                    </a:cxn>
                    <a:cxn ang="0">
                      <a:pos x="connsiteX538" y="connsiteY538"/>
                    </a:cxn>
                    <a:cxn ang="0">
                      <a:pos x="connsiteX539" y="connsiteY539"/>
                    </a:cxn>
                    <a:cxn ang="0">
                      <a:pos x="connsiteX540" y="connsiteY540"/>
                    </a:cxn>
                    <a:cxn ang="0">
                      <a:pos x="connsiteX541" y="connsiteY541"/>
                    </a:cxn>
                    <a:cxn ang="0">
                      <a:pos x="connsiteX542" y="connsiteY542"/>
                    </a:cxn>
                    <a:cxn ang="0">
                      <a:pos x="connsiteX543" y="connsiteY543"/>
                    </a:cxn>
                    <a:cxn ang="0">
                      <a:pos x="connsiteX544" y="connsiteY544"/>
                    </a:cxn>
                    <a:cxn ang="0">
                      <a:pos x="connsiteX545" y="connsiteY545"/>
                    </a:cxn>
                    <a:cxn ang="0">
                      <a:pos x="connsiteX546" y="connsiteY546"/>
                    </a:cxn>
                    <a:cxn ang="0">
                      <a:pos x="connsiteX547" y="connsiteY547"/>
                    </a:cxn>
                    <a:cxn ang="0">
                      <a:pos x="connsiteX548" y="connsiteY548"/>
                    </a:cxn>
                    <a:cxn ang="0">
                      <a:pos x="connsiteX549" y="connsiteY549"/>
                    </a:cxn>
                    <a:cxn ang="0">
                      <a:pos x="connsiteX550" y="connsiteY550"/>
                    </a:cxn>
                    <a:cxn ang="0">
                      <a:pos x="connsiteX551" y="connsiteY551"/>
                    </a:cxn>
                    <a:cxn ang="0">
                      <a:pos x="connsiteX552" y="connsiteY552"/>
                    </a:cxn>
                    <a:cxn ang="0">
                      <a:pos x="connsiteX553" y="connsiteY553"/>
                    </a:cxn>
                    <a:cxn ang="0">
                      <a:pos x="connsiteX554" y="connsiteY554"/>
                    </a:cxn>
                    <a:cxn ang="0">
                      <a:pos x="connsiteX555" y="connsiteY555"/>
                    </a:cxn>
                    <a:cxn ang="0">
                      <a:pos x="connsiteX556" y="connsiteY556"/>
                    </a:cxn>
                    <a:cxn ang="0">
                      <a:pos x="connsiteX557" y="connsiteY557"/>
                    </a:cxn>
                    <a:cxn ang="0">
                      <a:pos x="connsiteX558" y="connsiteY558"/>
                    </a:cxn>
                    <a:cxn ang="0">
                      <a:pos x="connsiteX559" y="connsiteY559"/>
                    </a:cxn>
                    <a:cxn ang="0">
                      <a:pos x="connsiteX560" y="connsiteY560"/>
                    </a:cxn>
                    <a:cxn ang="0">
                      <a:pos x="connsiteX561" y="connsiteY561"/>
                    </a:cxn>
                    <a:cxn ang="0">
                      <a:pos x="connsiteX562" y="connsiteY562"/>
                    </a:cxn>
                    <a:cxn ang="0">
                      <a:pos x="connsiteX563" y="connsiteY563"/>
                    </a:cxn>
                    <a:cxn ang="0">
                      <a:pos x="connsiteX564" y="connsiteY564"/>
                    </a:cxn>
                    <a:cxn ang="0">
                      <a:pos x="connsiteX565" y="connsiteY565"/>
                    </a:cxn>
                    <a:cxn ang="0">
                      <a:pos x="connsiteX566" y="connsiteY566"/>
                    </a:cxn>
                    <a:cxn ang="0">
                      <a:pos x="connsiteX567" y="connsiteY567"/>
                    </a:cxn>
                    <a:cxn ang="0">
                      <a:pos x="connsiteX568" y="connsiteY568"/>
                    </a:cxn>
                    <a:cxn ang="0">
                      <a:pos x="connsiteX569" y="connsiteY569"/>
                    </a:cxn>
                    <a:cxn ang="0">
                      <a:pos x="connsiteX570" y="connsiteY570"/>
                    </a:cxn>
                    <a:cxn ang="0">
                      <a:pos x="connsiteX571" y="connsiteY571"/>
                    </a:cxn>
                    <a:cxn ang="0">
                      <a:pos x="connsiteX572" y="connsiteY572"/>
                    </a:cxn>
                    <a:cxn ang="0">
                      <a:pos x="connsiteX573" y="connsiteY573"/>
                    </a:cxn>
                    <a:cxn ang="0">
                      <a:pos x="connsiteX574" y="connsiteY574"/>
                    </a:cxn>
                    <a:cxn ang="0">
                      <a:pos x="connsiteX575" y="connsiteY575"/>
                    </a:cxn>
                    <a:cxn ang="0">
                      <a:pos x="connsiteX576" y="connsiteY576"/>
                    </a:cxn>
                    <a:cxn ang="0">
                      <a:pos x="connsiteX577" y="connsiteY577"/>
                    </a:cxn>
                    <a:cxn ang="0">
                      <a:pos x="connsiteX578" y="connsiteY578"/>
                    </a:cxn>
                    <a:cxn ang="0">
                      <a:pos x="connsiteX579" y="connsiteY579"/>
                    </a:cxn>
                    <a:cxn ang="0">
                      <a:pos x="connsiteX580" y="connsiteY580"/>
                    </a:cxn>
                    <a:cxn ang="0">
                      <a:pos x="connsiteX581" y="connsiteY581"/>
                    </a:cxn>
                    <a:cxn ang="0">
                      <a:pos x="connsiteX582" y="connsiteY582"/>
                    </a:cxn>
                    <a:cxn ang="0">
                      <a:pos x="connsiteX583" y="connsiteY583"/>
                    </a:cxn>
                    <a:cxn ang="0">
                      <a:pos x="connsiteX584" y="connsiteY584"/>
                    </a:cxn>
                    <a:cxn ang="0">
                      <a:pos x="connsiteX585" y="connsiteY585"/>
                    </a:cxn>
                    <a:cxn ang="0">
                      <a:pos x="connsiteX586" y="connsiteY586"/>
                    </a:cxn>
                    <a:cxn ang="0">
                      <a:pos x="connsiteX587" y="connsiteY587"/>
                    </a:cxn>
                    <a:cxn ang="0">
                      <a:pos x="connsiteX588" y="connsiteY588"/>
                    </a:cxn>
                    <a:cxn ang="0">
                      <a:pos x="connsiteX589" y="connsiteY589"/>
                    </a:cxn>
                    <a:cxn ang="0">
                      <a:pos x="connsiteX590" y="connsiteY590"/>
                    </a:cxn>
                    <a:cxn ang="0">
                      <a:pos x="connsiteX591" y="connsiteY591"/>
                    </a:cxn>
                    <a:cxn ang="0">
                      <a:pos x="connsiteX592" y="connsiteY592"/>
                    </a:cxn>
                    <a:cxn ang="0">
                      <a:pos x="connsiteX593" y="connsiteY593"/>
                    </a:cxn>
                    <a:cxn ang="0">
                      <a:pos x="connsiteX594" y="connsiteY594"/>
                    </a:cxn>
                    <a:cxn ang="0">
                      <a:pos x="connsiteX595" y="connsiteY595"/>
                    </a:cxn>
                    <a:cxn ang="0">
                      <a:pos x="connsiteX596" y="connsiteY596"/>
                    </a:cxn>
                    <a:cxn ang="0">
                      <a:pos x="connsiteX597" y="connsiteY597"/>
                    </a:cxn>
                    <a:cxn ang="0">
                      <a:pos x="connsiteX598" y="connsiteY598"/>
                    </a:cxn>
                    <a:cxn ang="0">
                      <a:pos x="connsiteX599" y="connsiteY599"/>
                    </a:cxn>
                    <a:cxn ang="0">
                      <a:pos x="connsiteX600" y="connsiteY600"/>
                    </a:cxn>
                    <a:cxn ang="0">
                      <a:pos x="connsiteX601" y="connsiteY601"/>
                    </a:cxn>
                    <a:cxn ang="0">
                      <a:pos x="connsiteX602" y="connsiteY602"/>
                    </a:cxn>
                    <a:cxn ang="0">
                      <a:pos x="connsiteX603" y="connsiteY603"/>
                    </a:cxn>
                    <a:cxn ang="0">
                      <a:pos x="connsiteX604" y="connsiteY604"/>
                    </a:cxn>
                    <a:cxn ang="0">
                      <a:pos x="connsiteX605" y="connsiteY605"/>
                    </a:cxn>
                    <a:cxn ang="0">
                      <a:pos x="connsiteX606" y="connsiteY606"/>
                    </a:cxn>
                    <a:cxn ang="0">
                      <a:pos x="connsiteX607" y="connsiteY607"/>
                    </a:cxn>
                    <a:cxn ang="0">
                      <a:pos x="connsiteX608" y="connsiteY608"/>
                    </a:cxn>
                    <a:cxn ang="0">
                      <a:pos x="connsiteX609" y="connsiteY609"/>
                    </a:cxn>
                    <a:cxn ang="0">
                      <a:pos x="connsiteX610" y="connsiteY610"/>
                    </a:cxn>
                    <a:cxn ang="0">
                      <a:pos x="connsiteX611" y="connsiteY611"/>
                    </a:cxn>
                    <a:cxn ang="0">
                      <a:pos x="connsiteX612" y="connsiteY612"/>
                    </a:cxn>
                    <a:cxn ang="0">
                      <a:pos x="connsiteX613" y="connsiteY613"/>
                    </a:cxn>
                    <a:cxn ang="0">
                      <a:pos x="connsiteX614" y="connsiteY614"/>
                    </a:cxn>
                    <a:cxn ang="0">
                      <a:pos x="connsiteX615" y="connsiteY615"/>
                    </a:cxn>
                    <a:cxn ang="0">
                      <a:pos x="connsiteX616" y="connsiteY616"/>
                    </a:cxn>
                    <a:cxn ang="0">
                      <a:pos x="connsiteX617" y="connsiteY617"/>
                    </a:cxn>
                    <a:cxn ang="0">
                      <a:pos x="connsiteX618" y="connsiteY618"/>
                    </a:cxn>
                    <a:cxn ang="0">
                      <a:pos x="connsiteX619" y="connsiteY619"/>
                    </a:cxn>
                    <a:cxn ang="0">
                      <a:pos x="connsiteX620" y="connsiteY620"/>
                    </a:cxn>
                    <a:cxn ang="0">
                      <a:pos x="connsiteX621" y="connsiteY621"/>
                    </a:cxn>
                    <a:cxn ang="0">
                      <a:pos x="connsiteX622" y="connsiteY622"/>
                    </a:cxn>
                    <a:cxn ang="0">
                      <a:pos x="connsiteX623" y="connsiteY623"/>
                    </a:cxn>
                    <a:cxn ang="0">
                      <a:pos x="connsiteX624" y="connsiteY624"/>
                    </a:cxn>
                    <a:cxn ang="0">
                      <a:pos x="connsiteX625" y="connsiteY625"/>
                    </a:cxn>
                    <a:cxn ang="0">
                      <a:pos x="connsiteX626" y="connsiteY626"/>
                    </a:cxn>
                    <a:cxn ang="0">
                      <a:pos x="connsiteX627" y="connsiteY627"/>
                    </a:cxn>
                    <a:cxn ang="0">
                      <a:pos x="connsiteX628" y="connsiteY628"/>
                    </a:cxn>
                    <a:cxn ang="0">
                      <a:pos x="connsiteX629" y="connsiteY629"/>
                    </a:cxn>
                    <a:cxn ang="0">
                      <a:pos x="connsiteX630" y="connsiteY630"/>
                    </a:cxn>
                    <a:cxn ang="0">
                      <a:pos x="connsiteX631" y="connsiteY631"/>
                    </a:cxn>
                    <a:cxn ang="0">
                      <a:pos x="connsiteX632" y="connsiteY632"/>
                    </a:cxn>
                    <a:cxn ang="0">
                      <a:pos x="connsiteX633" y="connsiteY633"/>
                    </a:cxn>
                    <a:cxn ang="0">
                      <a:pos x="connsiteX634" y="connsiteY634"/>
                    </a:cxn>
                    <a:cxn ang="0">
                      <a:pos x="connsiteX635" y="connsiteY635"/>
                    </a:cxn>
                    <a:cxn ang="0">
                      <a:pos x="connsiteX636" y="connsiteY636"/>
                    </a:cxn>
                    <a:cxn ang="0">
                      <a:pos x="connsiteX637" y="connsiteY637"/>
                    </a:cxn>
                    <a:cxn ang="0">
                      <a:pos x="connsiteX638" y="connsiteY638"/>
                    </a:cxn>
                    <a:cxn ang="0">
                      <a:pos x="connsiteX639" y="connsiteY639"/>
                    </a:cxn>
                    <a:cxn ang="0">
                      <a:pos x="connsiteX640" y="connsiteY640"/>
                    </a:cxn>
                    <a:cxn ang="0">
                      <a:pos x="connsiteX641" y="connsiteY641"/>
                    </a:cxn>
                    <a:cxn ang="0">
                      <a:pos x="connsiteX642" y="connsiteY642"/>
                    </a:cxn>
                    <a:cxn ang="0">
                      <a:pos x="connsiteX643" y="connsiteY643"/>
                    </a:cxn>
                    <a:cxn ang="0">
                      <a:pos x="connsiteX644" y="connsiteY644"/>
                    </a:cxn>
                    <a:cxn ang="0">
                      <a:pos x="connsiteX645" y="connsiteY645"/>
                    </a:cxn>
                    <a:cxn ang="0">
                      <a:pos x="connsiteX646" y="connsiteY646"/>
                    </a:cxn>
                    <a:cxn ang="0">
                      <a:pos x="connsiteX647" y="connsiteY647"/>
                    </a:cxn>
                    <a:cxn ang="0">
                      <a:pos x="connsiteX648" y="connsiteY648"/>
                    </a:cxn>
                    <a:cxn ang="0">
                      <a:pos x="connsiteX649" y="connsiteY649"/>
                    </a:cxn>
                    <a:cxn ang="0">
                      <a:pos x="connsiteX650" y="connsiteY650"/>
                    </a:cxn>
                    <a:cxn ang="0">
                      <a:pos x="connsiteX651" y="connsiteY651"/>
                    </a:cxn>
                    <a:cxn ang="0">
                      <a:pos x="connsiteX652" y="connsiteY652"/>
                    </a:cxn>
                    <a:cxn ang="0">
                      <a:pos x="connsiteX653" y="connsiteY653"/>
                    </a:cxn>
                    <a:cxn ang="0">
                      <a:pos x="connsiteX654" y="connsiteY654"/>
                    </a:cxn>
                    <a:cxn ang="0">
                      <a:pos x="connsiteX655" y="connsiteY655"/>
                    </a:cxn>
                    <a:cxn ang="0">
                      <a:pos x="connsiteX656" y="connsiteY656"/>
                    </a:cxn>
                    <a:cxn ang="0">
                      <a:pos x="connsiteX657" y="connsiteY657"/>
                    </a:cxn>
                    <a:cxn ang="0">
                      <a:pos x="connsiteX658" y="connsiteY658"/>
                    </a:cxn>
                    <a:cxn ang="0">
                      <a:pos x="connsiteX659" y="connsiteY659"/>
                    </a:cxn>
                    <a:cxn ang="0">
                      <a:pos x="connsiteX660" y="connsiteY660"/>
                    </a:cxn>
                    <a:cxn ang="0">
                      <a:pos x="connsiteX661" y="connsiteY661"/>
                    </a:cxn>
                    <a:cxn ang="0">
                      <a:pos x="connsiteX662" y="connsiteY662"/>
                    </a:cxn>
                    <a:cxn ang="0">
                      <a:pos x="connsiteX663" y="connsiteY663"/>
                    </a:cxn>
                    <a:cxn ang="0">
                      <a:pos x="connsiteX664" y="connsiteY664"/>
                    </a:cxn>
                    <a:cxn ang="0">
                      <a:pos x="connsiteX665" y="connsiteY665"/>
                    </a:cxn>
                    <a:cxn ang="0">
                      <a:pos x="connsiteX666" y="connsiteY666"/>
                    </a:cxn>
                    <a:cxn ang="0">
                      <a:pos x="connsiteX667" y="connsiteY667"/>
                    </a:cxn>
                    <a:cxn ang="0">
                      <a:pos x="connsiteX668" y="connsiteY668"/>
                    </a:cxn>
                    <a:cxn ang="0">
                      <a:pos x="connsiteX669" y="connsiteY669"/>
                    </a:cxn>
                    <a:cxn ang="0">
                      <a:pos x="connsiteX670" y="connsiteY670"/>
                    </a:cxn>
                    <a:cxn ang="0">
                      <a:pos x="connsiteX671" y="connsiteY671"/>
                    </a:cxn>
                    <a:cxn ang="0">
                      <a:pos x="connsiteX672" y="connsiteY672"/>
                    </a:cxn>
                    <a:cxn ang="0">
                      <a:pos x="connsiteX673" y="connsiteY673"/>
                    </a:cxn>
                    <a:cxn ang="0">
                      <a:pos x="connsiteX674" y="connsiteY674"/>
                    </a:cxn>
                    <a:cxn ang="0">
                      <a:pos x="connsiteX675" y="connsiteY675"/>
                    </a:cxn>
                    <a:cxn ang="0">
                      <a:pos x="connsiteX676" y="connsiteY676"/>
                    </a:cxn>
                    <a:cxn ang="0">
                      <a:pos x="connsiteX677" y="connsiteY677"/>
                    </a:cxn>
                    <a:cxn ang="0">
                      <a:pos x="connsiteX678" y="connsiteY678"/>
                    </a:cxn>
                    <a:cxn ang="0">
                      <a:pos x="connsiteX679" y="connsiteY679"/>
                    </a:cxn>
                    <a:cxn ang="0">
                      <a:pos x="connsiteX680" y="connsiteY680"/>
                    </a:cxn>
                    <a:cxn ang="0">
                      <a:pos x="connsiteX681" y="connsiteY681"/>
                    </a:cxn>
                    <a:cxn ang="0">
                      <a:pos x="connsiteX682" y="connsiteY682"/>
                    </a:cxn>
                    <a:cxn ang="0">
                      <a:pos x="connsiteX683" y="connsiteY683"/>
                    </a:cxn>
                    <a:cxn ang="0">
                      <a:pos x="connsiteX684" y="connsiteY684"/>
                    </a:cxn>
                    <a:cxn ang="0">
                      <a:pos x="connsiteX685" y="connsiteY685"/>
                    </a:cxn>
                  </a:cxnLst>
                  <a:rect l="l" t="t" r="r" b="b"/>
                  <a:pathLst>
                    <a:path w="1985009" h="1483042">
                      <a:moveTo>
                        <a:pt x="57150" y="1329690"/>
                      </a:moveTo>
                      <a:lnTo>
                        <a:pt x="80010" y="1329690"/>
                      </a:lnTo>
                      <a:lnTo>
                        <a:pt x="86677" y="1336358"/>
                      </a:lnTo>
                      <a:lnTo>
                        <a:pt x="77152" y="1347788"/>
                      </a:lnTo>
                      <a:lnTo>
                        <a:pt x="59055" y="1349692"/>
                      </a:lnTo>
                      <a:lnTo>
                        <a:pt x="35243" y="1362075"/>
                      </a:lnTo>
                      <a:lnTo>
                        <a:pt x="0" y="1361123"/>
                      </a:lnTo>
                      <a:lnTo>
                        <a:pt x="20955" y="1352550"/>
                      </a:lnTo>
                      <a:lnTo>
                        <a:pt x="23813" y="1342073"/>
                      </a:lnTo>
                      <a:lnTo>
                        <a:pt x="47625" y="1339215"/>
                      </a:lnTo>
                      <a:close/>
                      <a:moveTo>
                        <a:pt x="136208" y="1313498"/>
                      </a:moveTo>
                      <a:lnTo>
                        <a:pt x="148590" y="1318260"/>
                      </a:lnTo>
                      <a:lnTo>
                        <a:pt x="157162" y="1318260"/>
                      </a:lnTo>
                      <a:lnTo>
                        <a:pt x="161925" y="1329690"/>
                      </a:lnTo>
                      <a:lnTo>
                        <a:pt x="164783" y="1323975"/>
                      </a:lnTo>
                      <a:lnTo>
                        <a:pt x="173355" y="1325880"/>
                      </a:lnTo>
                      <a:lnTo>
                        <a:pt x="183833" y="1340167"/>
                      </a:lnTo>
                      <a:lnTo>
                        <a:pt x="183833" y="1344930"/>
                      </a:lnTo>
                      <a:lnTo>
                        <a:pt x="143828" y="1363028"/>
                      </a:lnTo>
                      <a:lnTo>
                        <a:pt x="120968" y="1362075"/>
                      </a:lnTo>
                      <a:lnTo>
                        <a:pt x="111443" y="1357313"/>
                      </a:lnTo>
                      <a:lnTo>
                        <a:pt x="100965" y="1363980"/>
                      </a:lnTo>
                      <a:lnTo>
                        <a:pt x="81915" y="1363980"/>
                      </a:lnTo>
                      <a:lnTo>
                        <a:pt x="71437" y="1350645"/>
                      </a:lnTo>
                      <a:lnTo>
                        <a:pt x="116205" y="1345883"/>
                      </a:lnTo>
                      <a:close/>
                      <a:moveTo>
                        <a:pt x="187643" y="1312545"/>
                      </a:moveTo>
                      <a:lnTo>
                        <a:pt x="197168" y="1313498"/>
                      </a:lnTo>
                      <a:lnTo>
                        <a:pt x="203835" y="1320165"/>
                      </a:lnTo>
                      <a:lnTo>
                        <a:pt x="203835" y="1329690"/>
                      </a:lnTo>
                      <a:lnTo>
                        <a:pt x="191453" y="1330642"/>
                      </a:lnTo>
                      <a:lnTo>
                        <a:pt x="182880" y="1320165"/>
                      </a:lnTo>
                      <a:close/>
                      <a:moveTo>
                        <a:pt x="211455" y="1315403"/>
                      </a:moveTo>
                      <a:lnTo>
                        <a:pt x="223837" y="1314450"/>
                      </a:lnTo>
                      <a:lnTo>
                        <a:pt x="222885" y="1323975"/>
                      </a:lnTo>
                      <a:lnTo>
                        <a:pt x="212407" y="1329690"/>
                      </a:lnTo>
                      <a:close/>
                      <a:moveTo>
                        <a:pt x="214312" y="1336358"/>
                      </a:moveTo>
                      <a:lnTo>
                        <a:pt x="246698" y="1335405"/>
                      </a:lnTo>
                      <a:lnTo>
                        <a:pt x="248603" y="1345883"/>
                      </a:lnTo>
                      <a:lnTo>
                        <a:pt x="236220" y="1346835"/>
                      </a:lnTo>
                      <a:lnTo>
                        <a:pt x="233362" y="1342073"/>
                      </a:lnTo>
                      <a:lnTo>
                        <a:pt x="225743" y="1347788"/>
                      </a:lnTo>
                      <a:lnTo>
                        <a:pt x="221932" y="1342073"/>
                      </a:lnTo>
                      <a:lnTo>
                        <a:pt x="213360" y="1340167"/>
                      </a:lnTo>
                      <a:close/>
                      <a:moveTo>
                        <a:pt x="1798320" y="1408748"/>
                      </a:moveTo>
                      <a:lnTo>
                        <a:pt x="1818323" y="1409700"/>
                      </a:lnTo>
                      <a:lnTo>
                        <a:pt x="1808798" y="1427798"/>
                      </a:lnTo>
                      <a:lnTo>
                        <a:pt x="1798320" y="1426845"/>
                      </a:lnTo>
                      <a:lnTo>
                        <a:pt x="1794510" y="1419225"/>
                      </a:lnTo>
                      <a:lnTo>
                        <a:pt x="1799273" y="1406842"/>
                      </a:lnTo>
                      <a:moveTo>
                        <a:pt x="1788795" y="1379220"/>
                      </a:moveTo>
                      <a:lnTo>
                        <a:pt x="1794510" y="1366838"/>
                      </a:lnTo>
                      <a:lnTo>
                        <a:pt x="1792605" y="1344930"/>
                      </a:lnTo>
                      <a:lnTo>
                        <a:pt x="1815465" y="1340167"/>
                      </a:lnTo>
                      <a:lnTo>
                        <a:pt x="1858328" y="1382078"/>
                      </a:lnTo>
                      <a:lnTo>
                        <a:pt x="1870710" y="1414463"/>
                      </a:lnTo>
                      <a:lnTo>
                        <a:pt x="1888808" y="1429703"/>
                      </a:lnTo>
                      <a:lnTo>
                        <a:pt x="1891665" y="1478280"/>
                      </a:lnTo>
                      <a:lnTo>
                        <a:pt x="1878330" y="1478280"/>
                      </a:lnTo>
                      <a:lnTo>
                        <a:pt x="1865948" y="1456373"/>
                      </a:lnTo>
                      <a:lnTo>
                        <a:pt x="1836420" y="1433513"/>
                      </a:lnTo>
                      <a:lnTo>
                        <a:pt x="1830705" y="1433513"/>
                      </a:lnTo>
                      <a:lnTo>
                        <a:pt x="1841183" y="1460183"/>
                      </a:lnTo>
                      <a:lnTo>
                        <a:pt x="1857375" y="1462088"/>
                      </a:lnTo>
                      <a:lnTo>
                        <a:pt x="1859280" y="1482090"/>
                      </a:lnTo>
                      <a:lnTo>
                        <a:pt x="1850708" y="1483042"/>
                      </a:lnTo>
                      <a:lnTo>
                        <a:pt x="1811655" y="1441133"/>
                      </a:lnTo>
                      <a:lnTo>
                        <a:pt x="1810703" y="1432560"/>
                      </a:lnTo>
                      <a:lnTo>
                        <a:pt x="1828800" y="1423035"/>
                      </a:lnTo>
                      <a:lnTo>
                        <a:pt x="1828800" y="1413510"/>
                      </a:lnTo>
                      <a:lnTo>
                        <a:pt x="1824038" y="1405890"/>
                      </a:lnTo>
                      <a:lnTo>
                        <a:pt x="1808798" y="1400175"/>
                      </a:lnTo>
                      <a:lnTo>
                        <a:pt x="1792605" y="1387792"/>
                      </a:lnTo>
                      <a:lnTo>
                        <a:pt x="1805940" y="1388745"/>
                      </a:lnTo>
                      <a:lnTo>
                        <a:pt x="1810703" y="1384935"/>
                      </a:lnTo>
                      <a:lnTo>
                        <a:pt x="1804988" y="1376363"/>
                      </a:lnTo>
                      <a:lnTo>
                        <a:pt x="1799273" y="1381125"/>
                      </a:lnTo>
                      <a:close/>
                      <a:moveTo>
                        <a:pt x="1754505" y="1292542"/>
                      </a:moveTo>
                      <a:lnTo>
                        <a:pt x="1766888" y="1293495"/>
                      </a:lnTo>
                      <a:lnTo>
                        <a:pt x="1789748" y="1317308"/>
                      </a:lnTo>
                      <a:lnTo>
                        <a:pt x="1787843" y="1324928"/>
                      </a:lnTo>
                      <a:lnTo>
                        <a:pt x="1780223" y="1323975"/>
                      </a:lnTo>
                      <a:lnTo>
                        <a:pt x="1779270" y="1341120"/>
                      </a:lnTo>
                      <a:lnTo>
                        <a:pt x="1784033" y="1345883"/>
                      </a:lnTo>
                      <a:lnTo>
                        <a:pt x="1784033" y="1360170"/>
                      </a:lnTo>
                      <a:lnTo>
                        <a:pt x="1776413" y="1363028"/>
                      </a:lnTo>
                      <a:lnTo>
                        <a:pt x="1772603" y="1374458"/>
                      </a:lnTo>
                      <a:lnTo>
                        <a:pt x="1764983" y="1370648"/>
                      </a:lnTo>
                      <a:lnTo>
                        <a:pt x="1761173" y="1349692"/>
                      </a:lnTo>
                      <a:lnTo>
                        <a:pt x="1771650" y="1336358"/>
                      </a:lnTo>
                      <a:lnTo>
                        <a:pt x="1751648" y="1315403"/>
                      </a:lnTo>
                      <a:lnTo>
                        <a:pt x="1752600" y="1303973"/>
                      </a:lnTo>
                      <a:close/>
                      <a:moveTo>
                        <a:pt x="1768793" y="1278255"/>
                      </a:moveTo>
                      <a:lnTo>
                        <a:pt x="1786890" y="1280160"/>
                      </a:lnTo>
                      <a:lnTo>
                        <a:pt x="1810703" y="1281113"/>
                      </a:lnTo>
                      <a:lnTo>
                        <a:pt x="1843088" y="1311592"/>
                      </a:lnTo>
                      <a:lnTo>
                        <a:pt x="1841183" y="1316355"/>
                      </a:lnTo>
                      <a:lnTo>
                        <a:pt x="1830705" y="1322070"/>
                      </a:lnTo>
                      <a:lnTo>
                        <a:pt x="1820228" y="1320165"/>
                      </a:lnTo>
                      <a:lnTo>
                        <a:pt x="1819275" y="1313498"/>
                      </a:lnTo>
                      <a:lnTo>
                        <a:pt x="1807845" y="1298258"/>
                      </a:lnTo>
                      <a:lnTo>
                        <a:pt x="1804988" y="1304925"/>
                      </a:lnTo>
                      <a:lnTo>
                        <a:pt x="1814513" y="1317308"/>
                      </a:lnTo>
                      <a:lnTo>
                        <a:pt x="1812608" y="1328738"/>
                      </a:lnTo>
                      <a:lnTo>
                        <a:pt x="1804988" y="1327785"/>
                      </a:lnTo>
                      <a:lnTo>
                        <a:pt x="1792605" y="1329690"/>
                      </a:lnTo>
                      <a:lnTo>
                        <a:pt x="1791653" y="1313498"/>
                      </a:lnTo>
                      <a:lnTo>
                        <a:pt x="1766888" y="1286828"/>
                      </a:lnTo>
                      <a:close/>
                      <a:moveTo>
                        <a:pt x="1647825" y="1193483"/>
                      </a:moveTo>
                      <a:lnTo>
                        <a:pt x="1656398" y="1189673"/>
                      </a:lnTo>
                      <a:lnTo>
                        <a:pt x="1671638" y="1189673"/>
                      </a:lnTo>
                      <a:lnTo>
                        <a:pt x="1678305" y="1184910"/>
                      </a:lnTo>
                      <a:lnTo>
                        <a:pt x="1717358" y="1205865"/>
                      </a:lnTo>
                      <a:lnTo>
                        <a:pt x="1718310" y="1220153"/>
                      </a:lnTo>
                      <a:lnTo>
                        <a:pt x="1713548" y="1224915"/>
                      </a:lnTo>
                      <a:lnTo>
                        <a:pt x="1705928" y="1224915"/>
                      </a:lnTo>
                      <a:lnTo>
                        <a:pt x="1692593" y="1218248"/>
                      </a:lnTo>
                      <a:lnTo>
                        <a:pt x="1703070" y="1230630"/>
                      </a:lnTo>
                      <a:lnTo>
                        <a:pt x="1720215" y="1230630"/>
                      </a:lnTo>
                      <a:lnTo>
                        <a:pt x="1724978" y="1249680"/>
                      </a:lnTo>
                      <a:lnTo>
                        <a:pt x="1716405" y="1249680"/>
                      </a:lnTo>
                      <a:lnTo>
                        <a:pt x="1695450" y="1235392"/>
                      </a:lnTo>
                      <a:lnTo>
                        <a:pt x="1684973" y="1233488"/>
                      </a:lnTo>
                      <a:lnTo>
                        <a:pt x="1690688" y="1245870"/>
                      </a:lnTo>
                      <a:lnTo>
                        <a:pt x="1691640" y="1254442"/>
                      </a:lnTo>
                      <a:lnTo>
                        <a:pt x="1699260" y="1248728"/>
                      </a:lnTo>
                      <a:lnTo>
                        <a:pt x="1715453" y="1260158"/>
                      </a:lnTo>
                      <a:lnTo>
                        <a:pt x="1727835" y="1259205"/>
                      </a:lnTo>
                      <a:lnTo>
                        <a:pt x="1725930" y="1266825"/>
                      </a:lnTo>
                      <a:lnTo>
                        <a:pt x="1744028" y="1307783"/>
                      </a:lnTo>
                      <a:lnTo>
                        <a:pt x="1744028" y="1340167"/>
                      </a:lnTo>
                      <a:lnTo>
                        <a:pt x="1747838" y="1360170"/>
                      </a:lnTo>
                      <a:lnTo>
                        <a:pt x="1740218" y="1363028"/>
                      </a:lnTo>
                      <a:lnTo>
                        <a:pt x="1728788" y="1343978"/>
                      </a:lnTo>
                      <a:lnTo>
                        <a:pt x="1724025" y="1329690"/>
                      </a:lnTo>
                      <a:lnTo>
                        <a:pt x="1708785" y="1314450"/>
                      </a:lnTo>
                      <a:lnTo>
                        <a:pt x="1706880" y="1288733"/>
                      </a:lnTo>
                      <a:lnTo>
                        <a:pt x="1701165" y="1272540"/>
                      </a:lnTo>
                      <a:lnTo>
                        <a:pt x="1694498" y="1272540"/>
                      </a:lnTo>
                      <a:lnTo>
                        <a:pt x="1697355" y="1283017"/>
                      </a:lnTo>
                      <a:lnTo>
                        <a:pt x="1697355" y="1287780"/>
                      </a:lnTo>
                      <a:lnTo>
                        <a:pt x="1684020" y="1297305"/>
                      </a:lnTo>
                      <a:lnTo>
                        <a:pt x="1684973" y="1265873"/>
                      </a:lnTo>
                      <a:lnTo>
                        <a:pt x="1669733" y="1250633"/>
                      </a:lnTo>
                      <a:lnTo>
                        <a:pt x="1657350" y="1228725"/>
                      </a:lnTo>
                      <a:lnTo>
                        <a:pt x="1645920" y="1217295"/>
                      </a:lnTo>
                      <a:close/>
                      <a:moveTo>
                        <a:pt x="1716405" y="1171575"/>
                      </a:moveTo>
                      <a:lnTo>
                        <a:pt x="1726883" y="1188720"/>
                      </a:lnTo>
                      <a:lnTo>
                        <a:pt x="1749743" y="1187767"/>
                      </a:lnTo>
                      <a:lnTo>
                        <a:pt x="1759268" y="1207770"/>
                      </a:lnTo>
                      <a:lnTo>
                        <a:pt x="1753553" y="1213485"/>
                      </a:lnTo>
                      <a:lnTo>
                        <a:pt x="1772603" y="1243965"/>
                      </a:lnTo>
                      <a:lnTo>
                        <a:pt x="1772603" y="1256348"/>
                      </a:lnTo>
                      <a:lnTo>
                        <a:pt x="1761173" y="1263967"/>
                      </a:lnTo>
                      <a:lnTo>
                        <a:pt x="1761173" y="1270635"/>
                      </a:lnTo>
                      <a:lnTo>
                        <a:pt x="1742123" y="1288733"/>
                      </a:lnTo>
                      <a:lnTo>
                        <a:pt x="1737360" y="1275398"/>
                      </a:lnTo>
                      <a:lnTo>
                        <a:pt x="1736408" y="1263015"/>
                      </a:lnTo>
                      <a:lnTo>
                        <a:pt x="1742123" y="1256348"/>
                      </a:lnTo>
                      <a:lnTo>
                        <a:pt x="1742123" y="1245870"/>
                      </a:lnTo>
                      <a:lnTo>
                        <a:pt x="1727835" y="1227773"/>
                      </a:lnTo>
                      <a:lnTo>
                        <a:pt x="1723073" y="1192530"/>
                      </a:lnTo>
                      <a:lnTo>
                        <a:pt x="1714500" y="1178242"/>
                      </a:lnTo>
                      <a:close/>
                      <a:moveTo>
                        <a:pt x="1176338" y="997267"/>
                      </a:moveTo>
                      <a:lnTo>
                        <a:pt x="1138238" y="1036320"/>
                      </a:lnTo>
                      <a:lnTo>
                        <a:pt x="1138238" y="1051560"/>
                      </a:lnTo>
                      <a:lnTo>
                        <a:pt x="1158240" y="1043940"/>
                      </a:lnTo>
                      <a:lnTo>
                        <a:pt x="1165860" y="1025842"/>
                      </a:lnTo>
                      <a:lnTo>
                        <a:pt x="1186815" y="1002983"/>
                      </a:lnTo>
                      <a:close/>
                      <a:moveTo>
                        <a:pt x="875348" y="1155383"/>
                      </a:moveTo>
                      <a:lnTo>
                        <a:pt x="875348" y="1161098"/>
                      </a:lnTo>
                      <a:lnTo>
                        <a:pt x="892493" y="1172528"/>
                      </a:lnTo>
                      <a:lnTo>
                        <a:pt x="894398" y="1159192"/>
                      </a:lnTo>
                      <a:lnTo>
                        <a:pt x="900113" y="1167765"/>
                      </a:lnTo>
                      <a:lnTo>
                        <a:pt x="933450" y="1168717"/>
                      </a:lnTo>
                      <a:lnTo>
                        <a:pt x="940118" y="1163003"/>
                      </a:lnTo>
                      <a:lnTo>
                        <a:pt x="942023" y="1145858"/>
                      </a:lnTo>
                      <a:lnTo>
                        <a:pt x="937260" y="1139190"/>
                      </a:lnTo>
                      <a:lnTo>
                        <a:pt x="923925" y="1139190"/>
                      </a:lnTo>
                      <a:lnTo>
                        <a:pt x="923925" y="1131570"/>
                      </a:lnTo>
                      <a:lnTo>
                        <a:pt x="927735" y="1125855"/>
                      </a:lnTo>
                      <a:lnTo>
                        <a:pt x="927735" y="1122045"/>
                      </a:lnTo>
                      <a:lnTo>
                        <a:pt x="913448" y="1119188"/>
                      </a:lnTo>
                      <a:lnTo>
                        <a:pt x="882015" y="1153478"/>
                      </a:lnTo>
                      <a:close/>
                      <a:moveTo>
                        <a:pt x="798195" y="1214438"/>
                      </a:moveTo>
                      <a:lnTo>
                        <a:pt x="812483" y="1269683"/>
                      </a:lnTo>
                      <a:lnTo>
                        <a:pt x="832485" y="1269683"/>
                      </a:lnTo>
                      <a:lnTo>
                        <a:pt x="855345" y="1245870"/>
                      </a:lnTo>
                      <a:lnTo>
                        <a:pt x="858203" y="1257300"/>
                      </a:lnTo>
                      <a:lnTo>
                        <a:pt x="918210" y="1219200"/>
                      </a:lnTo>
                      <a:lnTo>
                        <a:pt x="924878" y="1209675"/>
                      </a:lnTo>
                      <a:lnTo>
                        <a:pt x="915353" y="1199198"/>
                      </a:lnTo>
                      <a:lnTo>
                        <a:pt x="915353" y="1192530"/>
                      </a:lnTo>
                      <a:lnTo>
                        <a:pt x="920115" y="1180148"/>
                      </a:lnTo>
                      <a:lnTo>
                        <a:pt x="911543" y="1179195"/>
                      </a:lnTo>
                      <a:lnTo>
                        <a:pt x="892493" y="1188720"/>
                      </a:lnTo>
                      <a:lnTo>
                        <a:pt x="892493" y="1177290"/>
                      </a:lnTo>
                      <a:lnTo>
                        <a:pt x="866775" y="1171575"/>
                      </a:lnTo>
                      <a:lnTo>
                        <a:pt x="843915" y="1174433"/>
                      </a:lnTo>
                      <a:lnTo>
                        <a:pt x="842010" y="1206817"/>
                      </a:lnTo>
                      <a:lnTo>
                        <a:pt x="834390" y="1187767"/>
                      </a:lnTo>
                      <a:lnTo>
                        <a:pt x="820103" y="1186815"/>
                      </a:lnTo>
                      <a:lnTo>
                        <a:pt x="810578" y="1192530"/>
                      </a:lnTo>
                      <a:close/>
                      <a:moveTo>
                        <a:pt x="777240" y="1292542"/>
                      </a:moveTo>
                      <a:lnTo>
                        <a:pt x="778193" y="1285875"/>
                      </a:lnTo>
                      <a:lnTo>
                        <a:pt x="798195" y="1273492"/>
                      </a:lnTo>
                      <a:lnTo>
                        <a:pt x="803910" y="1276350"/>
                      </a:lnTo>
                      <a:lnTo>
                        <a:pt x="816293" y="1278255"/>
                      </a:lnTo>
                      <a:lnTo>
                        <a:pt x="828675" y="1289685"/>
                      </a:lnTo>
                      <a:lnTo>
                        <a:pt x="807720" y="1287780"/>
                      </a:lnTo>
                      <a:lnTo>
                        <a:pt x="803910" y="1282065"/>
                      </a:lnTo>
                      <a:lnTo>
                        <a:pt x="794385" y="1287780"/>
                      </a:lnTo>
                      <a:close/>
                      <a:moveTo>
                        <a:pt x="727710" y="1323975"/>
                      </a:moveTo>
                      <a:lnTo>
                        <a:pt x="717233" y="1331595"/>
                      </a:lnTo>
                      <a:lnTo>
                        <a:pt x="731520" y="1344930"/>
                      </a:lnTo>
                      <a:lnTo>
                        <a:pt x="739140" y="1338263"/>
                      </a:lnTo>
                      <a:lnTo>
                        <a:pt x="738188" y="1325880"/>
                      </a:lnTo>
                      <a:close/>
                      <a:moveTo>
                        <a:pt x="667703" y="1248728"/>
                      </a:moveTo>
                      <a:lnTo>
                        <a:pt x="681038" y="1249680"/>
                      </a:lnTo>
                      <a:lnTo>
                        <a:pt x="684848" y="1255395"/>
                      </a:lnTo>
                      <a:lnTo>
                        <a:pt x="667703" y="1256348"/>
                      </a:lnTo>
                      <a:close/>
                      <a:moveTo>
                        <a:pt x="535305" y="1362075"/>
                      </a:moveTo>
                      <a:lnTo>
                        <a:pt x="535305" y="1366838"/>
                      </a:lnTo>
                      <a:lnTo>
                        <a:pt x="541973" y="1367790"/>
                      </a:lnTo>
                      <a:lnTo>
                        <a:pt x="541020" y="1362075"/>
                      </a:lnTo>
                      <a:close/>
                      <a:moveTo>
                        <a:pt x="531495" y="1331595"/>
                      </a:moveTo>
                      <a:lnTo>
                        <a:pt x="521970" y="1341120"/>
                      </a:lnTo>
                      <a:lnTo>
                        <a:pt x="521970" y="1345883"/>
                      </a:lnTo>
                      <a:lnTo>
                        <a:pt x="528638" y="1356360"/>
                      </a:lnTo>
                      <a:lnTo>
                        <a:pt x="538163" y="1346835"/>
                      </a:lnTo>
                      <a:lnTo>
                        <a:pt x="531495" y="1345883"/>
                      </a:lnTo>
                      <a:close/>
                      <a:moveTo>
                        <a:pt x="512445" y="1323975"/>
                      </a:moveTo>
                      <a:lnTo>
                        <a:pt x="509588" y="1333500"/>
                      </a:lnTo>
                      <a:lnTo>
                        <a:pt x="497205" y="1334453"/>
                      </a:lnTo>
                      <a:lnTo>
                        <a:pt x="493395" y="1336358"/>
                      </a:lnTo>
                      <a:lnTo>
                        <a:pt x="493395" y="1348740"/>
                      </a:lnTo>
                      <a:lnTo>
                        <a:pt x="488632" y="1357313"/>
                      </a:lnTo>
                      <a:lnTo>
                        <a:pt x="494348" y="1357313"/>
                      </a:lnTo>
                      <a:lnTo>
                        <a:pt x="501015" y="1348740"/>
                      </a:lnTo>
                      <a:lnTo>
                        <a:pt x="508635" y="1347788"/>
                      </a:lnTo>
                      <a:lnTo>
                        <a:pt x="517207" y="1338263"/>
                      </a:lnTo>
                      <a:lnTo>
                        <a:pt x="519113" y="1325880"/>
                      </a:lnTo>
                      <a:close/>
                      <a:moveTo>
                        <a:pt x="470535" y="1304925"/>
                      </a:moveTo>
                      <a:lnTo>
                        <a:pt x="468630" y="1322070"/>
                      </a:lnTo>
                      <a:lnTo>
                        <a:pt x="481965" y="1329690"/>
                      </a:lnTo>
                      <a:lnTo>
                        <a:pt x="493395" y="1323975"/>
                      </a:lnTo>
                      <a:lnTo>
                        <a:pt x="493395" y="1314450"/>
                      </a:lnTo>
                      <a:lnTo>
                        <a:pt x="509588" y="1311592"/>
                      </a:lnTo>
                      <a:lnTo>
                        <a:pt x="508635" y="1305878"/>
                      </a:lnTo>
                      <a:lnTo>
                        <a:pt x="500063" y="1303973"/>
                      </a:lnTo>
                      <a:lnTo>
                        <a:pt x="493395" y="1309688"/>
                      </a:lnTo>
                      <a:lnTo>
                        <a:pt x="484823" y="1304925"/>
                      </a:lnTo>
                      <a:close/>
                      <a:moveTo>
                        <a:pt x="423863" y="1303973"/>
                      </a:moveTo>
                      <a:lnTo>
                        <a:pt x="433388" y="1310640"/>
                      </a:lnTo>
                      <a:lnTo>
                        <a:pt x="430530" y="1322070"/>
                      </a:lnTo>
                      <a:lnTo>
                        <a:pt x="417195" y="1311592"/>
                      </a:lnTo>
                      <a:close/>
                      <a:moveTo>
                        <a:pt x="383857" y="1316355"/>
                      </a:moveTo>
                      <a:lnTo>
                        <a:pt x="397193" y="1317308"/>
                      </a:lnTo>
                      <a:lnTo>
                        <a:pt x="390525" y="1324928"/>
                      </a:lnTo>
                      <a:close/>
                      <a:moveTo>
                        <a:pt x="350520" y="1344930"/>
                      </a:moveTo>
                      <a:lnTo>
                        <a:pt x="367665" y="1355408"/>
                      </a:lnTo>
                      <a:lnTo>
                        <a:pt x="351473" y="1356360"/>
                      </a:lnTo>
                      <a:close/>
                      <a:moveTo>
                        <a:pt x="108585" y="1047750"/>
                      </a:moveTo>
                      <a:lnTo>
                        <a:pt x="120015" y="1053465"/>
                      </a:lnTo>
                      <a:lnTo>
                        <a:pt x="112395" y="1059180"/>
                      </a:lnTo>
                      <a:close/>
                      <a:moveTo>
                        <a:pt x="101918" y="987742"/>
                      </a:moveTo>
                      <a:lnTo>
                        <a:pt x="105727" y="999172"/>
                      </a:lnTo>
                      <a:lnTo>
                        <a:pt x="113348" y="987742"/>
                      </a:lnTo>
                      <a:close/>
                      <a:moveTo>
                        <a:pt x="333375" y="803910"/>
                      </a:moveTo>
                      <a:lnTo>
                        <a:pt x="347663" y="802958"/>
                      </a:lnTo>
                      <a:lnTo>
                        <a:pt x="356235" y="806767"/>
                      </a:lnTo>
                      <a:lnTo>
                        <a:pt x="366713" y="802005"/>
                      </a:lnTo>
                      <a:lnTo>
                        <a:pt x="379095" y="801053"/>
                      </a:lnTo>
                      <a:lnTo>
                        <a:pt x="394335" y="808672"/>
                      </a:lnTo>
                      <a:lnTo>
                        <a:pt x="401955" y="826770"/>
                      </a:lnTo>
                      <a:lnTo>
                        <a:pt x="401003" y="835342"/>
                      </a:lnTo>
                      <a:lnTo>
                        <a:pt x="389573" y="854392"/>
                      </a:lnTo>
                      <a:lnTo>
                        <a:pt x="366713" y="852488"/>
                      </a:lnTo>
                      <a:lnTo>
                        <a:pt x="346710" y="835342"/>
                      </a:lnTo>
                      <a:lnTo>
                        <a:pt x="337185" y="831533"/>
                      </a:lnTo>
                      <a:lnTo>
                        <a:pt x="326707" y="812483"/>
                      </a:lnTo>
                      <a:close/>
                      <a:moveTo>
                        <a:pt x="132398" y="666750"/>
                      </a:moveTo>
                      <a:lnTo>
                        <a:pt x="133350" y="684847"/>
                      </a:lnTo>
                      <a:lnTo>
                        <a:pt x="152400" y="703897"/>
                      </a:lnTo>
                      <a:lnTo>
                        <a:pt x="152400" y="708660"/>
                      </a:lnTo>
                      <a:lnTo>
                        <a:pt x="144780" y="706755"/>
                      </a:lnTo>
                      <a:lnTo>
                        <a:pt x="128587" y="699135"/>
                      </a:lnTo>
                      <a:lnTo>
                        <a:pt x="125730" y="688658"/>
                      </a:lnTo>
                      <a:lnTo>
                        <a:pt x="122873" y="673418"/>
                      </a:lnTo>
                      <a:close/>
                      <a:moveTo>
                        <a:pt x="306705" y="444818"/>
                      </a:moveTo>
                      <a:lnTo>
                        <a:pt x="306705" y="456247"/>
                      </a:lnTo>
                      <a:lnTo>
                        <a:pt x="324803" y="473393"/>
                      </a:lnTo>
                      <a:lnTo>
                        <a:pt x="346710" y="473393"/>
                      </a:lnTo>
                      <a:lnTo>
                        <a:pt x="352425" y="483870"/>
                      </a:lnTo>
                      <a:lnTo>
                        <a:pt x="352425" y="499110"/>
                      </a:lnTo>
                      <a:lnTo>
                        <a:pt x="372428" y="517208"/>
                      </a:lnTo>
                      <a:lnTo>
                        <a:pt x="389573" y="528638"/>
                      </a:lnTo>
                      <a:lnTo>
                        <a:pt x="388620" y="535305"/>
                      </a:lnTo>
                      <a:lnTo>
                        <a:pt x="381953" y="545783"/>
                      </a:lnTo>
                      <a:lnTo>
                        <a:pt x="368618" y="534353"/>
                      </a:lnTo>
                      <a:lnTo>
                        <a:pt x="348615" y="535305"/>
                      </a:lnTo>
                      <a:lnTo>
                        <a:pt x="340995" y="527685"/>
                      </a:lnTo>
                      <a:lnTo>
                        <a:pt x="332423" y="507683"/>
                      </a:lnTo>
                      <a:lnTo>
                        <a:pt x="318135" y="486728"/>
                      </a:lnTo>
                      <a:lnTo>
                        <a:pt x="293370" y="485775"/>
                      </a:lnTo>
                      <a:lnTo>
                        <a:pt x="283845" y="479108"/>
                      </a:lnTo>
                      <a:lnTo>
                        <a:pt x="293370" y="459105"/>
                      </a:lnTo>
                      <a:close/>
                      <a:moveTo>
                        <a:pt x="466725" y="401955"/>
                      </a:moveTo>
                      <a:lnTo>
                        <a:pt x="476250" y="401955"/>
                      </a:lnTo>
                      <a:lnTo>
                        <a:pt x="477203" y="412433"/>
                      </a:lnTo>
                      <a:lnTo>
                        <a:pt x="467678" y="412433"/>
                      </a:lnTo>
                      <a:close/>
                      <a:moveTo>
                        <a:pt x="621030" y="589597"/>
                      </a:moveTo>
                      <a:lnTo>
                        <a:pt x="629603" y="590550"/>
                      </a:lnTo>
                      <a:lnTo>
                        <a:pt x="629603" y="601980"/>
                      </a:lnTo>
                      <a:lnTo>
                        <a:pt x="613410" y="597218"/>
                      </a:lnTo>
                      <a:close/>
                      <a:moveTo>
                        <a:pt x="1838325" y="1329690"/>
                      </a:moveTo>
                      <a:lnTo>
                        <a:pt x="1826895" y="1333500"/>
                      </a:lnTo>
                      <a:lnTo>
                        <a:pt x="1825943" y="1343978"/>
                      </a:lnTo>
                      <a:lnTo>
                        <a:pt x="1837373" y="1343978"/>
                      </a:lnTo>
                      <a:close/>
                      <a:moveTo>
                        <a:pt x="337185" y="1286828"/>
                      </a:moveTo>
                      <a:lnTo>
                        <a:pt x="324803" y="1283017"/>
                      </a:lnTo>
                      <a:lnTo>
                        <a:pt x="285750" y="1288733"/>
                      </a:lnTo>
                      <a:lnTo>
                        <a:pt x="259080" y="1302067"/>
                      </a:lnTo>
                      <a:lnTo>
                        <a:pt x="258128" y="1320165"/>
                      </a:lnTo>
                      <a:lnTo>
                        <a:pt x="276225" y="1326833"/>
                      </a:lnTo>
                      <a:lnTo>
                        <a:pt x="290513" y="1318260"/>
                      </a:lnTo>
                      <a:lnTo>
                        <a:pt x="306705" y="1317308"/>
                      </a:lnTo>
                      <a:lnTo>
                        <a:pt x="351473" y="1330642"/>
                      </a:lnTo>
                      <a:lnTo>
                        <a:pt x="352425" y="1318260"/>
                      </a:lnTo>
                      <a:lnTo>
                        <a:pt x="337185" y="1307783"/>
                      </a:lnTo>
                      <a:close/>
                      <a:moveTo>
                        <a:pt x="357188" y="1308735"/>
                      </a:moveTo>
                      <a:lnTo>
                        <a:pt x="353378" y="1295400"/>
                      </a:lnTo>
                      <a:lnTo>
                        <a:pt x="364807" y="1297305"/>
                      </a:lnTo>
                      <a:lnTo>
                        <a:pt x="365760" y="1310640"/>
                      </a:lnTo>
                      <a:lnTo>
                        <a:pt x="382905" y="1310640"/>
                      </a:lnTo>
                      <a:lnTo>
                        <a:pt x="386715" y="1286828"/>
                      </a:lnTo>
                      <a:lnTo>
                        <a:pt x="389573" y="1309688"/>
                      </a:lnTo>
                      <a:lnTo>
                        <a:pt x="413385" y="1308735"/>
                      </a:lnTo>
                      <a:lnTo>
                        <a:pt x="443865" y="1277303"/>
                      </a:lnTo>
                      <a:lnTo>
                        <a:pt x="451485" y="1278255"/>
                      </a:lnTo>
                      <a:lnTo>
                        <a:pt x="444818" y="1290638"/>
                      </a:lnTo>
                      <a:lnTo>
                        <a:pt x="458153" y="1299210"/>
                      </a:lnTo>
                      <a:lnTo>
                        <a:pt x="498157" y="1297305"/>
                      </a:lnTo>
                      <a:lnTo>
                        <a:pt x="522922" y="1285875"/>
                      </a:lnTo>
                      <a:lnTo>
                        <a:pt x="536258" y="1284923"/>
                      </a:lnTo>
                      <a:lnTo>
                        <a:pt x="539115" y="1299210"/>
                      </a:lnTo>
                      <a:lnTo>
                        <a:pt x="544830" y="1294448"/>
                      </a:lnTo>
                      <a:lnTo>
                        <a:pt x="548640" y="1281113"/>
                      </a:lnTo>
                      <a:lnTo>
                        <a:pt x="604838" y="1283017"/>
                      </a:lnTo>
                      <a:lnTo>
                        <a:pt x="622935" y="1267778"/>
                      </a:lnTo>
                      <a:lnTo>
                        <a:pt x="610553" y="1257300"/>
                      </a:lnTo>
                      <a:lnTo>
                        <a:pt x="616268" y="1245870"/>
                      </a:lnTo>
                      <a:lnTo>
                        <a:pt x="641033" y="1247775"/>
                      </a:lnTo>
                      <a:lnTo>
                        <a:pt x="639128" y="1236345"/>
                      </a:lnTo>
                      <a:lnTo>
                        <a:pt x="662940" y="1238250"/>
                      </a:lnTo>
                      <a:lnTo>
                        <a:pt x="669608" y="1227773"/>
                      </a:lnTo>
                      <a:lnTo>
                        <a:pt x="680085" y="1229678"/>
                      </a:lnTo>
                      <a:lnTo>
                        <a:pt x="723900" y="1211580"/>
                      </a:lnTo>
                      <a:lnTo>
                        <a:pt x="725805" y="1195388"/>
                      </a:lnTo>
                      <a:lnTo>
                        <a:pt x="779145" y="1172528"/>
                      </a:lnTo>
                      <a:lnTo>
                        <a:pt x="798195" y="1154430"/>
                      </a:lnTo>
                      <a:lnTo>
                        <a:pt x="809625" y="1148715"/>
                      </a:lnTo>
                      <a:lnTo>
                        <a:pt x="822008" y="1156335"/>
                      </a:lnTo>
                      <a:lnTo>
                        <a:pt x="843915" y="1147763"/>
                      </a:lnTo>
                      <a:lnTo>
                        <a:pt x="854393" y="1129665"/>
                      </a:lnTo>
                      <a:lnTo>
                        <a:pt x="859155" y="1117283"/>
                      </a:lnTo>
                      <a:lnTo>
                        <a:pt x="875348" y="1108710"/>
                      </a:lnTo>
                      <a:lnTo>
                        <a:pt x="889635" y="1102042"/>
                      </a:lnTo>
                      <a:lnTo>
                        <a:pt x="893445" y="1088708"/>
                      </a:lnTo>
                      <a:lnTo>
                        <a:pt x="882968" y="1072515"/>
                      </a:lnTo>
                      <a:lnTo>
                        <a:pt x="862013" y="1070610"/>
                      </a:lnTo>
                      <a:lnTo>
                        <a:pt x="860108" y="1058228"/>
                      </a:lnTo>
                      <a:lnTo>
                        <a:pt x="867728" y="1042988"/>
                      </a:lnTo>
                      <a:lnTo>
                        <a:pt x="881063" y="1041083"/>
                      </a:lnTo>
                      <a:lnTo>
                        <a:pt x="893445" y="1026795"/>
                      </a:lnTo>
                      <a:lnTo>
                        <a:pt x="911543" y="1025842"/>
                      </a:lnTo>
                      <a:lnTo>
                        <a:pt x="943928" y="995363"/>
                      </a:lnTo>
                      <a:lnTo>
                        <a:pt x="947738" y="982028"/>
                      </a:lnTo>
                      <a:lnTo>
                        <a:pt x="962025" y="960120"/>
                      </a:lnTo>
                      <a:lnTo>
                        <a:pt x="998220" y="921067"/>
                      </a:lnTo>
                      <a:lnTo>
                        <a:pt x="1022033" y="912495"/>
                      </a:lnTo>
                      <a:lnTo>
                        <a:pt x="1040130" y="903922"/>
                      </a:lnTo>
                      <a:lnTo>
                        <a:pt x="1060133" y="911542"/>
                      </a:lnTo>
                      <a:lnTo>
                        <a:pt x="1073468" y="936308"/>
                      </a:lnTo>
                      <a:lnTo>
                        <a:pt x="1059180" y="936308"/>
                      </a:lnTo>
                      <a:lnTo>
                        <a:pt x="1045845" y="922020"/>
                      </a:lnTo>
                      <a:lnTo>
                        <a:pt x="1017270" y="941070"/>
                      </a:lnTo>
                      <a:lnTo>
                        <a:pt x="1001078" y="942022"/>
                      </a:lnTo>
                      <a:lnTo>
                        <a:pt x="999173" y="971550"/>
                      </a:lnTo>
                      <a:lnTo>
                        <a:pt x="969645" y="1018222"/>
                      </a:lnTo>
                      <a:lnTo>
                        <a:pt x="975360" y="1037272"/>
                      </a:lnTo>
                      <a:lnTo>
                        <a:pt x="997268" y="1037272"/>
                      </a:lnTo>
                      <a:lnTo>
                        <a:pt x="991553" y="1046797"/>
                      </a:lnTo>
                      <a:lnTo>
                        <a:pt x="978218" y="1047750"/>
                      </a:lnTo>
                      <a:lnTo>
                        <a:pt x="955358" y="1064895"/>
                      </a:lnTo>
                      <a:lnTo>
                        <a:pt x="955358" y="1073467"/>
                      </a:lnTo>
                      <a:lnTo>
                        <a:pt x="973455" y="1082992"/>
                      </a:lnTo>
                      <a:lnTo>
                        <a:pt x="1005840" y="1077278"/>
                      </a:lnTo>
                      <a:lnTo>
                        <a:pt x="1019175" y="1061085"/>
                      </a:lnTo>
                      <a:lnTo>
                        <a:pt x="1032510" y="1062038"/>
                      </a:lnTo>
                      <a:lnTo>
                        <a:pt x="1061085" y="1045845"/>
                      </a:lnTo>
                      <a:lnTo>
                        <a:pt x="1065848" y="1023938"/>
                      </a:lnTo>
                      <a:lnTo>
                        <a:pt x="1081088" y="1022985"/>
                      </a:lnTo>
                      <a:lnTo>
                        <a:pt x="1141095" y="1030605"/>
                      </a:lnTo>
                      <a:lnTo>
                        <a:pt x="1150620" y="1020128"/>
                      </a:lnTo>
                      <a:lnTo>
                        <a:pt x="1160145" y="977265"/>
                      </a:lnTo>
                      <a:lnTo>
                        <a:pt x="1144905" y="987742"/>
                      </a:lnTo>
                      <a:lnTo>
                        <a:pt x="1150620" y="966788"/>
                      </a:lnTo>
                      <a:lnTo>
                        <a:pt x="1135380" y="953453"/>
                      </a:lnTo>
                      <a:lnTo>
                        <a:pt x="1143000" y="939165"/>
                      </a:lnTo>
                      <a:lnTo>
                        <a:pt x="1143953" y="953453"/>
                      </a:lnTo>
                      <a:lnTo>
                        <a:pt x="1176338" y="953453"/>
                      </a:lnTo>
                      <a:lnTo>
                        <a:pt x="1183005" y="943928"/>
                      </a:lnTo>
                      <a:lnTo>
                        <a:pt x="1198245" y="942975"/>
                      </a:lnTo>
                      <a:lnTo>
                        <a:pt x="1195388" y="959167"/>
                      </a:lnTo>
                      <a:lnTo>
                        <a:pt x="1213485" y="960120"/>
                      </a:lnTo>
                      <a:lnTo>
                        <a:pt x="1195388" y="972503"/>
                      </a:lnTo>
                      <a:lnTo>
                        <a:pt x="1234440" y="982980"/>
                      </a:lnTo>
                      <a:lnTo>
                        <a:pt x="1201103" y="986790"/>
                      </a:lnTo>
                      <a:lnTo>
                        <a:pt x="1188720" y="998220"/>
                      </a:lnTo>
                      <a:lnTo>
                        <a:pt x="1197293" y="1011555"/>
                      </a:lnTo>
                      <a:lnTo>
                        <a:pt x="1241108" y="995363"/>
                      </a:lnTo>
                      <a:lnTo>
                        <a:pt x="1263015" y="1011555"/>
                      </a:lnTo>
                      <a:lnTo>
                        <a:pt x="1269683" y="1002983"/>
                      </a:lnTo>
                      <a:lnTo>
                        <a:pt x="1275398" y="1016317"/>
                      </a:lnTo>
                      <a:lnTo>
                        <a:pt x="1313498" y="1038225"/>
                      </a:lnTo>
                      <a:lnTo>
                        <a:pt x="1341120" y="1038225"/>
                      </a:lnTo>
                      <a:lnTo>
                        <a:pt x="1378268" y="1033463"/>
                      </a:lnTo>
                      <a:lnTo>
                        <a:pt x="1419225" y="1043940"/>
                      </a:lnTo>
                      <a:lnTo>
                        <a:pt x="1438275" y="1062038"/>
                      </a:lnTo>
                      <a:lnTo>
                        <a:pt x="1481138" y="1065848"/>
                      </a:lnTo>
                      <a:lnTo>
                        <a:pt x="1498283" y="1051560"/>
                      </a:lnTo>
                      <a:lnTo>
                        <a:pt x="1505903" y="1074420"/>
                      </a:lnTo>
                      <a:lnTo>
                        <a:pt x="1488758" y="1081088"/>
                      </a:lnTo>
                      <a:lnTo>
                        <a:pt x="1500188" y="1092517"/>
                      </a:lnTo>
                      <a:lnTo>
                        <a:pt x="1570673" y="1128713"/>
                      </a:lnTo>
                      <a:lnTo>
                        <a:pt x="1584008" y="1152525"/>
                      </a:lnTo>
                      <a:lnTo>
                        <a:pt x="1635443" y="1191578"/>
                      </a:lnTo>
                      <a:lnTo>
                        <a:pt x="1666875" y="1172528"/>
                      </a:lnTo>
                      <a:lnTo>
                        <a:pt x="1661160" y="1151573"/>
                      </a:lnTo>
                      <a:lnTo>
                        <a:pt x="1627823" y="1132523"/>
                      </a:lnTo>
                      <a:lnTo>
                        <a:pt x="1657350" y="1143953"/>
                      </a:lnTo>
                      <a:lnTo>
                        <a:pt x="1662113" y="1137285"/>
                      </a:lnTo>
                      <a:lnTo>
                        <a:pt x="1670685" y="1149667"/>
                      </a:lnTo>
                      <a:lnTo>
                        <a:pt x="1670685" y="1175385"/>
                      </a:lnTo>
                      <a:lnTo>
                        <a:pt x="1690688" y="1169670"/>
                      </a:lnTo>
                      <a:lnTo>
                        <a:pt x="1710690" y="1186815"/>
                      </a:lnTo>
                      <a:lnTo>
                        <a:pt x="1686878" y="1093470"/>
                      </a:lnTo>
                      <a:lnTo>
                        <a:pt x="1698308" y="1105853"/>
                      </a:lnTo>
                      <a:lnTo>
                        <a:pt x="1711643" y="1163003"/>
                      </a:lnTo>
                      <a:lnTo>
                        <a:pt x="1732598" y="1186815"/>
                      </a:lnTo>
                      <a:lnTo>
                        <a:pt x="1755458" y="1183005"/>
                      </a:lnTo>
                      <a:lnTo>
                        <a:pt x="1772603" y="1216342"/>
                      </a:lnTo>
                      <a:lnTo>
                        <a:pt x="1781175" y="1216342"/>
                      </a:lnTo>
                      <a:lnTo>
                        <a:pt x="1786890" y="1269683"/>
                      </a:lnTo>
                      <a:lnTo>
                        <a:pt x="1819275" y="1274445"/>
                      </a:lnTo>
                      <a:lnTo>
                        <a:pt x="1834515" y="1295400"/>
                      </a:lnTo>
                      <a:lnTo>
                        <a:pt x="1851660" y="1305878"/>
                      </a:lnTo>
                      <a:lnTo>
                        <a:pt x="1855470" y="1332548"/>
                      </a:lnTo>
                      <a:lnTo>
                        <a:pt x="1838325" y="1357313"/>
                      </a:lnTo>
                      <a:lnTo>
                        <a:pt x="1865948" y="1372553"/>
                      </a:lnTo>
                      <a:lnTo>
                        <a:pt x="1877378" y="1349692"/>
                      </a:lnTo>
                      <a:lnTo>
                        <a:pt x="1875473" y="1379220"/>
                      </a:lnTo>
                      <a:lnTo>
                        <a:pt x="1867853" y="1387792"/>
                      </a:lnTo>
                      <a:lnTo>
                        <a:pt x="1881188" y="1403985"/>
                      </a:lnTo>
                      <a:lnTo>
                        <a:pt x="1887855" y="1381125"/>
                      </a:lnTo>
                      <a:lnTo>
                        <a:pt x="1885950" y="1369695"/>
                      </a:lnTo>
                      <a:lnTo>
                        <a:pt x="1893570" y="1371600"/>
                      </a:lnTo>
                      <a:lnTo>
                        <a:pt x="1899285" y="1393508"/>
                      </a:lnTo>
                      <a:lnTo>
                        <a:pt x="1889760" y="1406842"/>
                      </a:lnTo>
                      <a:lnTo>
                        <a:pt x="1895475" y="1431608"/>
                      </a:lnTo>
                      <a:lnTo>
                        <a:pt x="1900238" y="1435417"/>
                      </a:lnTo>
                      <a:lnTo>
                        <a:pt x="1903095" y="1420178"/>
                      </a:lnTo>
                      <a:lnTo>
                        <a:pt x="1909763" y="1425892"/>
                      </a:lnTo>
                      <a:lnTo>
                        <a:pt x="1906905" y="1444942"/>
                      </a:lnTo>
                      <a:lnTo>
                        <a:pt x="1918335" y="1446848"/>
                      </a:lnTo>
                      <a:lnTo>
                        <a:pt x="1914525" y="1455420"/>
                      </a:lnTo>
                      <a:lnTo>
                        <a:pt x="1930718" y="1454467"/>
                      </a:lnTo>
                      <a:lnTo>
                        <a:pt x="1930718" y="1444942"/>
                      </a:lnTo>
                      <a:lnTo>
                        <a:pt x="1921193" y="1444942"/>
                      </a:lnTo>
                      <a:lnTo>
                        <a:pt x="1922145" y="1428750"/>
                      </a:lnTo>
                      <a:lnTo>
                        <a:pt x="1914525" y="1423035"/>
                      </a:lnTo>
                      <a:lnTo>
                        <a:pt x="1930718" y="1420178"/>
                      </a:lnTo>
                      <a:lnTo>
                        <a:pt x="1935480" y="1412558"/>
                      </a:lnTo>
                      <a:lnTo>
                        <a:pt x="1935480" y="1397317"/>
                      </a:lnTo>
                      <a:lnTo>
                        <a:pt x="1940243" y="1409700"/>
                      </a:lnTo>
                      <a:lnTo>
                        <a:pt x="1934528" y="1426845"/>
                      </a:lnTo>
                      <a:lnTo>
                        <a:pt x="1945958" y="1463992"/>
                      </a:lnTo>
                      <a:lnTo>
                        <a:pt x="1963103" y="1464945"/>
                      </a:lnTo>
                      <a:lnTo>
                        <a:pt x="1984058" y="1424940"/>
                      </a:lnTo>
                      <a:lnTo>
                        <a:pt x="1985010" y="1406842"/>
                      </a:lnTo>
                      <a:lnTo>
                        <a:pt x="1972628" y="1368742"/>
                      </a:lnTo>
                      <a:lnTo>
                        <a:pt x="1971675" y="1357313"/>
                      </a:lnTo>
                      <a:lnTo>
                        <a:pt x="1976438" y="1345883"/>
                      </a:lnTo>
                      <a:lnTo>
                        <a:pt x="1969770" y="1339215"/>
                      </a:lnTo>
                      <a:lnTo>
                        <a:pt x="1953578" y="1340167"/>
                      </a:lnTo>
                      <a:lnTo>
                        <a:pt x="1929765" y="1321117"/>
                      </a:lnTo>
                      <a:lnTo>
                        <a:pt x="1913573" y="1321117"/>
                      </a:lnTo>
                      <a:lnTo>
                        <a:pt x="1894523" y="1307783"/>
                      </a:lnTo>
                      <a:lnTo>
                        <a:pt x="1880235" y="1307783"/>
                      </a:lnTo>
                      <a:lnTo>
                        <a:pt x="1875473" y="1292542"/>
                      </a:lnTo>
                      <a:lnTo>
                        <a:pt x="1862138" y="1289685"/>
                      </a:lnTo>
                      <a:lnTo>
                        <a:pt x="1860233" y="1275398"/>
                      </a:lnTo>
                      <a:lnTo>
                        <a:pt x="1850708" y="1270635"/>
                      </a:lnTo>
                      <a:lnTo>
                        <a:pt x="1851660" y="1254442"/>
                      </a:lnTo>
                      <a:lnTo>
                        <a:pt x="1803083" y="1183958"/>
                      </a:lnTo>
                      <a:lnTo>
                        <a:pt x="1785938" y="1169670"/>
                      </a:lnTo>
                      <a:lnTo>
                        <a:pt x="1785938" y="1158240"/>
                      </a:lnTo>
                      <a:lnTo>
                        <a:pt x="1744980" y="1124903"/>
                      </a:lnTo>
                      <a:lnTo>
                        <a:pt x="1738313" y="1114425"/>
                      </a:lnTo>
                      <a:lnTo>
                        <a:pt x="1723073" y="1095375"/>
                      </a:lnTo>
                      <a:lnTo>
                        <a:pt x="1704975" y="1089660"/>
                      </a:lnTo>
                      <a:lnTo>
                        <a:pt x="1704975" y="1068705"/>
                      </a:lnTo>
                      <a:lnTo>
                        <a:pt x="1693545" y="1056323"/>
                      </a:lnTo>
                      <a:lnTo>
                        <a:pt x="1677353" y="1049655"/>
                      </a:lnTo>
                      <a:lnTo>
                        <a:pt x="1657350" y="1062038"/>
                      </a:lnTo>
                      <a:lnTo>
                        <a:pt x="1642110" y="1082040"/>
                      </a:lnTo>
                      <a:lnTo>
                        <a:pt x="1638300" y="1104900"/>
                      </a:lnTo>
                      <a:lnTo>
                        <a:pt x="1624013" y="1105853"/>
                      </a:lnTo>
                      <a:lnTo>
                        <a:pt x="1600200" y="1131570"/>
                      </a:lnTo>
                      <a:lnTo>
                        <a:pt x="1592580" y="1128713"/>
                      </a:lnTo>
                      <a:lnTo>
                        <a:pt x="1592580" y="1104900"/>
                      </a:lnTo>
                      <a:lnTo>
                        <a:pt x="1569720" y="1083945"/>
                      </a:lnTo>
                      <a:lnTo>
                        <a:pt x="1547813" y="1064895"/>
                      </a:lnTo>
                      <a:lnTo>
                        <a:pt x="1543050" y="1045845"/>
                      </a:lnTo>
                      <a:lnTo>
                        <a:pt x="1519238" y="1033463"/>
                      </a:lnTo>
                      <a:lnTo>
                        <a:pt x="1521143" y="1012508"/>
                      </a:lnTo>
                      <a:lnTo>
                        <a:pt x="1494473" y="1011555"/>
                      </a:lnTo>
                      <a:lnTo>
                        <a:pt x="1487805" y="1022033"/>
                      </a:lnTo>
                      <a:lnTo>
                        <a:pt x="1476375" y="1022033"/>
                      </a:lnTo>
                      <a:lnTo>
                        <a:pt x="1469708" y="1015365"/>
                      </a:lnTo>
                      <a:lnTo>
                        <a:pt x="1458278" y="1022985"/>
                      </a:lnTo>
                      <a:lnTo>
                        <a:pt x="1441133" y="1011555"/>
                      </a:lnTo>
                      <a:lnTo>
                        <a:pt x="1441133" y="194310"/>
                      </a:lnTo>
                      <a:lnTo>
                        <a:pt x="1375410" y="155258"/>
                      </a:lnTo>
                      <a:lnTo>
                        <a:pt x="1358265" y="150495"/>
                      </a:lnTo>
                      <a:lnTo>
                        <a:pt x="1337310" y="160972"/>
                      </a:lnTo>
                      <a:lnTo>
                        <a:pt x="1316355" y="161925"/>
                      </a:lnTo>
                      <a:lnTo>
                        <a:pt x="1294448" y="146685"/>
                      </a:lnTo>
                      <a:lnTo>
                        <a:pt x="1253490" y="140970"/>
                      </a:lnTo>
                      <a:lnTo>
                        <a:pt x="1198245" y="106680"/>
                      </a:lnTo>
                      <a:lnTo>
                        <a:pt x="1143953" y="102870"/>
                      </a:lnTo>
                      <a:lnTo>
                        <a:pt x="1124903" y="107633"/>
                      </a:lnTo>
                      <a:lnTo>
                        <a:pt x="1122998" y="90488"/>
                      </a:lnTo>
                      <a:lnTo>
                        <a:pt x="1105853" y="83820"/>
                      </a:lnTo>
                      <a:lnTo>
                        <a:pt x="1116330" y="74295"/>
                      </a:lnTo>
                      <a:lnTo>
                        <a:pt x="1114425" y="65722"/>
                      </a:lnTo>
                      <a:lnTo>
                        <a:pt x="1083945" y="55245"/>
                      </a:lnTo>
                      <a:lnTo>
                        <a:pt x="1061085" y="55245"/>
                      </a:lnTo>
                      <a:lnTo>
                        <a:pt x="1057275" y="59055"/>
                      </a:lnTo>
                      <a:lnTo>
                        <a:pt x="1048703" y="53340"/>
                      </a:lnTo>
                      <a:lnTo>
                        <a:pt x="1049655" y="28575"/>
                      </a:lnTo>
                      <a:lnTo>
                        <a:pt x="1042035" y="20003"/>
                      </a:lnTo>
                      <a:lnTo>
                        <a:pt x="1018223" y="47625"/>
                      </a:lnTo>
                      <a:lnTo>
                        <a:pt x="1010603" y="46672"/>
                      </a:lnTo>
                      <a:lnTo>
                        <a:pt x="1010603" y="39053"/>
                      </a:lnTo>
                      <a:lnTo>
                        <a:pt x="1026795" y="31433"/>
                      </a:lnTo>
                      <a:lnTo>
                        <a:pt x="1026795" y="23813"/>
                      </a:lnTo>
                      <a:lnTo>
                        <a:pt x="1008698" y="953"/>
                      </a:lnTo>
                      <a:lnTo>
                        <a:pt x="998220" y="0"/>
                      </a:lnTo>
                      <a:lnTo>
                        <a:pt x="955358" y="29528"/>
                      </a:lnTo>
                      <a:lnTo>
                        <a:pt x="918210" y="29528"/>
                      </a:lnTo>
                      <a:lnTo>
                        <a:pt x="922020" y="20955"/>
                      </a:lnTo>
                      <a:lnTo>
                        <a:pt x="904875" y="20003"/>
                      </a:lnTo>
                      <a:lnTo>
                        <a:pt x="855345" y="52388"/>
                      </a:lnTo>
                      <a:lnTo>
                        <a:pt x="838200" y="52388"/>
                      </a:lnTo>
                      <a:lnTo>
                        <a:pt x="832485" y="44768"/>
                      </a:lnTo>
                      <a:lnTo>
                        <a:pt x="806768" y="59055"/>
                      </a:lnTo>
                      <a:lnTo>
                        <a:pt x="772478" y="94297"/>
                      </a:lnTo>
                      <a:lnTo>
                        <a:pt x="745808" y="120015"/>
                      </a:lnTo>
                      <a:lnTo>
                        <a:pt x="731520" y="131445"/>
                      </a:lnTo>
                      <a:lnTo>
                        <a:pt x="706755" y="132397"/>
                      </a:lnTo>
                      <a:lnTo>
                        <a:pt x="685800" y="128588"/>
                      </a:lnTo>
                      <a:lnTo>
                        <a:pt x="663893" y="116205"/>
                      </a:lnTo>
                      <a:lnTo>
                        <a:pt x="663893" y="116205"/>
                      </a:lnTo>
                      <a:lnTo>
                        <a:pt x="637223" y="153353"/>
                      </a:lnTo>
                      <a:lnTo>
                        <a:pt x="636270" y="176213"/>
                      </a:lnTo>
                      <a:lnTo>
                        <a:pt x="661035" y="199072"/>
                      </a:lnTo>
                      <a:lnTo>
                        <a:pt x="681038" y="241935"/>
                      </a:lnTo>
                      <a:lnTo>
                        <a:pt x="682943" y="292418"/>
                      </a:lnTo>
                      <a:lnTo>
                        <a:pt x="710565" y="311468"/>
                      </a:lnTo>
                      <a:lnTo>
                        <a:pt x="742950" y="315278"/>
                      </a:lnTo>
                      <a:lnTo>
                        <a:pt x="749618" y="322897"/>
                      </a:lnTo>
                      <a:lnTo>
                        <a:pt x="735330" y="344805"/>
                      </a:lnTo>
                      <a:lnTo>
                        <a:pt x="741998" y="370522"/>
                      </a:lnTo>
                      <a:lnTo>
                        <a:pt x="725805" y="345758"/>
                      </a:lnTo>
                      <a:lnTo>
                        <a:pt x="725805" y="322897"/>
                      </a:lnTo>
                      <a:lnTo>
                        <a:pt x="711518" y="320040"/>
                      </a:lnTo>
                      <a:lnTo>
                        <a:pt x="712470" y="331470"/>
                      </a:lnTo>
                      <a:lnTo>
                        <a:pt x="719138" y="351472"/>
                      </a:lnTo>
                      <a:lnTo>
                        <a:pt x="746760" y="386715"/>
                      </a:lnTo>
                      <a:lnTo>
                        <a:pt x="733425" y="386715"/>
                      </a:lnTo>
                      <a:lnTo>
                        <a:pt x="712470" y="397193"/>
                      </a:lnTo>
                      <a:lnTo>
                        <a:pt x="653415" y="373380"/>
                      </a:lnTo>
                      <a:lnTo>
                        <a:pt x="652463" y="354330"/>
                      </a:lnTo>
                      <a:lnTo>
                        <a:pt x="665798" y="341947"/>
                      </a:lnTo>
                      <a:lnTo>
                        <a:pt x="665798" y="328613"/>
                      </a:lnTo>
                      <a:lnTo>
                        <a:pt x="645795" y="323850"/>
                      </a:lnTo>
                      <a:lnTo>
                        <a:pt x="623888" y="325755"/>
                      </a:lnTo>
                      <a:lnTo>
                        <a:pt x="578168" y="327660"/>
                      </a:lnTo>
                      <a:lnTo>
                        <a:pt x="592455" y="349568"/>
                      </a:lnTo>
                      <a:lnTo>
                        <a:pt x="574358" y="332422"/>
                      </a:lnTo>
                      <a:lnTo>
                        <a:pt x="494348" y="343853"/>
                      </a:lnTo>
                      <a:lnTo>
                        <a:pt x="486728" y="358140"/>
                      </a:lnTo>
                      <a:lnTo>
                        <a:pt x="533400" y="402908"/>
                      </a:lnTo>
                      <a:lnTo>
                        <a:pt x="525780" y="416243"/>
                      </a:lnTo>
                      <a:lnTo>
                        <a:pt x="522922" y="435293"/>
                      </a:lnTo>
                      <a:lnTo>
                        <a:pt x="516255" y="442913"/>
                      </a:lnTo>
                      <a:lnTo>
                        <a:pt x="515303" y="461010"/>
                      </a:lnTo>
                      <a:lnTo>
                        <a:pt x="557213" y="495300"/>
                      </a:lnTo>
                      <a:lnTo>
                        <a:pt x="596265" y="497205"/>
                      </a:lnTo>
                      <a:lnTo>
                        <a:pt x="640080" y="515303"/>
                      </a:lnTo>
                      <a:lnTo>
                        <a:pt x="659130" y="515303"/>
                      </a:lnTo>
                      <a:lnTo>
                        <a:pt x="666750" y="509588"/>
                      </a:lnTo>
                      <a:lnTo>
                        <a:pt x="702945" y="510540"/>
                      </a:lnTo>
                      <a:lnTo>
                        <a:pt x="703898" y="502920"/>
                      </a:lnTo>
                      <a:lnTo>
                        <a:pt x="715328" y="513397"/>
                      </a:lnTo>
                      <a:lnTo>
                        <a:pt x="716280" y="532447"/>
                      </a:lnTo>
                      <a:lnTo>
                        <a:pt x="692468" y="531495"/>
                      </a:lnTo>
                      <a:lnTo>
                        <a:pt x="693420" y="562928"/>
                      </a:lnTo>
                      <a:lnTo>
                        <a:pt x="698183" y="593408"/>
                      </a:lnTo>
                      <a:lnTo>
                        <a:pt x="670560" y="619125"/>
                      </a:lnTo>
                      <a:lnTo>
                        <a:pt x="652463" y="618172"/>
                      </a:lnTo>
                      <a:lnTo>
                        <a:pt x="633413" y="610553"/>
                      </a:lnTo>
                      <a:lnTo>
                        <a:pt x="623888" y="611505"/>
                      </a:lnTo>
                      <a:lnTo>
                        <a:pt x="594360" y="631508"/>
                      </a:lnTo>
                      <a:lnTo>
                        <a:pt x="578168" y="633413"/>
                      </a:lnTo>
                      <a:lnTo>
                        <a:pt x="564833" y="606743"/>
                      </a:lnTo>
                      <a:lnTo>
                        <a:pt x="535305" y="606743"/>
                      </a:lnTo>
                      <a:lnTo>
                        <a:pt x="514350" y="625793"/>
                      </a:lnTo>
                      <a:lnTo>
                        <a:pt x="509588" y="642938"/>
                      </a:lnTo>
                      <a:lnTo>
                        <a:pt x="478155" y="660083"/>
                      </a:lnTo>
                      <a:lnTo>
                        <a:pt x="427673" y="701040"/>
                      </a:lnTo>
                      <a:lnTo>
                        <a:pt x="424815" y="730568"/>
                      </a:lnTo>
                      <a:lnTo>
                        <a:pt x="431482" y="751522"/>
                      </a:lnTo>
                      <a:lnTo>
                        <a:pt x="441007" y="762953"/>
                      </a:lnTo>
                      <a:lnTo>
                        <a:pt x="450532" y="759142"/>
                      </a:lnTo>
                      <a:lnTo>
                        <a:pt x="459105" y="768667"/>
                      </a:lnTo>
                      <a:lnTo>
                        <a:pt x="451485" y="774383"/>
                      </a:lnTo>
                      <a:lnTo>
                        <a:pt x="437198" y="782955"/>
                      </a:lnTo>
                      <a:lnTo>
                        <a:pt x="447675" y="797242"/>
                      </a:lnTo>
                      <a:lnTo>
                        <a:pt x="422910" y="807720"/>
                      </a:lnTo>
                      <a:lnTo>
                        <a:pt x="430530" y="828675"/>
                      </a:lnTo>
                      <a:lnTo>
                        <a:pt x="446723" y="850583"/>
                      </a:lnTo>
                      <a:lnTo>
                        <a:pt x="454343" y="889635"/>
                      </a:lnTo>
                      <a:lnTo>
                        <a:pt x="492443" y="903922"/>
                      </a:lnTo>
                      <a:lnTo>
                        <a:pt x="517207" y="896303"/>
                      </a:lnTo>
                      <a:lnTo>
                        <a:pt x="533400" y="885825"/>
                      </a:lnTo>
                      <a:lnTo>
                        <a:pt x="538163" y="905828"/>
                      </a:lnTo>
                      <a:lnTo>
                        <a:pt x="541020" y="947738"/>
                      </a:lnTo>
                      <a:lnTo>
                        <a:pt x="522922" y="961072"/>
                      </a:lnTo>
                      <a:lnTo>
                        <a:pt x="522922" y="1002983"/>
                      </a:lnTo>
                      <a:lnTo>
                        <a:pt x="517207" y="1011555"/>
                      </a:lnTo>
                      <a:lnTo>
                        <a:pt x="501015" y="1011555"/>
                      </a:lnTo>
                      <a:lnTo>
                        <a:pt x="517207" y="1022985"/>
                      </a:lnTo>
                      <a:lnTo>
                        <a:pt x="537210" y="1022033"/>
                      </a:lnTo>
                      <a:lnTo>
                        <a:pt x="541020" y="1012508"/>
                      </a:lnTo>
                      <a:lnTo>
                        <a:pt x="584835" y="1006792"/>
                      </a:lnTo>
                      <a:lnTo>
                        <a:pt x="603885" y="1031558"/>
                      </a:lnTo>
                      <a:lnTo>
                        <a:pt x="616268" y="1024890"/>
                      </a:lnTo>
                      <a:lnTo>
                        <a:pt x="628650" y="1073467"/>
                      </a:lnTo>
                      <a:lnTo>
                        <a:pt x="638175" y="1078230"/>
                      </a:lnTo>
                      <a:lnTo>
                        <a:pt x="647700" y="1071563"/>
                      </a:lnTo>
                      <a:lnTo>
                        <a:pt x="648653" y="1048703"/>
                      </a:lnTo>
                      <a:lnTo>
                        <a:pt x="657225" y="1039178"/>
                      </a:lnTo>
                      <a:lnTo>
                        <a:pt x="663893" y="1049655"/>
                      </a:lnTo>
                      <a:lnTo>
                        <a:pt x="665798" y="1064895"/>
                      </a:lnTo>
                      <a:lnTo>
                        <a:pt x="681038" y="1068705"/>
                      </a:lnTo>
                      <a:lnTo>
                        <a:pt x="725805" y="1057275"/>
                      </a:lnTo>
                      <a:lnTo>
                        <a:pt x="727710" y="1068705"/>
                      </a:lnTo>
                      <a:lnTo>
                        <a:pt x="708660" y="1079183"/>
                      </a:lnTo>
                      <a:lnTo>
                        <a:pt x="693420" y="1095375"/>
                      </a:lnTo>
                      <a:lnTo>
                        <a:pt x="666750" y="1162050"/>
                      </a:lnTo>
                      <a:lnTo>
                        <a:pt x="625793" y="1181100"/>
                      </a:lnTo>
                      <a:lnTo>
                        <a:pt x="612458" y="1195388"/>
                      </a:lnTo>
                      <a:lnTo>
                        <a:pt x="609600" y="1208723"/>
                      </a:lnTo>
                      <a:lnTo>
                        <a:pt x="600075" y="1203008"/>
                      </a:lnTo>
                      <a:lnTo>
                        <a:pt x="511493" y="1234440"/>
                      </a:lnTo>
                      <a:lnTo>
                        <a:pt x="494348" y="1273492"/>
                      </a:lnTo>
                      <a:lnTo>
                        <a:pt x="481965" y="1269683"/>
                      </a:lnTo>
                      <a:lnTo>
                        <a:pt x="486728" y="1259205"/>
                      </a:lnTo>
                      <a:lnTo>
                        <a:pt x="472440" y="1245870"/>
                      </a:lnTo>
                      <a:lnTo>
                        <a:pt x="439103" y="1243965"/>
                      </a:lnTo>
                      <a:lnTo>
                        <a:pt x="388620" y="1274445"/>
                      </a:lnTo>
                      <a:lnTo>
                        <a:pt x="367665" y="1286828"/>
                      </a:lnTo>
                      <a:lnTo>
                        <a:pt x="345757" y="1286828"/>
                      </a:lnTo>
                      <a:lnTo>
                        <a:pt x="340995" y="1309688"/>
                      </a:lnTo>
                      <a:close/>
                    </a:path>
                  </a:pathLst>
                </a:custGeom>
                <a:solidFill>
                  <a:srgbClr val="D0D0D0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algn="ctr"/>
                  <a:endParaRPr lang="en-US" sz="1200" b="1">
                    <a:solidFill>
                      <a:schemeClr val="bg1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  <p:sp>
              <p:nvSpPr>
                <p:cNvPr id="443" name="Freeform: Shape 442">
                  <a:extLst>
                    <a:ext uri="{FF2B5EF4-FFF2-40B4-BE49-F238E27FC236}">
                      <a16:creationId xmlns:a16="http://schemas.microsoft.com/office/drawing/2014/main" id="{15D1055E-2B76-1C88-2059-307A52B84AC5}"/>
                    </a:ext>
                  </a:extLst>
                </p:cNvPr>
                <p:cNvSpPr/>
                <p:nvPr/>
              </p:nvSpPr>
              <p:spPr>
                <a:xfrm>
                  <a:off x="3290345" y="3986306"/>
                  <a:ext cx="1014575" cy="1180115"/>
                </a:xfrm>
                <a:custGeom>
                  <a:avLst/>
                  <a:gdLst>
                    <a:gd name="connsiteX0" fmla="*/ 44768 w 1132522"/>
                    <a:gd name="connsiteY0" fmla="*/ 864870 h 1317307"/>
                    <a:gd name="connsiteX1" fmla="*/ 73343 w 1132522"/>
                    <a:gd name="connsiteY1" fmla="*/ 843915 h 1317307"/>
                    <a:gd name="connsiteX2" fmla="*/ 80963 w 1132522"/>
                    <a:gd name="connsiteY2" fmla="*/ 821055 h 1317307"/>
                    <a:gd name="connsiteX3" fmla="*/ 71438 w 1132522"/>
                    <a:gd name="connsiteY3" fmla="*/ 805815 h 1317307"/>
                    <a:gd name="connsiteX4" fmla="*/ 54293 w 1132522"/>
                    <a:gd name="connsiteY4" fmla="*/ 803910 h 1317307"/>
                    <a:gd name="connsiteX5" fmla="*/ 43815 w 1132522"/>
                    <a:gd name="connsiteY5" fmla="*/ 788670 h 1317307"/>
                    <a:gd name="connsiteX6" fmla="*/ 54293 w 1132522"/>
                    <a:gd name="connsiteY6" fmla="*/ 722948 h 1317307"/>
                    <a:gd name="connsiteX7" fmla="*/ 69533 w 1132522"/>
                    <a:gd name="connsiteY7" fmla="*/ 720090 h 1317307"/>
                    <a:gd name="connsiteX8" fmla="*/ 92393 w 1132522"/>
                    <a:gd name="connsiteY8" fmla="*/ 689610 h 1317307"/>
                    <a:gd name="connsiteX9" fmla="*/ 107633 w 1132522"/>
                    <a:gd name="connsiteY9" fmla="*/ 622935 h 1317307"/>
                    <a:gd name="connsiteX10" fmla="*/ 130493 w 1132522"/>
                    <a:gd name="connsiteY10" fmla="*/ 588645 h 1317307"/>
                    <a:gd name="connsiteX11" fmla="*/ 176213 w 1132522"/>
                    <a:gd name="connsiteY11" fmla="*/ 572453 h 1317307"/>
                    <a:gd name="connsiteX12" fmla="*/ 188595 w 1132522"/>
                    <a:gd name="connsiteY12" fmla="*/ 560070 h 1317307"/>
                    <a:gd name="connsiteX13" fmla="*/ 184785 w 1132522"/>
                    <a:gd name="connsiteY13" fmla="*/ 541973 h 1317307"/>
                    <a:gd name="connsiteX14" fmla="*/ 162878 w 1132522"/>
                    <a:gd name="connsiteY14" fmla="*/ 518160 h 1317307"/>
                    <a:gd name="connsiteX15" fmla="*/ 151448 w 1132522"/>
                    <a:gd name="connsiteY15" fmla="*/ 462915 h 1317307"/>
                    <a:gd name="connsiteX16" fmla="*/ 138113 w 1132522"/>
                    <a:gd name="connsiteY16" fmla="*/ 445770 h 1317307"/>
                    <a:gd name="connsiteX17" fmla="*/ 125730 w 1132522"/>
                    <a:gd name="connsiteY17" fmla="*/ 413385 h 1317307"/>
                    <a:gd name="connsiteX18" fmla="*/ 134303 w 1132522"/>
                    <a:gd name="connsiteY18" fmla="*/ 393383 h 1317307"/>
                    <a:gd name="connsiteX19" fmla="*/ 147638 w 1132522"/>
                    <a:gd name="connsiteY19" fmla="*/ 364808 h 1317307"/>
                    <a:gd name="connsiteX20" fmla="*/ 152400 w 1132522"/>
                    <a:gd name="connsiteY20" fmla="*/ 337185 h 1317307"/>
                    <a:gd name="connsiteX21" fmla="*/ 147638 w 1132522"/>
                    <a:gd name="connsiteY21" fmla="*/ 290513 h 1317307"/>
                    <a:gd name="connsiteX22" fmla="*/ 157163 w 1132522"/>
                    <a:gd name="connsiteY22" fmla="*/ 160973 h 1317307"/>
                    <a:gd name="connsiteX23" fmla="*/ 190500 w 1132522"/>
                    <a:gd name="connsiteY23" fmla="*/ 155258 h 1317307"/>
                    <a:gd name="connsiteX24" fmla="*/ 225743 w 1132522"/>
                    <a:gd name="connsiteY24" fmla="*/ 168593 h 1317307"/>
                    <a:gd name="connsiteX25" fmla="*/ 237173 w 1132522"/>
                    <a:gd name="connsiteY25" fmla="*/ 194310 h 1317307"/>
                    <a:gd name="connsiteX26" fmla="*/ 256223 w 1132522"/>
                    <a:gd name="connsiteY26" fmla="*/ 194310 h 1317307"/>
                    <a:gd name="connsiteX27" fmla="*/ 279083 w 1132522"/>
                    <a:gd name="connsiteY27" fmla="*/ 166688 h 1317307"/>
                    <a:gd name="connsiteX28" fmla="*/ 311468 w 1132522"/>
                    <a:gd name="connsiteY28" fmla="*/ 0 h 1317307"/>
                    <a:gd name="connsiteX29" fmla="*/ 751523 w 1132522"/>
                    <a:gd name="connsiteY29" fmla="*/ 78105 h 1317307"/>
                    <a:gd name="connsiteX30" fmla="*/ 1132523 w 1132522"/>
                    <a:gd name="connsiteY30" fmla="*/ 135255 h 1317307"/>
                    <a:gd name="connsiteX31" fmla="*/ 966788 w 1132522"/>
                    <a:gd name="connsiteY31" fmla="*/ 1317308 h 1317307"/>
                    <a:gd name="connsiteX32" fmla="*/ 611505 w 1132522"/>
                    <a:gd name="connsiteY32" fmla="*/ 1265873 h 1317307"/>
                    <a:gd name="connsiteX33" fmla="*/ 0 w 1132522"/>
                    <a:gd name="connsiteY33" fmla="*/ 908685 h 1317307"/>
                    <a:gd name="connsiteX34" fmla="*/ 4763 w 1132522"/>
                    <a:gd name="connsiteY34" fmla="*/ 881063 h 1317307"/>
                    <a:gd name="connsiteX35" fmla="*/ 23813 w 1132522"/>
                    <a:gd name="connsiteY35" fmla="*/ 863918 h 131730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</a:cxnLst>
                  <a:rect l="l" t="t" r="r" b="b"/>
                  <a:pathLst>
                    <a:path w="1132522" h="1317307">
                      <a:moveTo>
                        <a:pt x="44768" y="864870"/>
                      </a:moveTo>
                      <a:lnTo>
                        <a:pt x="73343" y="843915"/>
                      </a:lnTo>
                      <a:lnTo>
                        <a:pt x="80963" y="821055"/>
                      </a:lnTo>
                      <a:lnTo>
                        <a:pt x="71438" y="805815"/>
                      </a:lnTo>
                      <a:lnTo>
                        <a:pt x="54293" y="803910"/>
                      </a:lnTo>
                      <a:lnTo>
                        <a:pt x="43815" y="788670"/>
                      </a:lnTo>
                      <a:lnTo>
                        <a:pt x="54293" y="722948"/>
                      </a:lnTo>
                      <a:lnTo>
                        <a:pt x="69533" y="720090"/>
                      </a:lnTo>
                      <a:lnTo>
                        <a:pt x="92393" y="689610"/>
                      </a:lnTo>
                      <a:lnTo>
                        <a:pt x="107633" y="622935"/>
                      </a:lnTo>
                      <a:lnTo>
                        <a:pt x="130493" y="588645"/>
                      </a:lnTo>
                      <a:lnTo>
                        <a:pt x="176213" y="572453"/>
                      </a:lnTo>
                      <a:lnTo>
                        <a:pt x="188595" y="560070"/>
                      </a:lnTo>
                      <a:lnTo>
                        <a:pt x="184785" y="541973"/>
                      </a:lnTo>
                      <a:lnTo>
                        <a:pt x="162878" y="518160"/>
                      </a:lnTo>
                      <a:lnTo>
                        <a:pt x="151448" y="462915"/>
                      </a:lnTo>
                      <a:lnTo>
                        <a:pt x="138113" y="445770"/>
                      </a:lnTo>
                      <a:lnTo>
                        <a:pt x="125730" y="413385"/>
                      </a:lnTo>
                      <a:lnTo>
                        <a:pt x="134303" y="393383"/>
                      </a:lnTo>
                      <a:lnTo>
                        <a:pt x="147638" y="364808"/>
                      </a:lnTo>
                      <a:lnTo>
                        <a:pt x="152400" y="337185"/>
                      </a:lnTo>
                      <a:lnTo>
                        <a:pt x="147638" y="290513"/>
                      </a:lnTo>
                      <a:lnTo>
                        <a:pt x="157163" y="160973"/>
                      </a:lnTo>
                      <a:lnTo>
                        <a:pt x="190500" y="155258"/>
                      </a:lnTo>
                      <a:lnTo>
                        <a:pt x="225743" y="168593"/>
                      </a:lnTo>
                      <a:lnTo>
                        <a:pt x="237173" y="194310"/>
                      </a:lnTo>
                      <a:lnTo>
                        <a:pt x="256223" y="194310"/>
                      </a:lnTo>
                      <a:lnTo>
                        <a:pt x="279083" y="166688"/>
                      </a:lnTo>
                      <a:lnTo>
                        <a:pt x="311468" y="0"/>
                      </a:lnTo>
                      <a:lnTo>
                        <a:pt x="751523" y="78105"/>
                      </a:lnTo>
                      <a:lnTo>
                        <a:pt x="1132523" y="135255"/>
                      </a:lnTo>
                      <a:lnTo>
                        <a:pt x="966788" y="1317308"/>
                      </a:lnTo>
                      <a:lnTo>
                        <a:pt x="611505" y="1265873"/>
                      </a:lnTo>
                      <a:lnTo>
                        <a:pt x="0" y="908685"/>
                      </a:lnTo>
                      <a:lnTo>
                        <a:pt x="4763" y="881063"/>
                      </a:lnTo>
                      <a:lnTo>
                        <a:pt x="23813" y="863918"/>
                      </a:lnTo>
                      <a:close/>
                    </a:path>
                  </a:pathLst>
                </a:custGeom>
                <a:solidFill>
                  <a:srgbClr val="D0D0D0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algn="ctr"/>
                  <a:r>
                    <a: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rPr>
                    <a:t>AZ</a:t>
                  </a:r>
                </a:p>
              </p:txBody>
            </p:sp>
            <p:sp>
              <p:nvSpPr>
                <p:cNvPr id="444" name="Freeform: Shape 443">
                  <a:extLst>
                    <a:ext uri="{FF2B5EF4-FFF2-40B4-BE49-F238E27FC236}">
                      <a16:creationId xmlns:a16="http://schemas.microsoft.com/office/drawing/2014/main" id="{3C5B4B98-A0B5-0540-9A80-44DFFA2525E0}"/>
                    </a:ext>
                  </a:extLst>
                </p:cNvPr>
                <p:cNvSpPr/>
                <p:nvPr/>
              </p:nvSpPr>
              <p:spPr>
                <a:xfrm>
                  <a:off x="6444146" y="4307147"/>
                  <a:ext cx="756878" cy="680934"/>
                </a:xfrm>
                <a:custGeom>
                  <a:avLst/>
                  <a:gdLst>
                    <a:gd name="connsiteX0" fmla="*/ 759143 w 844867"/>
                    <a:gd name="connsiteY0" fmla="*/ 310515 h 760095"/>
                    <a:gd name="connsiteX1" fmla="*/ 767715 w 844867"/>
                    <a:gd name="connsiteY1" fmla="*/ 289560 h 760095"/>
                    <a:gd name="connsiteX2" fmla="*/ 779145 w 844867"/>
                    <a:gd name="connsiteY2" fmla="*/ 294322 h 760095"/>
                    <a:gd name="connsiteX3" fmla="*/ 785813 w 844867"/>
                    <a:gd name="connsiteY3" fmla="*/ 284797 h 760095"/>
                    <a:gd name="connsiteX4" fmla="*/ 778193 w 844867"/>
                    <a:gd name="connsiteY4" fmla="*/ 278130 h 760095"/>
                    <a:gd name="connsiteX5" fmla="*/ 781050 w 844867"/>
                    <a:gd name="connsiteY5" fmla="*/ 263843 h 760095"/>
                    <a:gd name="connsiteX6" fmla="*/ 770573 w 844867"/>
                    <a:gd name="connsiteY6" fmla="*/ 255270 h 760095"/>
                    <a:gd name="connsiteX7" fmla="*/ 776288 w 844867"/>
                    <a:gd name="connsiteY7" fmla="*/ 245745 h 760095"/>
                    <a:gd name="connsiteX8" fmla="*/ 775335 w 844867"/>
                    <a:gd name="connsiteY8" fmla="*/ 231458 h 760095"/>
                    <a:gd name="connsiteX9" fmla="*/ 764857 w 844867"/>
                    <a:gd name="connsiteY9" fmla="*/ 230505 h 760095"/>
                    <a:gd name="connsiteX10" fmla="*/ 772477 w 844867"/>
                    <a:gd name="connsiteY10" fmla="*/ 222885 h 760095"/>
                    <a:gd name="connsiteX11" fmla="*/ 784860 w 844867"/>
                    <a:gd name="connsiteY11" fmla="*/ 230505 h 760095"/>
                    <a:gd name="connsiteX12" fmla="*/ 787718 w 844867"/>
                    <a:gd name="connsiteY12" fmla="*/ 217170 h 760095"/>
                    <a:gd name="connsiteX13" fmla="*/ 783907 w 844867"/>
                    <a:gd name="connsiteY13" fmla="*/ 206693 h 760095"/>
                    <a:gd name="connsiteX14" fmla="*/ 784860 w 844867"/>
                    <a:gd name="connsiteY14" fmla="*/ 200025 h 760095"/>
                    <a:gd name="connsiteX15" fmla="*/ 803910 w 844867"/>
                    <a:gd name="connsiteY15" fmla="*/ 205740 h 760095"/>
                    <a:gd name="connsiteX16" fmla="*/ 800100 w 844867"/>
                    <a:gd name="connsiteY16" fmla="*/ 191453 h 760095"/>
                    <a:gd name="connsiteX17" fmla="*/ 815340 w 844867"/>
                    <a:gd name="connsiteY17" fmla="*/ 179070 h 760095"/>
                    <a:gd name="connsiteX18" fmla="*/ 810577 w 844867"/>
                    <a:gd name="connsiteY18" fmla="*/ 170497 h 760095"/>
                    <a:gd name="connsiteX19" fmla="*/ 800100 w 844867"/>
                    <a:gd name="connsiteY19" fmla="*/ 171450 h 760095"/>
                    <a:gd name="connsiteX20" fmla="*/ 794385 w 844867"/>
                    <a:gd name="connsiteY20" fmla="*/ 162878 h 760095"/>
                    <a:gd name="connsiteX21" fmla="*/ 802957 w 844867"/>
                    <a:gd name="connsiteY21" fmla="*/ 154305 h 760095"/>
                    <a:gd name="connsiteX22" fmla="*/ 818198 w 844867"/>
                    <a:gd name="connsiteY22" fmla="*/ 152400 h 760095"/>
                    <a:gd name="connsiteX23" fmla="*/ 822960 w 844867"/>
                    <a:gd name="connsiteY23" fmla="*/ 144780 h 760095"/>
                    <a:gd name="connsiteX24" fmla="*/ 836295 w 844867"/>
                    <a:gd name="connsiteY24" fmla="*/ 142875 h 760095"/>
                    <a:gd name="connsiteX25" fmla="*/ 835343 w 844867"/>
                    <a:gd name="connsiteY25" fmla="*/ 135255 h 760095"/>
                    <a:gd name="connsiteX26" fmla="*/ 826770 w 844867"/>
                    <a:gd name="connsiteY26" fmla="*/ 126683 h 760095"/>
                    <a:gd name="connsiteX27" fmla="*/ 826770 w 844867"/>
                    <a:gd name="connsiteY27" fmla="*/ 121920 h 760095"/>
                    <a:gd name="connsiteX28" fmla="*/ 841057 w 844867"/>
                    <a:gd name="connsiteY28" fmla="*/ 121920 h 760095"/>
                    <a:gd name="connsiteX29" fmla="*/ 844868 w 844867"/>
                    <a:gd name="connsiteY29" fmla="*/ 115253 h 760095"/>
                    <a:gd name="connsiteX30" fmla="*/ 831532 w 844867"/>
                    <a:gd name="connsiteY30" fmla="*/ 105728 h 760095"/>
                    <a:gd name="connsiteX31" fmla="*/ 830580 w 844867"/>
                    <a:gd name="connsiteY31" fmla="*/ 100013 h 760095"/>
                    <a:gd name="connsiteX32" fmla="*/ 723900 w 844867"/>
                    <a:gd name="connsiteY32" fmla="*/ 107633 h 760095"/>
                    <a:gd name="connsiteX33" fmla="*/ 750570 w 844867"/>
                    <a:gd name="connsiteY33" fmla="*/ 59055 h 760095"/>
                    <a:gd name="connsiteX34" fmla="*/ 766763 w 844867"/>
                    <a:gd name="connsiteY34" fmla="*/ 44768 h 760095"/>
                    <a:gd name="connsiteX35" fmla="*/ 766763 w 844867"/>
                    <a:gd name="connsiteY35" fmla="*/ 23813 h 760095"/>
                    <a:gd name="connsiteX36" fmla="*/ 751523 w 844867"/>
                    <a:gd name="connsiteY36" fmla="*/ 0 h 760095"/>
                    <a:gd name="connsiteX37" fmla="*/ 372427 w 844867"/>
                    <a:gd name="connsiteY37" fmla="*/ 19050 h 760095"/>
                    <a:gd name="connsiteX38" fmla="*/ 0 w 844867"/>
                    <a:gd name="connsiteY38" fmla="*/ 25718 h 760095"/>
                    <a:gd name="connsiteX39" fmla="*/ 39053 w 844867"/>
                    <a:gd name="connsiteY39" fmla="*/ 258128 h 760095"/>
                    <a:gd name="connsiteX40" fmla="*/ 32385 w 844867"/>
                    <a:gd name="connsiteY40" fmla="*/ 629603 h 760095"/>
                    <a:gd name="connsiteX41" fmla="*/ 57150 w 844867"/>
                    <a:gd name="connsiteY41" fmla="*/ 651510 h 760095"/>
                    <a:gd name="connsiteX42" fmla="*/ 83820 w 844867"/>
                    <a:gd name="connsiteY42" fmla="*/ 639128 h 760095"/>
                    <a:gd name="connsiteX43" fmla="*/ 114300 w 844867"/>
                    <a:gd name="connsiteY43" fmla="*/ 646747 h 760095"/>
                    <a:gd name="connsiteX44" fmla="*/ 116205 w 844867"/>
                    <a:gd name="connsiteY44" fmla="*/ 760095 h 760095"/>
                    <a:gd name="connsiteX45" fmla="*/ 614363 w 844867"/>
                    <a:gd name="connsiteY45" fmla="*/ 747713 h 760095"/>
                    <a:gd name="connsiteX46" fmla="*/ 625793 w 844867"/>
                    <a:gd name="connsiteY46" fmla="*/ 733425 h 760095"/>
                    <a:gd name="connsiteX47" fmla="*/ 630555 w 844867"/>
                    <a:gd name="connsiteY47" fmla="*/ 704850 h 760095"/>
                    <a:gd name="connsiteX48" fmla="*/ 616268 w 844867"/>
                    <a:gd name="connsiteY48" fmla="*/ 682943 h 760095"/>
                    <a:gd name="connsiteX49" fmla="*/ 611505 w 844867"/>
                    <a:gd name="connsiteY49" fmla="*/ 661988 h 760095"/>
                    <a:gd name="connsiteX50" fmla="*/ 620077 w 844867"/>
                    <a:gd name="connsiteY50" fmla="*/ 655320 h 760095"/>
                    <a:gd name="connsiteX51" fmla="*/ 620077 w 844867"/>
                    <a:gd name="connsiteY51" fmla="*/ 647700 h 760095"/>
                    <a:gd name="connsiteX52" fmla="*/ 603885 w 844867"/>
                    <a:gd name="connsiteY52" fmla="*/ 637222 h 760095"/>
                    <a:gd name="connsiteX53" fmla="*/ 602932 w 844867"/>
                    <a:gd name="connsiteY53" fmla="*/ 630555 h 760095"/>
                    <a:gd name="connsiteX54" fmla="*/ 618173 w 844867"/>
                    <a:gd name="connsiteY54" fmla="*/ 621983 h 760095"/>
                    <a:gd name="connsiteX55" fmla="*/ 606743 w 844867"/>
                    <a:gd name="connsiteY55" fmla="*/ 611505 h 760095"/>
                    <a:gd name="connsiteX56" fmla="*/ 622935 w 844867"/>
                    <a:gd name="connsiteY56" fmla="*/ 543878 h 760095"/>
                    <a:gd name="connsiteX57" fmla="*/ 655320 w 844867"/>
                    <a:gd name="connsiteY57" fmla="*/ 528638 h 760095"/>
                    <a:gd name="connsiteX58" fmla="*/ 655320 w 844867"/>
                    <a:gd name="connsiteY58" fmla="*/ 521018 h 760095"/>
                    <a:gd name="connsiteX59" fmla="*/ 644843 w 844867"/>
                    <a:gd name="connsiteY59" fmla="*/ 507683 h 760095"/>
                    <a:gd name="connsiteX60" fmla="*/ 672465 w 844867"/>
                    <a:gd name="connsiteY60" fmla="*/ 456247 h 760095"/>
                    <a:gd name="connsiteX61" fmla="*/ 690563 w 844867"/>
                    <a:gd name="connsiteY61" fmla="*/ 456247 h 760095"/>
                    <a:gd name="connsiteX62" fmla="*/ 704850 w 844867"/>
                    <a:gd name="connsiteY62" fmla="*/ 444818 h 760095"/>
                    <a:gd name="connsiteX63" fmla="*/ 701993 w 844867"/>
                    <a:gd name="connsiteY63" fmla="*/ 395288 h 760095"/>
                    <a:gd name="connsiteX64" fmla="*/ 731520 w 844867"/>
                    <a:gd name="connsiteY64" fmla="*/ 352425 h 760095"/>
                    <a:gd name="connsiteX65" fmla="*/ 748665 w 844867"/>
                    <a:gd name="connsiteY65" fmla="*/ 346710 h 760095"/>
                    <a:gd name="connsiteX66" fmla="*/ 743902 w 844867"/>
                    <a:gd name="connsiteY66" fmla="*/ 317183 h 7600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</a:cxnLst>
                  <a:rect l="l" t="t" r="r" b="b"/>
                  <a:pathLst>
                    <a:path w="844867" h="760095">
                      <a:moveTo>
                        <a:pt x="759143" y="310515"/>
                      </a:moveTo>
                      <a:lnTo>
                        <a:pt x="767715" y="289560"/>
                      </a:lnTo>
                      <a:lnTo>
                        <a:pt x="779145" y="294322"/>
                      </a:lnTo>
                      <a:lnTo>
                        <a:pt x="785813" y="284797"/>
                      </a:lnTo>
                      <a:lnTo>
                        <a:pt x="778193" y="278130"/>
                      </a:lnTo>
                      <a:lnTo>
                        <a:pt x="781050" y="263843"/>
                      </a:lnTo>
                      <a:lnTo>
                        <a:pt x="770573" y="255270"/>
                      </a:lnTo>
                      <a:lnTo>
                        <a:pt x="776288" y="245745"/>
                      </a:lnTo>
                      <a:lnTo>
                        <a:pt x="775335" y="231458"/>
                      </a:lnTo>
                      <a:lnTo>
                        <a:pt x="764857" y="230505"/>
                      </a:lnTo>
                      <a:lnTo>
                        <a:pt x="772477" y="222885"/>
                      </a:lnTo>
                      <a:lnTo>
                        <a:pt x="784860" y="230505"/>
                      </a:lnTo>
                      <a:lnTo>
                        <a:pt x="787718" y="217170"/>
                      </a:lnTo>
                      <a:lnTo>
                        <a:pt x="783907" y="206693"/>
                      </a:lnTo>
                      <a:lnTo>
                        <a:pt x="784860" y="200025"/>
                      </a:lnTo>
                      <a:lnTo>
                        <a:pt x="803910" y="205740"/>
                      </a:lnTo>
                      <a:lnTo>
                        <a:pt x="800100" y="191453"/>
                      </a:lnTo>
                      <a:lnTo>
                        <a:pt x="815340" y="179070"/>
                      </a:lnTo>
                      <a:lnTo>
                        <a:pt x="810577" y="170497"/>
                      </a:lnTo>
                      <a:lnTo>
                        <a:pt x="800100" y="171450"/>
                      </a:lnTo>
                      <a:lnTo>
                        <a:pt x="794385" y="162878"/>
                      </a:lnTo>
                      <a:lnTo>
                        <a:pt x="802957" y="154305"/>
                      </a:lnTo>
                      <a:lnTo>
                        <a:pt x="818198" y="152400"/>
                      </a:lnTo>
                      <a:lnTo>
                        <a:pt x="822960" y="144780"/>
                      </a:lnTo>
                      <a:lnTo>
                        <a:pt x="836295" y="142875"/>
                      </a:lnTo>
                      <a:lnTo>
                        <a:pt x="835343" y="135255"/>
                      </a:lnTo>
                      <a:lnTo>
                        <a:pt x="826770" y="126683"/>
                      </a:lnTo>
                      <a:lnTo>
                        <a:pt x="826770" y="121920"/>
                      </a:lnTo>
                      <a:lnTo>
                        <a:pt x="841057" y="121920"/>
                      </a:lnTo>
                      <a:lnTo>
                        <a:pt x="844868" y="115253"/>
                      </a:lnTo>
                      <a:lnTo>
                        <a:pt x="831532" y="105728"/>
                      </a:lnTo>
                      <a:lnTo>
                        <a:pt x="830580" y="100013"/>
                      </a:lnTo>
                      <a:lnTo>
                        <a:pt x="723900" y="107633"/>
                      </a:lnTo>
                      <a:lnTo>
                        <a:pt x="750570" y="59055"/>
                      </a:lnTo>
                      <a:lnTo>
                        <a:pt x="766763" y="44768"/>
                      </a:lnTo>
                      <a:lnTo>
                        <a:pt x="766763" y="23813"/>
                      </a:lnTo>
                      <a:lnTo>
                        <a:pt x="751523" y="0"/>
                      </a:lnTo>
                      <a:lnTo>
                        <a:pt x="372427" y="19050"/>
                      </a:lnTo>
                      <a:lnTo>
                        <a:pt x="0" y="25718"/>
                      </a:lnTo>
                      <a:lnTo>
                        <a:pt x="39053" y="258128"/>
                      </a:lnTo>
                      <a:lnTo>
                        <a:pt x="32385" y="629603"/>
                      </a:lnTo>
                      <a:lnTo>
                        <a:pt x="57150" y="651510"/>
                      </a:lnTo>
                      <a:lnTo>
                        <a:pt x="83820" y="639128"/>
                      </a:lnTo>
                      <a:lnTo>
                        <a:pt x="114300" y="646747"/>
                      </a:lnTo>
                      <a:lnTo>
                        <a:pt x="116205" y="760095"/>
                      </a:lnTo>
                      <a:lnTo>
                        <a:pt x="614363" y="747713"/>
                      </a:lnTo>
                      <a:lnTo>
                        <a:pt x="625793" y="733425"/>
                      </a:lnTo>
                      <a:lnTo>
                        <a:pt x="630555" y="704850"/>
                      </a:lnTo>
                      <a:lnTo>
                        <a:pt x="616268" y="682943"/>
                      </a:lnTo>
                      <a:lnTo>
                        <a:pt x="611505" y="661988"/>
                      </a:lnTo>
                      <a:lnTo>
                        <a:pt x="620077" y="655320"/>
                      </a:lnTo>
                      <a:lnTo>
                        <a:pt x="620077" y="647700"/>
                      </a:lnTo>
                      <a:lnTo>
                        <a:pt x="603885" y="637222"/>
                      </a:lnTo>
                      <a:lnTo>
                        <a:pt x="602932" y="630555"/>
                      </a:lnTo>
                      <a:lnTo>
                        <a:pt x="618173" y="621983"/>
                      </a:lnTo>
                      <a:lnTo>
                        <a:pt x="606743" y="611505"/>
                      </a:lnTo>
                      <a:lnTo>
                        <a:pt x="622935" y="543878"/>
                      </a:lnTo>
                      <a:lnTo>
                        <a:pt x="655320" y="528638"/>
                      </a:lnTo>
                      <a:lnTo>
                        <a:pt x="655320" y="521018"/>
                      </a:lnTo>
                      <a:lnTo>
                        <a:pt x="644843" y="507683"/>
                      </a:lnTo>
                      <a:lnTo>
                        <a:pt x="672465" y="456247"/>
                      </a:lnTo>
                      <a:lnTo>
                        <a:pt x="690563" y="456247"/>
                      </a:lnTo>
                      <a:lnTo>
                        <a:pt x="704850" y="444818"/>
                      </a:lnTo>
                      <a:lnTo>
                        <a:pt x="701993" y="395288"/>
                      </a:lnTo>
                      <a:lnTo>
                        <a:pt x="731520" y="352425"/>
                      </a:lnTo>
                      <a:lnTo>
                        <a:pt x="748665" y="346710"/>
                      </a:lnTo>
                      <a:lnTo>
                        <a:pt x="743902" y="317183"/>
                      </a:lnTo>
                      <a:close/>
                    </a:path>
                  </a:pathLst>
                </a:custGeom>
                <a:solidFill>
                  <a:srgbClr val="D0D0D0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algn="ctr"/>
                  <a:r>
                    <a: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rPr>
                    <a:t>AR</a:t>
                  </a:r>
                </a:p>
              </p:txBody>
            </p:sp>
            <p:sp>
              <p:nvSpPr>
                <p:cNvPr id="445" name="Freeform: Shape 444">
                  <a:extLst>
                    <a:ext uri="{FF2B5EF4-FFF2-40B4-BE49-F238E27FC236}">
                      <a16:creationId xmlns:a16="http://schemas.microsoft.com/office/drawing/2014/main" id="{3DCCF2A9-0C74-C266-E7FA-EF74B8751621}"/>
                    </a:ext>
                  </a:extLst>
                </p:cNvPr>
                <p:cNvSpPr/>
                <p:nvPr/>
              </p:nvSpPr>
              <p:spPr>
                <a:xfrm>
                  <a:off x="2258705" y="2715741"/>
                  <a:ext cx="1200594" cy="2045362"/>
                </a:xfrm>
                <a:custGeom>
                  <a:avLst/>
                  <a:gdLst>
                    <a:gd name="connsiteX0" fmla="*/ 527685 w 1340167"/>
                    <a:gd name="connsiteY0" fmla="*/ 2073593 h 2283142"/>
                    <a:gd name="connsiteX1" fmla="*/ 560070 w 1340167"/>
                    <a:gd name="connsiteY1" fmla="*/ 2123123 h 2283142"/>
                    <a:gd name="connsiteX2" fmla="*/ 546735 w 1340167"/>
                    <a:gd name="connsiteY2" fmla="*/ 2124075 h 2283142"/>
                    <a:gd name="connsiteX3" fmla="*/ 529590 w 1340167"/>
                    <a:gd name="connsiteY3" fmla="*/ 2105978 h 2283142"/>
                    <a:gd name="connsiteX4" fmla="*/ 545783 w 1340167"/>
                    <a:gd name="connsiteY4" fmla="*/ 1980248 h 2283142"/>
                    <a:gd name="connsiteX5" fmla="*/ 562928 w 1340167"/>
                    <a:gd name="connsiteY5" fmla="*/ 2019300 h 2283142"/>
                    <a:gd name="connsiteX6" fmla="*/ 587693 w 1340167"/>
                    <a:gd name="connsiteY6" fmla="*/ 2028825 h 2283142"/>
                    <a:gd name="connsiteX7" fmla="*/ 594360 w 1340167"/>
                    <a:gd name="connsiteY7" fmla="*/ 2023110 h 2283142"/>
                    <a:gd name="connsiteX8" fmla="*/ 581978 w 1340167"/>
                    <a:gd name="connsiteY8" fmla="*/ 1999298 h 2283142"/>
                    <a:gd name="connsiteX9" fmla="*/ 557213 w 1340167"/>
                    <a:gd name="connsiteY9" fmla="*/ 1976438 h 2283142"/>
                    <a:gd name="connsiteX10" fmla="*/ 356235 w 1340167"/>
                    <a:gd name="connsiteY10" fmla="*/ 1799273 h 2283142"/>
                    <a:gd name="connsiteX11" fmla="*/ 356235 w 1340167"/>
                    <a:gd name="connsiteY11" fmla="*/ 1822133 h 2283142"/>
                    <a:gd name="connsiteX12" fmla="*/ 375285 w 1340167"/>
                    <a:gd name="connsiteY12" fmla="*/ 1833563 h 2283142"/>
                    <a:gd name="connsiteX13" fmla="*/ 417195 w 1340167"/>
                    <a:gd name="connsiteY13" fmla="*/ 1831658 h 2283142"/>
                    <a:gd name="connsiteX14" fmla="*/ 426720 w 1340167"/>
                    <a:gd name="connsiteY14" fmla="*/ 1822133 h 2283142"/>
                    <a:gd name="connsiteX15" fmla="*/ 397193 w 1340167"/>
                    <a:gd name="connsiteY15" fmla="*/ 1820228 h 2283142"/>
                    <a:gd name="connsiteX16" fmla="*/ 300038 w 1340167"/>
                    <a:gd name="connsiteY16" fmla="*/ 1800225 h 2283142"/>
                    <a:gd name="connsiteX17" fmla="*/ 331470 w 1340167"/>
                    <a:gd name="connsiteY17" fmla="*/ 1804988 h 2283142"/>
                    <a:gd name="connsiteX18" fmla="*/ 344805 w 1340167"/>
                    <a:gd name="connsiteY18" fmla="*/ 1825943 h 2283142"/>
                    <a:gd name="connsiteX19" fmla="*/ 308610 w 1340167"/>
                    <a:gd name="connsiteY19" fmla="*/ 1825943 h 2283142"/>
                    <a:gd name="connsiteX20" fmla="*/ 756285 w 1340167"/>
                    <a:gd name="connsiteY20" fmla="*/ 2233613 h 2283142"/>
                    <a:gd name="connsiteX21" fmla="*/ 746760 w 1340167"/>
                    <a:gd name="connsiteY21" fmla="*/ 2205038 h 2283142"/>
                    <a:gd name="connsiteX22" fmla="*/ 748665 w 1340167"/>
                    <a:gd name="connsiteY22" fmla="*/ 2176463 h 2283142"/>
                    <a:gd name="connsiteX23" fmla="*/ 744855 w 1340167"/>
                    <a:gd name="connsiteY23" fmla="*/ 2101215 h 2283142"/>
                    <a:gd name="connsiteX24" fmla="*/ 727710 w 1340167"/>
                    <a:gd name="connsiteY24" fmla="*/ 2055495 h 2283142"/>
                    <a:gd name="connsiteX25" fmla="*/ 716280 w 1340167"/>
                    <a:gd name="connsiteY25" fmla="*/ 2042160 h 2283142"/>
                    <a:gd name="connsiteX26" fmla="*/ 710565 w 1340167"/>
                    <a:gd name="connsiteY26" fmla="*/ 2027873 h 2283142"/>
                    <a:gd name="connsiteX27" fmla="*/ 643890 w 1340167"/>
                    <a:gd name="connsiteY27" fmla="*/ 1945958 h 2283142"/>
                    <a:gd name="connsiteX28" fmla="*/ 609600 w 1340167"/>
                    <a:gd name="connsiteY28" fmla="*/ 1946910 h 2283142"/>
                    <a:gd name="connsiteX29" fmla="*/ 590550 w 1340167"/>
                    <a:gd name="connsiteY29" fmla="*/ 1928813 h 2283142"/>
                    <a:gd name="connsiteX30" fmla="*/ 601028 w 1340167"/>
                    <a:gd name="connsiteY30" fmla="*/ 1911668 h 2283142"/>
                    <a:gd name="connsiteX31" fmla="*/ 594360 w 1340167"/>
                    <a:gd name="connsiteY31" fmla="*/ 1876425 h 2283142"/>
                    <a:gd name="connsiteX32" fmla="*/ 573405 w 1340167"/>
                    <a:gd name="connsiteY32" fmla="*/ 1864995 h 2283142"/>
                    <a:gd name="connsiteX33" fmla="*/ 536258 w 1340167"/>
                    <a:gd name="connsiteY33" fmla="*/ 1859280 h 2283142"/>
                    <a:gd name="connsiteX34" fmla="*/ 509588 w 1340167"/>
                    <a:gd name="connsiteY34" fmla="*/ 1846898 h 2283142"/>
                    <a:gd name="connsiteX35" fmla="*/ 495300 w 1340167"/>
                    <a:gd name="connsiteY35" fmla="*/ 1828800 h 2283142"/>
                    <a:gd name="connsiteX36" fmla="*/ 452438 w 1340167"/>
                    <a:gd name="connsiteY36" fmla="*/ 1765935 h 2283142"/>
                    <a:gd name="connsiteX37" fmla="*/ 426720 w 1340167"/>
                    <a:gd name="connsiteY37" fmla="*/ 1744980 h 2283142"/>
                    <a:gd name="connsiteX38" fmla="*/ 391478 w 1340167"/>
                    <a:gd name="connsiteY38" fmla="*/ 1740218 h 2283142"/>
                    <a:gd name="connsiteX39" fmla="*/ 361950 w 1340167"/>
                    <a:gd name="connsiteY39" fmla="*/ 1718310 h 2283142"/>
                    <a:gd name="connsiteX40" fmla="*/ 317183 w 1340167"/>
                    <a:gd name="connsiteY40" fmla="*/ 1704023 h 2283142"/>
                    <a:gd name="connsiteX41" fmla="*/ 290513 w 1340167"/>
                    <a:gd name="connsiteY41" fmla="*/ 1701165 h 2283142"/>
                    <a:gd name="connsiteX42" fmla="*/ 266700 w 1340167"/>
                    <a:gd name="connsiteY42" fmla="*/ 1677353 h 2283142"/>
                    <a:gd name="connsiteX43" fmla="*/ 268605 w 1340167"/>
                    <a:gd name="connsiteY43" fmla="*/ 1650683 h 2283142"/>
                    <a:gd name="connsiteX44" fmla="*/ 276225 w 1340167"/>
                    <a:gd name="connsiteY44" fmla="*/ 1604963 h 2283142"/>
                    <a:gd name="connsiteX45" fmla="*/ 293370 w 1340167"/>
                    <a:gd name="connsiteY45" fmla="*/ 1556385 h 2283142"/>
                    <a:gd name="connsiteX46" fmla="*/ 280035 w 1340167"/>
                    <a:gd name="connsiteY46" fmla="*/ 1541145 h 2283142"/>
                    <a:gd name="connsiteX47" fmla="*/ 241935 w 1340167"/>
                    <a:gd name="connsiteY47" fmla="*/ 1451610 h 2283142"/>
                    <a:gd name="connsiteX48" fmla="*/ 216218 w 1340167"/>
                    <a:gd name="connsiteY48" fmla="*/ 1416368 h 2283142"/>
                    <a:gd name="connsiteX49" fmla="*/ 212408 w 1340167"/>
                    <a:gd name="connsiteY49" fmla="*/ 1387793 h 2283142"/>
                    <a:gd name="connsiteX50" fmla="*/ 197168 w 1340167"/>
                    <a:gd name="connsiteY50" fmla="*/ 1365885 h 2283142"/>
                    <a:gd name="connsiteX51" fmla="*/ 199073 w 1340167"/>
                    <a:gd name="connsiteY51" fmla="*/ 1342073 h 2283142"/>
                    <a:gd name="connsiteX52" fmla="*/ 180023 w 1340167"/>
                    <a:gd name="connsiteY52" fmla="*/ 1294448 h 2283142"/>
                    <a:gd name="connsiteX53" fmla="*/ 152400 w 1340167"/>
                    <a:gd name="connsiteY53" fmla="*/ 1268730 h 2283142"/>
                    <a:gd name="connsiteX54" fmla="*/ 158115 w 1340167"/>
                    <a:gd name="connsiteY54" fmla="*/ 1201103 h 2283142"/>
                    <a:gd name="connsiteX55" fmla="*/ 180975 w 1340167"/>
                    <a:gd name="connsiteY55" fmla="*/ 1193483 h 2283142"/>
                    <a:gd name="connsiteX56" fmla="*/ 198120 w 1340167"/>
                    <a:gd name="connsiteY56" fmla="*/ 1163955 h 2283142"/>
                    <a:gd name="connsiteX57" fmla="*/ 194310 w 1340167"/>
                    <a:gd name="connsiteY57" fmla="*/ 1133475 h 2283142"/>
                    <a:gd name="connsiteX58" fmla="*/ 184785 w 1340167"/>
                    <a:gd name="connsiteY58" fmla="*/ 1124903 h 2283142"/>
                    <a:gd name="connsiteX59" fmla="*/ 160973 w 1340167"/>
                    <a:gd name="connsiteY59" fmla="*/ 1124903 h 2283142"/>
                    <a:gd name="connsiteX60" fmla="*/ 137160 w 1340167"/>
                    <a:gd name="connsiteY60" fmla="*/ 1093470 h 2283142"/>
                    <a:gd name="connsiteX61" fmla="*/ 122873 w 1340167"/>
                    <a:gd name="connsiteY61" fmla="*/ 1060133 h 2283142"/>
                    <a:gd name="connsiteX62" fmla="*/ 122873 w 1340167"/>
                    <a:gd name="connsiteY62" fmla="*/ 988695 h 2283142"/>
                    <a:gd name="connsiteX63" fmla="*/ 134303 w 1340167"/>
                    <a:gd name="connsiteY63" fmla="*/ 948690 h 2283142"/>
                    <a:gd name="connsiteX64" fmla="*/ 136208 w 1340167"/>
                    <a:gd name="connsiteY64" fmla="*/ 928688 h 2283142"/>
                    <a:gd name="connsiteX65" fmla="*/ 160020 w 1340167"/>
                    <a:gd name="connsiteY65" fmla="*/ 930593 h 2283142"/>
                    <a:gd name="connsiteX66" fmla="*/ 159068 w 1340167"/>
                    <a:gd name="connsiteY66" fmla="*/ 945833 h 2283142"/>
                    <a:gd name="connsiteX67" fmla="*/ 151448 w 1340167"/>
                    <a:gd name="connsiteY67" fmla="*/ 952500 h 2283142"/>
                    <a:gd name="connsiteX68" fmla="*/ 151448 w 1340167"/>
                    <a:gd name="connsiteY68" fmla="*/ 976313 h 2283142"/>
                    <a:gd name="connsiteX69" fmla="*/ 186690 w 1340167"/>
                    <a:gd name="connsiteY69" fmla="*/ 1006793 h 2283142"/>
                    <a:gd name="connsiteX70" fmla="*/ 186690 w 1340167"/>
                    <a:gd name="connsiteY70" fmla="*/ 962025 h 2283142"/>
                    <a:gd name="connsiteX71" fmla="*/ 173355 w 1340167"/>
                    <a:gd name="connsiteY71" fmla="*/ 929640 h 2283142"/>
                    <a:gd name="connsiteX72" fmla="*/ 178118 w 1340167"/>
                    <a:gd name="connsiteY72" fmla="*/ 919163 h 2283142"/>
                    <a:gd name="connsiteX73" fmla="*/ 168593 w 1340167"/>
                    <a:gd name="connsiteY73" fmla="*/ 902970 h 2283142"/>
                    <a:gd name="connsiteX74" fmla="*/ 195263 w 1340167"/>
                    <a:gd name="connsiteY74" fmla="*/ 888683 h 2283142"/>
                    <a:gd name="connsiteX75" fmla="*/ 177165 w 1340167"/>
                    <a:gd name="connsiteY75" fmla="*/ 860108 h 2283142"/>
                    <a:gd name="connsiteX76" fmla="*/ 163830 w 1340167"/>
                    <a:gd name="connsiteY76" fmla="*/ 864870 h 2283142"/>
                    <a:gd name="connsiteX77" fmla="*/ 149543 w 1340167"/>
                    <a:gd name="connsiteY77" fmla="*/ 901065 h 2283142"/>
                    <a:gd name="connsiteX78" fmla="*/ 154305 w 1340167"/>
                    <a:gd name="connsiteY78" fmla="*/ 913448 h 2283142"/>
                    <a:gd name="connsiteX79" fmla="*/ 146685 w 1340167"/>
                    <a:gd name="connsiteY79" fmla="*/ 922973 h 2283142"/>
                    <a:gd name="connsiteX80" fmla="*/ 138113 w 1340167"/>
                    <a:gd name="connsiteY80" fmla="*/ 922020 h 2283142"/>
                    <a:gd name="connsiteX81" fmla="*/ 86678 w 1340167"/>
                    <a:gd name="connsiteY81" fmla="*/ 863918 h 2283142"/>
                    <a:gd name="connsiteX82" fmla="*/ 93345 w 1340167"/>
                    <a:gd name="connsiteY82" fmla="*/ 810578 h 2283142"/>
                    <a:gd name="connsiteX83" fmla="*/ 82868 w 1340167"/>
                    <a:gd name="connsiteY83" fmla="*/ 773430 h 2283142"/>
                    <a:gd name="connsiteX84" fmla="*/ 20955 w 1340167"/>
                    <a:gd name="connsiteY84" fmla="*/ 651510 h 2283142"/>
                    <a:gd name="connsiteX85" fmla="*/ 28575 w 1340167"/>
                    <a:gd name="connsiteY85" fmla="*/ 549593 h 2283142"/>
                    <a:gd name="connsiteX86" fmla="*/ 50482 w 1340167"/>
                    <a:gd name="connsiteY86" fmla="*/ 515303 h 2283142"/>
                    <a:gd name="connsiteX87" fmla="*/ 52388 w 1340167"/>
                    <a:gd name="connsiteY87" fmla="*/ 454343 h 2283142"/>
                    <a:gd name="connsiteX88" fmla="*/ 0 w 1340167"/>
                    <a:gd name="connsiteY88" fmla="*/ 348615 h 2283142"/>
                    <a:gd name="connsiteX89" fmla="*/ 2858 w 1340167"/>
                    <a:gd name="connsiteY89" fmla="*/ 299085 h 2283142"/>
                    <a:gd name="connsiteX90" fmla="*/ 68580 w 1340167"/>
                    <a:gd name="connsiteY90" fmla="*/ 227648 h 2283142"/>
                    <a:gd name="connsiteX91" fmla="*/ 84773 w 1340167"/>
                    <a:gd name="connsiteY91" fmla="*/ 204788 h 2283142"/>
                    <a:gd name="connsiteX92" fmla="*/ 83820 w 1340167"/>
                    <a:gd name="connsiteY92" fmla="*/ 191453 h 2283142"/>
                    <a:gd name="connsiteX93" fmla="*/ 121920 w 1340167"/>
                    <a:gd name="connsiteY93" fmla="*/ 103823 h 2283142"/>
                    <a:gd name="connsiteX94" fmla="*/ 122873 w 1340167"/>
                    <a:gd name="connsiteY94" fmla="*/ 23813 h 2283142"/>
                    <a:gd name="connsiteX95" fmla="*/ 131445 w 1340167"/>
                    <a:gd name="connsiteY95" fmla="*/ 0 h 2283142"/>
                    <a:gd name="connsiteX96" fmla="*/ 761048 w 1340167"/>
                    <a:gd name="connsiteY96" fmla="*/ 177165 h 2283142"/>
                    <a:gd name="connsiteX97" fmla="*/ 604838 w 1340167"/>
                    <a:gd name="connsiteY97" fmla="*/ 778193 h 2283142"/>
                    <a:gd name="connsiteX98" fmla="*/ 615315 w 1340167"/>
                    <a:gd name="connsiteY98" fmla="*/ 811530 h 2283142"/>
                    <a:gd name="connsiteX99" fmla="*/ 1285875 w 1340167"/>
                    <a:gd name="connsiteY99" fmla="*/ 1811655 h 2283142"/>
                    <a:gd name="connsiteX100" fmla="*/ 1277303 w 1340167"/>
                    <a:gd name="connsiteY100" fmla="*/ 1831658 h 2283142"/>
                    <a:gd name="connsiteX101" fmla="*/ 1289685 w 1340167"/>
                    <a:gd name="connsiteY101" fmla="*/ 1864043 h 2283142"/>
                    <a:gd name="connsiteX102" fmla="*/ 1303020 w 1340167"/>
                    <a:gd name="connsiteY102" fmla="*/ 1881188 h 2283142"/>
                    <a:gd name="connsiteX103" fmla="*/ 1314450 w 1340167"/>
                    <a:gd name="connsiteY103" fmla="*/ 1936433 h 2283142"/>
                    <a:gd name="connsiteX104" fmla="*/ 1336358 w 1340167"/>
                    <a:gd name="connsiteY104" fmla="*/ 1960245 h 2283142"/>
                    <a:gd name="connsiteX105" fmla="*/ 1340168 w 1340167"/>
                    <a:gd name="connsiteY105" fmla="*/ 1978343 h 2283142"/>
                    <a:gd name="connsiteX106" fmla="*/ 1327785 w 1340167"/>
                    <a:gd name="connsiteY106" fmla="*/ 1990725 h 2283142"/>
                    <a:gd name="connsiteX107" fmla="*/ 1282065 w 1340167"/>
                    <a:gd name="connsiteY107" fmla="*/ 2006918 h 2283142"/>
                    <a:gd name="connsiteX108" fmla="*/ 1259205 w 1340167"/>
                    <a:gd name="connsiteY108" fmla="*/ 2041208 h 2283142"/>
                    <a:gd name="connsiteX109" fmla="*/ 1243965 w 1340167"/>
                    <a:gd name="connsiteY109" fmla="*/ 2107883 h 2283142"/>
                    <a:gd name="connsiteX110" fmla="*/ 1221105 w 1340167"/>
                    <a:gd name="connsiteY110" fmla="*/ 2138363 h 2283142"/>
                    <a:gd name="connsiteX111" fmla="*/ 1205865 w 1340167"/>
                    <a:gd name="connsiteY111" fmla="*/ 2141220 h 2283142"/>
                    <a:gd name="connsiteX112" fmla="*/ 1195388 w 1340167"/>
                    <a:gd name="connsiteY112" fmla="*/ 2206943 h 2283142"/>
                    <a:gd name="connsiteX113" fmla="*/ 1205865 w 1340167"/>
                    <a:gd name="connsiteY113" fmla="*/ 2222183 h 2283142"/>
                    <a:gd name="connsiteX114" fmla="*/ 1223010 w 1340167"/>
                    <a:gd name="connsiteY114" fmla="*/ 2224088 h 2283142"/>
                    <a:gd name="connsiteX115" fmla="*/ 1232535 w 1340167"/>
                    <a:gd name="connsiteY115" fmla="*/ 2239328 h 2283142"/>
                    <a:gd name="connsiteX116" fmla="*/ 1224915 w 1340167"/>
                    <a:gd name="connsiteY116" fmla="*/ 2262188 h 2283142"/>
                    <a:gd name="connsiteX117" fmla="*/ 1196340 w 1340167"/>
                    <a:gd name="connsiteY117" fmla="*/ 2283143 h 2283142"/>
                    <a:gd name="connsiteX118" fmla="*/ 1175385 w 1340167"/>
                    <a:gd name="connsiteY118" fmla="*/ 2282190 h 22831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</a:cxnLst>
                  <a:rect l="l" t="t" r="r" b="b"/>
                  <a:pathLst>
                    <a:path w="1340167" h="2283142">
                      <a:moveTo>
                        <a:pt x="527685" y="2073593"/>
                      </a:moveTo>
                      <a:lnTo>
                        <a:pt x="560070" y="2123123"/>
                      </a:lnTo>
                      <a:lnTo>
                        <a:pt x="546735" y="2124075"/>
                      </a:lnTo>
                      <a:lnTo>
                        <a:pt x="529590" y="2105978"/>
                      </a:lnTo>
                      <a:close/>
                      <a:moveTo>
                        <a:pt x="545783" y="1980248"/>
                      </a:moveTo>
                      <a:lnTo>
                        <a:pt x="562928" y="2019300"/>
                      </a:lnTo>
                      <a:lnTo>
                        <a:pt x="587693" y="2028825"/>
                      </a:lnTo>
                      <a:lnTo>
                        <a:pt x="594360" y="2023110"/>
                      </a:lnTo>
                      <a:lnTo>
                        <a:pt x="581978" y="1999298"/>
                      </a:lnTo>
                      <a:lnTo>
                        <a:pt x="557213" y="1976438"/>
                      </a:lnTo>
                      <a:close/>
                      <a:moveTo>
                        <a:pt x="356235" y="1799273"/>
                      </a:moveTo>
                      <a:lnTo>
                        <a:pt x="356235" y="1822133"/>
                      </a:lnTo>
                      <a:lnTo>
                        <a:pt x="375285" y="1833563"/>
                      </a:lnTo>
                      <a:lnTo>
                        <a:pt x="417195" y="1831658"/>
                      </a:lnTo>
                      <a:lnTo>
                        <a:pt x="426720" y="1822133"/>
                      </a:lnTo>
                      <a:lnTo>
                        <a:pt x="397193" y="1820228"/>
                      </a:lnTo>
                      <a:close/>
                      <a:moveTo>
                        <a:pt x="300038" y="1800225"/>
                      </a:moveTo>
                      <a:lnTo>
                        <a:pt x="331470" y="1804988"/>
                      </a:lnTo>
                      <a:lnTo>
                        <a:pt x="344805" y="1825943"/>
                      </a:lnTo>
                      <a:lnTo>
                        <a:pt x="308610" y="1825943"/>
                      </a:lnTo>
                      <a:close/>
                      <a:moveTo>
                        <a:pt x="756285" y="2233613"/>
                      </a:moveTo>
                      <a:lnTo>
                        <a:pt x="746760" y="2205038"/>
                      </a:lnTo>
                      <a:lnTo>
                        <a:pt x="748665" y="2176463"/>
                      </a:lnTo>
                      <a:lnTo>
                        <a:pt x="744855" y="2101215"/>
                      </a:lnTo>
                      <a:lnTo>
                        <a:pt x="727710" y="2055495"/>
                      </a:lnTo>
                      <a:lnTo>
                        <a:pt x="716280" y="2042160"/>
                      </a:lnTo>
                      <a:lnTo>
                        <a:pt x="710565" y="2027873"/>
                      </a:lnTo>
                      <a:lnTo>
                        <a:pt x="643890" y="1945958"/>
                      </a:lnTo>
                      <a:lnTo>
                        <a:pt x="609600" y="1946910"/>
                      </a:lnTo>
                      <a:lnTo>
                        <a:pt x="590550" y="1928813"/>
                      </a:lnTo>
                      <a:lnTo>
                        <a:pt x="601028" y="1911668"/>
                      </a:lnTo>
                      <a:lnTo>
                        <a:pt x="594360" y="1876425"/>
                      </a:lnTo>
                      <a:lnTo>
                        <a:pt x="573405" y="1864995"/>
                      </a:lnTo>
                      <a:lnTo>
                        <a:pt x="536258" y="1859280"/>
                      </a:lnTo>
                      <a:lnTo>
                        <a:pt x="509588" y="1846898"/>
                      </a:lnTo>
                      <a:lnTo>
                        <a:pt x="495300" y="1828800"/>
                      </a:lnTo>
                      <a:lnTo>
                        <a:pt x="452438" y="1765935"/>
                      </a:lnTo>
                      <a:lnTo>
                        <a:pt x="426720" y="1744980"/>
                      </a:lnTo>
                      <a:lnTo>
                        <a:pt x="391478" y="1740218"/>
                      </a:lnTo>
                      <a:lnTo>
                        <a:pt x="361950" y="1718310"/>
                      </a:lnTo>
                      <a:lnTo>
                        <a:pt x="317183" y="1704023"/>
                      </a:lnTo>
                      <a:lnTo>
                        <a:pt x="290513" y="1701165"/>
                      </a:lnTo>
                      <a:lnTo>
                        <a:pt x="266700" y="1677353"/>
                      </a:lnTo>
                      <a:lnTo>
                        <a:pt x="268605" y="1650683"/>
                      </a:lnTo>
                      <a:lnTo>
                        <a:pt x="276225" y="1604963"/>
                      </a:lnTo>
                      <a:lnTo>
                        <a:pt x="293370" y="1556385"/>
                      </a:lnTo>
                      <a:lnTo>
                        <a:pt x="280035" y="1541145"/>
                      </a:lnTo>
                      <a:lnTo>
                        <a:pt x="241935" y="1451610"/>
                      </a:lnTo>
                      <a:lnTo>
                        <a:pt x="216218" y="1416368"/>
                      </a:lnTo>
                      <a:lnTo>
                        <a:pt x="212408" y="1387793"/>
                      </a:lnTo>
                      <a:lnTo>
                        <a:pt x="197168" y="1365885"/>
                      </a:lnTo>
                      <a:lnTo>
                        <a:pt x="199073" y="1342073"/>
                      </a:lnTo>
                      <a:lnTo>
                        <a:pt x="180023" y="1294448"/>
                      </a:lnTo>
                      <a:lnTo>
                        <a:pt x="152400" y="1268730"/>
                      </a:lnTo>
                      <a:lnTo>
                        <a:pt x="158115" y="1201103"/>
                      </a:lnTo>
                      <a:lnTo>
                        <a:pt x="180975" y="1193483"/>
                      </a:lnTo>
                      <a:lnTo>
                        <a:pt x="198120" y="1163955"/>
                      </a:lnTo>
                      <a:lnTo>
                        <a:pt x="194310" y="1133475"/>
                      </a:lnTo>
                      <a:lnTo>
                        <a:pt x="184785" y="1124903"/>
                      </a:lnTo>
                      <a:lnTo>
                        <a:pt x="160973" y="1124903"/>
                      </a:lnTo>
                      <a:lnTo>
                        <a:pt x="137160" y="1093470"/>
                      </a:lnTo>
                      <a:lnTo>
                        <a:pt x="122873" y="1060133"/>
                      </a:lnTo>
                      <a:lnTo>
                        <a:pt x="122873" y="988695"/>
                      </a:lnTo>
                      <a:lnTo>
                        <a:pt x="134303" y="948690"/>
                      </a:lnTo>
                      <a:lnTo>
                        <a:pt x="136208" y="928688"/>
                      </a:lnTo>
                      <a:lnTo>
                        <a:pt x="160020" y="930593"/>
                      </a:lnTo>
                      <a:lnTo>
                        <a:pt x="159068" y="945833"/>
                      </a:lnTo>
                      <a:lnTo>
                        <a:pt x="151448" y="952500"/>
                      </a:lnTo>
                      <a:lnTo>
                        <a:pt x="151448" y="976313"/>
                      </a:lnTo>
                      <a:lnTo>
                        <a:pt x="186690" y="1006793"/>
                      </a:lnTo>
                      <a:lnTo>
                        <a:pt x="186690" y="962025"/>
                      </a:lnTo>
                      <a:lnTo>
                        <a:pt x="173355" y="929640"/>
                      </a:lnTo>
                      <a:lnTo>
                        <a:pt x="178118" y="919163"/>
                      </a:lnTo>
                      <a:lnTo>
                        <a:pt x="168593" y="902970"/>
                      </a:lnTo>
                      <a:lnTo>
                        <a:pt x="195263" y="888683"/>
                      </a:lnTo>
                      <a:lnTo>
                        <a:pt x="177165" y="860108"/>
                      </a:lnTo>
                      <a:lnTo>
                        <a:pt x="163830" y="864870"/>
                      </a:lnTo>
                      <a:lnTo>
                        <a:pt x="149543" y="901065"/>
                      </a:lnTo>
                      <a:lnTo>
                        <a:pt x="154305" y="913448"/>
                      </a:lnTo>
                      <a:lnTo>
                        <a:pt x="146685" y="922973"/>
                      </a:lnTo>
                      <a:lnTo>
                        <a:pt x="138113" y="922020"/>
                      </a:lnTo>
                      <a:lnTo>
                        <a:pt x="86678" y="863918"/>
                      </a:lnTo>
                      <a:lnTo>
                        <a:pt x="93345" y="810578"/>
                      </a:lnTo>
                      <a:lnTo>
                        <a:pt x="82868" y="773430"/>
                      </a:lnTo>
                      <a:lnTo>
                        <a:pt x="20955" y="651510"/>
                      </a:lnTo>
                      <a:lnTo>
                        <a:pt x="28575" y="549593"/>
                      </a:lnTo>
                      <a:lnTo>
                        <a:pt x="50482" y="515303"/>
                      </a:lnTo>
                      <a:lnTo>
                        <a:pt x="52388" y="454343"/>
                      </a:lnTo>
                      <a:lnTo>
                        <a:pt x="0" y="348615"/>
                      </a:lnTo>
                      <a:lnTo>
                        <a:pt x="2858" y="299085"/>
                      </a:lnTo>
                      <a:lnTo>
                        <a:pt x="68580" y="227648"/>
                      </a:lnTo>
                      <a:lnTo>
                        <a:pt x="84773" y="204788"/>
                      </a:lnTo>
                      <a:lnTo>
                        <a:pt x="83820" y="191453"/>
                      </a:lnTo>
                      <a:lnTo>
                        <a:pt x="121920" y="103823"/>
                      </a:lnTo>
                      <a:lnTo>
                        <a:pt x="122873" y="23813"/>
                      </a:lnTo>
                      <a:lnTo>
                        <a:pt x="131445" y="0"/>
                      </a:lnTo>
                      <a:lnTo>
                        <a:pt x="761048" y="177165"/>
                      </a:lnTo>
                      <a:lnTo>
                        <a:pt x="604838" y="778193"/>
                      </a:lnTo>
                      <a:lnTo>
                        <a:pt x="615315" y="811530"/>
                      </a:lnTo>
                      <a:lnTo>
                        <a:pt x="1285875" y="1811655"/>
                      </a:lnTo>
                      <a:lnTo>
                        <a:pt x="1277303" y="1831658"/>
                      </a:lnTo>
                      <a:lnTo>
                        <a:pt x="1289685" y="1864043"/>
                      </a:lnTo>
                      <a:lnTo>
                        <a:pt x="1303020" y="1881188"/>
                      </a:lnTo>
                      <a:lnTo>
                        <a:pt x="1314450" y="1936433"/>
                      </a:lnTo>
                      <a:lnTo>
                        <a:pt x="1336358" y="1960245"/>
                      </a:lnTo>
                      <a:lnTo>
                        <a:pt x="1340168" y="1978343"/>
                      </a:lnTo>
                      <a:lnTo>
                        <a:pt x="1327785" y="1990725"/>
                      </a:lnTo>
                      <a:lnTo>
                        <a:pt x="1282065" y="2006918"/>
                      </a:lnTo>
                      <a:lnTo>
                        <a:pt x="1259205" y="2041208"/>
                      </a:lnTo>
                      <a:lnTo>
                        <a:pt x="1243965" y="2107883"/>
                      </a:lnTo>
                      <a:lnTo>
                        <a:pt x="1221105" y="2138363"/>
                      </a:lnTo>
                      <a:lnTo>
                        <a:pt x="1205865" y="2141220"/>
                      </a:lnTo>
                      <a:lnTo>
                        <a:pt x="1195388" y="2206943"/>
                      </a:lnTo>
                      <a:lnTo>
                        <a:pt x="1205865" y="2222183"/>
                      </a:lnTo>
                      <a:lnTo>
                        <a:pt x="1223010" y="2224088"/>
                      </a:lnTo>
                      <a:lnTo>
                        <a:pt x="1232535" y="2239328"/>
                      </a:lnTo>
                      <a:lnTo>
                        <a:pt x="1224915" y="2262188"/>
                      </a:lnTo>
                      <a:lnTo>
                        <a:pt x="1196340" y="2283143"/>
                      </a:lnTo>
                      <a:lnTo>
                        <a:pt x="1175385" y="2282190"/>
                      </a:lnTo>
                      <a:close/>
                    </a:path>
                  </a:pathLst>
                </a:custGeom>
                <a:solidFill>
                  <a:srgbClr val="ED3C8D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algn="ctr"/>
                  <a:endParaRPr lang="en-US" sz="1200" b="1">
                    <a:solidFill>
                      <a:schemeClr val="bg1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  <p:sp>
              <p:nvSpPr>
                <p:cNvPr id="446" name="Freeform: Shape 445">
                  <a:extLst>
                    <a:ext uri="{FF2B5EF4-FFF2-40B4-BE49-F238E27FC236}">
                      <a16:creationId xmlns:a16="http://schemas.microsoft.com/office/drawing/2014/main" id="{346332CA-FF69-D46D-2229-7DBBB323D547}"/>
                    </a:ext>
                  </a:extLst>
                </p:cNvPr>
                <p:cNvSpPr/>
                <p:nvPr/>
              </p:nvSpPr>
              <p:spPr>
                <a:xfrm>
                  <a:off x="4304921" y="3354010"/>
                  <a:ext cx="1083692" cy="858420"/>
                </a:xfrm>
                <a:custGeom>
                  <a:avLst/>
                  <a:gdLst>
                    <a:gd name="connsiteX0" fmla="*/ 1150620 w 1209674"/>
                    <a:gd name="connsiteY0" fmla="*/ 958215 h 958214"/>
                    <a:gd name="connsiteX1" fmla="*/ 993458 w 1209674"/>
                    <a:gd name="connsiteY1" fmla="*/ 948690 h 958214"/>
                    <a:gd name="connsiteX2" fmla="*/ 501015 w 1209674"/>
                    <a:gd name="connsiteY2" fmla="*/ 902970 h 958214"/>
                    <a:gd name="connsiteX3" fmla="*/ 0 w 1209674"/>
                    <a:gd name="connsiteY3" fmla="*/ 841058 h 958214"/>
                    <a:gd name="connsiteX4" fmla="*/ 109537 w 1209674"/>
                    <a:gd name="connsiteY4" fmla="*/ 0 h 958214"/>
                    <a:gd name="connsiteX5" fmla="*/ 537210 w 1209674"/>
                    <a:gd name="connsiteY5" fmla="*/ 54292 h 958214"/>
                    <a:gd name="connsiteX6" fmla="*/ 894398 w 1209674"/>
                    <a:gd name="connsiteY6" fmla="*/ 86678 h 958214"/>
                    <a:gd name="connsiteX7" fmla="*/ 1209675 w 1209674"/>
                    <a:gd name="connsiteY7" fmla="*/ 109538 h 958214"/>
                    <a:gd name="connsiteX8" fmla="*/ 1196340 w 1209674"/>
                    <a:gd name="connsiteY8" fmla="*/ 320040 h 95821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209674" h="958214">
                      <a:moveTo>
                        <a:pt x="1150620" y="958215"/>
                      </a:moveTo>
                      <a:lnTo>
                        <a:pt x="993458" y="948690"/>
                      </a:lnTo>
                      <a:lnTo>
                        <a:pt x="501015" y="902970"/>
                      </a:lnTo>
                      <a:lnTo>
                        <a:pt x="0" y="841058"/>
                      </a:lnTo>
                      <a:lnTo>
                        <a:pt x="109537" y="0"/>
                      </a:lnTo>
                      <a:lnTo>
                        <a:pt x="537210" y="54292"/>
                      </a:lnTo>
                      <a:lnTo>
                        <a:pt x="894398" y="86678"/>
                      </a:lnTo>
                      <a:lnTo>
                        <a:pt x="1209675" y="109538"/>
                      </a:lnTo>
                      <a:lnTo>
                        <a:pt x="1196340" y="320040"/>
                      </a:lnTo>
                      <a:close/>
                    </a:path>
                  </a:pathLst>
                </a:custGeom>
                <a:solidFill>
                  <a:srgbClr val="ED3C8D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algn="ctr"/>
                  <a:r>
                    <a: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rPr>
                    <a:t>CO</a:t>
                  </a:r>
                </a:p>
              </p:txBody>
            </p:sp>
            <p:sp>
              <p:nvSpPr>
                <p:cNvPr id="447" name="Freeform: Shape 446">
                  <a:extLst>
                    <a:ext uri="{FF2B5EF4-FFF2-40B4-BE49-F238E27FC236}">
                      <a16:creationId xmlns:a16="http://schemas.microsoft.com/office/drawing/2014/main" id="{7E86FDF2-1CD0-34A9-C78D-0FECBCF50665}"/>
                    </a:ext>
                  </a:extLst>
                </p:cNvPr>
                <p:cNvSpPr/>
                <p:nvPr/>
              </p:nvSpPr>
              <p:spPr>
                <a:xfrm>
                  <a:off x="9339396" y="2863362"/>
                  <a:ext cx="256843" cy="251723"/>
                </a:xfrm>
                <a:custGeom>
                  <a:avLst/>
                  <a:gdLst>
                    <a:gd name="connsiteX0" fmla="*/ 282893 w 286702"/>
                    <a:gd name="connsiteY0" fmla="*/ 130492 h 280987"/>
                    <a:gd name="connsiteX1" fmla="*/ 286703 w 286702"/>
                    <a:gd name="connsiteY1" fmla="*/ 120015 h 280987"/>
                    <a:gd name="connsiteX2" fmla="*/ 256223 w 286702"/>
                    <a:gd name="connsiteY2" fmla="*/ 2858 h 280987"/>
                    <a:gd name="connsiteX3" fmla="*/ 255270 w 286702"/>
                    <a:gd name="connsiteY3" fmla="*/ 0 h 280987"/>
                    <a:gd name="connsiteX4" fmla="*/ 113348 w 286702"/>
                    <a:gd name="connsiteY4" fmla="*/ 32385 h 280987"/>
                    <a:gd name="connsiteX5" fmla="*/ 113348 w 286702"/>
                    <a:gd name="connsiteY5" fmla="*/ 39053 h 280987"/>
                    <a:gd name="connsiteX6" fmla="*/ 104775 w 286702"/>
                    <a:gd name="connsiteY6" fmla="*/ 41910 h 280987"/>
                    <a:gd name="connsiteX7" fmla="*/ 100013 w 286702"/>
                    <a:gd name="connsiteY7" fmla="*/ 35242 h 280987"/>
                    <a:gd name="connsiteX8" fmla="*/ 0 w 286702"/>
                    <a:gd name="connsiteY8" fmla="*/ 58103 h 280987"/>
                    <a:gd name="connsiteX9" fmla="*/ 26670 w 286702"/>
                    <a:gd name="connsiteY9" fmla="*/ 213360 h 280987"/>
                    <a:gd name="connsiteX10" fmla="*/ 43815 w 286702"/>
                    <a:gd name="connsiteY10" fmla="*/ 227648 h 280987"/>
                    <a:gd name="connsiteX11" fmla="*/ 10478 w 286702"/>
                    <a:gd name="connsiteY11" fmla="*/ 260033 h 280987"/>
                    <a:gd name="connsiteX12" fmla="*/ 26670 w 286702"/>
                    <a:gd name="connsiteY12" fmla="*/ 280988 h 280987"/>
                    <a:gd name="connsiteX13" fmla="*/ 78105 w 286702"/>
                    <a:gd name="connsiteY13" fmla="*/ 238125 h 280987"/>
                    <a:gd name="connsiteX14" fmla="*/ 94298 w 286702"/>
                    <a:gd name="connsiteY14" fmla="*/ 225742 h 280987"/>
                    <a:gd name="connsiteX15" fmla="*/ 101918 w 286702"/>
                    <a:gd name="connsiteY15" fmla="*/ 225742 h 280987"/>
                    <a:gd name="connsiteX16" fmla="*/ 124778 w 286702"/>
                    <a:gd name="connsiteY16" fmla="*/ 196215 h 280987"/>
                    <a:gd name="connsiteX17" fmla="*/ 138113 w 286702"/>
                    <a:gd name="connsiteY17" fmla="*/ 197167 h 280987"/>
                    <a:gd name="connsiteX18" fmla="*/ 165735 w 286702"/>
                    <a:gd name="connsiteY18" fmla="*/ 186690 h 280987"/>
                    <a:gd name="connsiteX19" fmla="*/ 185738 w 286702"/>
                    <a:gd name="connsiteY19" fmla="*/ 186690 h 280987"/>
                    <a:gd name="connsiteX20" fmla="*/ 236220 w 286702"/>
                    <a:gd name="connsiteY20" fmla="*/ 160973 h 280987"/>
                    <a:gd name="connsiteX21" fmla="*/ 262890 w 286702"/>
                    <a:gd name="connsiteY21" fmla="*/ 152400 h 280987"/>
                    <a:gd name="connsiteX22" fmla="*/ 272415 w 286702"/>
                    <a:gd name="connsiteY22" fmla="*/ 142875 h 280987"/>
                    <a:gd name="connsiteX23" fmla="*/ 286703 w 286702"/>
                    <a:gd name="connsiteY23" fmla="*/ 147638 h 28098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</a:cxnLst>
                  <a:rect l="l" t="t" r="r" b="b"/>
                  <a:pathLst>
                    <a:path w="286702" h="280987">
                      <a:moveTo>
                        <a:pt x="282893" y="130492"/>
                      </a:moveTo>
                      <a:lnTo>
                        <a:pt x="286703" y="120015"/>
                      </a:lnTo>
                      <a:lnTo>
                        <a:pt x="256223" y="2858"/>
                      </a:lnTo>
                      <a:lnTo>
                        <a:pt x="255270" y="0"/>
                      </a:lnTo>
                      <a:lnTo>
                        <a:pt x="113348" y="32385"/>
                      </a:lnTo>
                      <a:lnTo>
                        <a:pt x="113348" y="39053"/>
                      </a:lnTo>
                      <a:lnTo>
                        <a:pt x="104775" y="41910"/>
                      </a:lnTo>
                      <a:lnTo>
                        <a:pt x="100013" y="35242"/>
                      </a:lnTo>
                      <a:lnTo>
                        <a:pt x="0" y="58103"/>
                      </a:lnTo>
                      <a:lnTo>
                        <a:pt x="26670" y="213360"/>
                      </a:lnTo>
                      <a:lnTo>
                        <a:pt x="43815" y="227648"/>
                      </a:lnTo>
                      <a:lnTo>
                        <a:pt x="10478" y="260033"/>
                      </a:lnTo>
                      <a:lnTo>
                        <a:pt x="26670" y="280988"/>
                      </a:lnTo>
                      <a:lnTo>
                        <a:pt x="78105" y="238125"/>
                      </a:lnTo>
                      <a:lnTo>
                        <a:pt x="94298" y="225742"/>
                      </a:lnTo>
                      <a:lnTo>
                        <a:pt x="101918" y="225742"/>
                      </a:lnTo>
                      <a:lnTo>
                        <a:pt x="124778" y="196215"/>
                      </a:lnTo>
                      <a:lnTo>
                        <a:pt x="138113" y="197167"/>
                      </a:lnTo>
                      <a:lnTo>
                        <a:pt x="165735" y="186690"/>
                      </a:lnTo>
                      <a:lnTo>
                        <a:pt x="185738" y="186690"/>
                      </a:lnTo>
                      <a:lnTo>
                        <a:pt x="236220" y="160973"/>
                      </a:lnTo>
                      <a:lnTo>
                        <a:pt x="262890" y="152400"/>
                      </a:lnTo>
                      <a:lnTo>
                        <a:pt x="272415" y="142875"/>
                      </a:lnTo>
                      <a:lnTo>
                        <a:pt x="286703" y="147638"/>
                      </a:lnTo>
                      <a:close/>
                    </a:path>
                  </a:pathLst>
                </a:custGeom>
                <a:solidFill>
                  <a:srgbClr val="ED3C8D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algn="ctr"/>
                  <a:endParaRPr lang="en-US" sz="1200" b="1">
                    <a:solidFill>
                      <a:schemeClr val="bg1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  <p:sp>
              <p:nvSpPr>
                <p:cNvPr id="448" name="Freeform: Shape 447">
                  <a:extLst>
                    <a:ext uri="{FF2B5EF4-FFF2-40B4-BE49-F238E27FC236}">
                      <a16:creationId xmlns:a16="http://schemas.microsoft.com/office/drawing/2014/main" id="{1F8E1AAF-608C-153C-9581-C8C99B0CC454}"/>
                    </a:ext>
                  </a:extLst>
                </p:cNvPr>
                <p:cNvSpPr/>
                <p:nvPr/>
              </p:nvSpPr>
              <p:spPr>
                <a:xfrm>
                  <a:off x="9118392" y="3387289"/>
                  <a:ext cx="157860" cy="261110"/>
                </a:xfrm>
                <a:custGeom>
                  <a:avLst/>
                  <a:gdLst>
                    <a:gd name="connsiteX0" fmla="*/ 40957 w 176212"/>
                    <a:gd name="connsiteY0" fmla="*/ 0 h 291465"/>
                    <a:gd name="connsiteX1" fmla="*/ 25717 w 176212"/>
                    <a:gd name="connsiteY1" fmla="*/ 2857 h 291465"/>
                    <a:gd name="connsiteX2" fmla="*/ 11430 w 176212"/>
                    <a:gd name="connsiteY2" fmla="*/ 13335 h 291465"/>
                    <a:gd name="connsiteX3" fmla="*/ 0 w 176212"/>
                    <a:gd name="connsiteY3" fmla="*/ 33338 h 291465"/>
                    <a:gd name="connsiteX4" fmla="*/ 72390 w 176212"/>
                    <a:gd name="connsiteY4" fmla="*/ 291465 h 291465"/>
                    <a:gd name="connsiteX5" fmla="*/ 176213 w 176212"/>
                    <a:gd name="connsiteY5" fmla="*/ 269557 h 291465"/>
                    <a:gd name="connsiteX6" fmla="*/ 155257 w 176212"/>
                    <a:gd name="connsiteY6" fmla="*/ 197167 h 291465"/>
                    <a:gd name="connsiteX7" fmla="*/ 144780 w 176212"/>
                    <a:gd name="connsiteY7" fmla="*/ 201930 h 291465"/>
                    <a:gd name="connsiteX8" fmla="*/ 113347 w 176212"/>
                    <a:gd name="connsiteY8" fmla="*/ 177165 h 291465"/>
                    <a:gd name="connsiteX9" fmla="*/ 108585 w 176212"/>
                    <a:gd name="connsiteY9" fmla="*/ 160972 h 291465"/>
                    <a:gd name="connsiteX10" fmla="*/ 91440 w 176212"/>
                    <a:gd name="connsiteY10" fmla="*/ 151447 h 291465"/>
                    <a:gd name="connsiteX11" fmla="*/ 89535 w 176212"/>
                    <a:gd name="connsiteY11" fmla="*/ 116205 h 291465"/>
                    <a:gd name="connsiteX12" fmla="*/ 69532 w 176212"/>
                    <a:gd name="connsiteY12" fmla="*/ 95250 h 291465"/>
                    <a:gd name="connsiteX13" fmla="*/ 59055 w 176212"/>
                    <a:gd name="connsiteY13" fmla="*/ 87630 h 291465"/>
                    <a:gd name="connsiteX14" fmla="*/ 47625 w 176212"/>
                    <a:gd name="connsiteY14" fmla="*/ 77152 h 291465"/>
                    <a:gd name="connsiteX15" fmla="*/ 43815 w 176212"/>
                    <a:gd name="connsiteY15" fmla="*/ 46672 h 291465"/>
                    <a:gd name="connsiteX16" fmla="*/ 46672 w 176212"/>
                    <a:gd name="connsiteY16" fmla="*/ 26670 h 291465"/>
                    <a:gd name="connsiteX17" fmla="*/ 56197 w 176212"/>
                    <a:gd name="connsiteY17" fmla="*/ 5715 h 29146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</a:cxnLst>
                  <a:rect l="l" t="t" r="r" b="b"/>
                  <a:pathLst>
                    <a:path w="176212" h="291465">
                      <a:moveTo>
                        <a:pt x="40957" y="0"/>
                      </a:moveTo>
                      <a:lnTo>
                        <a:pt x="25717" y="2857"/>
                      </a:lnTo>
                      <a:lnTo>
                        <a:pt x="11430" y="13335"/>
                      </a:lnTo>
                      <a:lnTo>
                        <a:pt x="0" y="33338"/>
                      </a:lnTo>
                      <a:lnTo>
                        <a:pt x="72390" y="291465"/>
                      </a:lnTo>
                      <a:lnTo>
                        <a:pt x="176213" y="269557"/>
                      </a:lnTo>
                      <a:lnTo>
                        <a:pt x="155257" y="197167"/>
                      </a:lnTo>
                      <a:lnTo>
                        <a:pt x="144780" y="201930"/>
                      </a:lnTo>
                      <a:lnTo>
                        <a:pt x="113347" y="177165"/>
                      </a:lnTo>
                      <a:lnTo>
                        <a:pt x="108585" y="160972"/>
                      </a:lnTo>
                      <a:lnTo>
                        <a:pt x="91440" y="151447"/>
                      </a:lnTo>
                      <a:lnTo>
                        <a:pt x="89535" y="116205"/>
                      </a:lnTo>
                      <a:lnTo>
                        <a:pt x="69532" y="95250"/>
                      </a:lnTo>
                      <a:lnTo>
                        <a:pt x="59055" y="87630"/>
                      </a:lnTo>
                      <a:lnTo>
                        <a:pt x="47625" y="77152"/>
                      </a:lnTo>
                      <a:lnTo>
                        <a:pt x="43815" y="46672"/>
                      </a:lnTo>
                      <a:lnTo>
                        <a:pt x="46672" y="26670"/>
                      </a:lnTo>
                      <a:lnTo>
                        <a:pt x="56197" y="5715"/>
                      </a:lnTo>
                      <a:close/>
                    </a:path>
                  </a:pathLst>
                </a:custGeom>
                <a:solidFill>
                  <a:srgbClr val="ED3C8D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algn="ctr"/>
                  <a:endParaRPr lang="en-US" sz="1200" b="1">
                    <a:solidFill>
                      <a:schemeClr val="bg1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  <p:sp>
              <p:nvSpPr>
                <p:cNvPr id="449" name="Freeform: Shape 448">
                  <a:extLst>
                    <a:ext uri="{FF2B5EF4-FFF2-40B4-BE49-F238E27FC236}">
                      <a16:creationId xmlns:a16="http://schemas.microsoft.com/office/drawing/2014/main" id="{76E91677-02D8-CCD2-23C7-DA92CF82FB1F}"/>
                    </a:ext>
                  </a:extLst>
                </p:cNvPr>
                <p:cNvSpPr/>
                <p:nvPr/>
              </p:nvSpPr>
              <p:spPr>
                <a:xfrm>
                  <a:off x="7585863" y="5238099"/>
                  <a:ext cx="1362721" cy="1161342"/>
                </a:xfrm>
                <a:custGeom>
                  <a:avLst/>
                  <a:gdLst>
                    <a:gd name="connsiteX0" fmla="*/ 1080135 w 1521142"/>
                    <a:gd name="connsiteY0" fmla="*/ 15240 h 1296352"/>
                    <a:gd name="connsiteX1" fmla="*/ 1042035 w 1521142"/>
                    <a:gd name="connsiteY1" fmla="*/ 8572 h 1296352"/>
                    <a:gd name="connsiteX2" fmla="*/ 1025843 w 1521142"/>
                    <a:gd name="connsiteY2" fmla="*/ 0 h 1296352"/>
                    <a:gd name="connsiteX3" fmla="*/ 1004888 w 1521142"/>
                    <a:gd name="connsiteY3" fmla="*/ 13335 h 1296352"/>
                    <a:gd name="connsiteX4" fmla="*/ 1004888 w 1521142"/>
                    <a:gd name="connsiteY4" fmla="*/ 37147 h 1296352"/>
                    <a:gd name="connsiteX5" fmla="*/ 1018223 w 1521142"/>
                    <a:gd name="connsiteY5" fmla="*/ 57150 h 1296352"/>
                    <a:gd name="connsiteX6" fmla="*/ 1013460 w 1521142"/>
                    <a:gd name="connsiteY6" fmla="*/ 98107 h 1296352"/>
                    <a:gd name="connsiteX7" fmla="*/ 993457 w 1521142"/>
                    <a:gd name="connsiteY7" fmla="*/ 103822 h 1296352"/>
                    <a:gd name="connsiteX8" fmla="*/ 983932 w 1521142"/>
                    <a:gd name="connsiteY8" fmla="*/ 93345 h 1296352"/>
                    <a:gd name="connsiteX9" fmla="*/ 978218 w 1521142"/>
                    <a:gd name="connsiteY9" fmla="*/ 62865 h 1296352"/>
                    <a:gd name="connsiteX10" fmla="*/ 501015 w 1521142"/>
                    <a:gd name="connsiteY10" fmla="*/ 94297 h 1296352"/>
                    <a:gd name="connsiteX11" fmla="*/ 469582 w 1521142"/>
                    <a:gd name="connsiteY11" fmla="*/ 37147 h 1296352"/>
                    <a:gd name="connsiteX12" fmla="*/ 4763 w 1521142"/>
                    <a:gd name="connsiteY12" fmla="*/ 85725 h 1296352"/>
                    <a:gd name="connsiteX13" fmla="*/ 0 w 1521142"/>
                    <a:gd name="connsiteY13" fmla="*/ 113347 h 1296352"/>
                    <a:gd name="connsiteX14" fmla="*/ 23813 w 1521142"/>
                    <a:gd name="connsiteY14" fmla="*/ 140018 h 1296352"/>
                    <a:gd name="connsiteX15" fmla="*/ 40005 w 1521142"/>
                    <a:gd name="connsiteY15" fmla="*/ 146685 h 1296352"/>
                    <a:gd name="connsiteX16" fmla="*/ 48578 w 1521142"/>
                    <a:gd name="connsiteY16" fmla="*/ 158115 h 1296352"/>
                    <a:gd name="connsiteX17" fmla="*/ 44768 w 1521142"/>
                    <a:gd name="connsiteY17" fmla="*/ 227647 h 1296352"/>
                    <a:gd name="connsiteX18" fmla="*/ 34290 w 1521142"/>
                    <a:gd name="connsiteY18" fmla="*/ 233363 h 1296352"/>
                    <a:gd name="connsiteX19" fmla="*/ 39053 w 1521142"/>
                    <a:gd name="connsiteY19" fmla="*/ 237172 h 1296352"/>
                    <a:gd name="connsiteX20" fmla="*/ 48578 w 1521142"/>
                    <a:gd name="connsiteY20" fmla="*/ 234315 h 1296352"/>
                    <a:gd name="connsiteX21" fmla="*/ 55245 w 1521142"/>
                    <a:gd name="connsiteY21" fmla="*/ 226695 h 1296352"/>
                    <a:gd name="connsiteX22" fmla="*/ 155257 w 1521142"/>
                    <a:gd name="connsiteY22" fmla="*/ 200978 h 1296352"/>
                    <a:gd name="connsiteX23" fmla="*/ 242888 w 1521142"/>
                    <a:gd name="connsiteY23" fmla="*/ 196215 h 1296352"/>
                    <a:gd name="connsiteX24" fmla="*/ 320040 w 1521142"/>
                    <a:gd name="connsiteY24" fmla="*/ 214313 h 1296352"/>
                    <a:gd name="connsiteX25" fmla="*/ 401003 w 1521142"/>
                    <a:gd name="connsiteY25" fmla="*/ 261938 h 1296352"/>
                    <a:gd name="connsiteX26" fmla="*/ 423863 w 1521142"/>
                    <a:gd name="connsiteY26" fmla="*/ 269557 h 1296352"/>
                    <a:gd name="connsiteX27" fmla="*/ 444818 w 1521142"/>
                    <a:gd name="connsiteY27" fmla="*/ 288607 h 1296352"/>
                    <a:gd name="connsiteX28" fmla="*/ 443865 w 1521142"/>
                    <a:gd name="connsiteY28" fmla="*/ 314325 h 1296352"/>
                    <a:gd name="connsiteX29" fmla="*/ 466725 w 1521142"/>
                    <a:gd name="connsiteY29" fmla="*/ 314325 h 1296352"/>
                    <a:gd name="connsiteX30" fmla="*/ 484823 w 1521142"/>
                    <a:gd name="connsiteY30" fmla="*/ 304800 h 1296352"/>
                    <a:gd name="connsiteX31" fmla="*/ 508635 w 1521142"/>
                    <a:gd name="connsiteY31" fmla="*/ 305753 h 1296352"/>
                    <a:gd name="connsiteX32" fmla="*/ 527685 w 1521142"/>
                    <a:gd name="connsiteY32" fmla="*/ 298132 h 1296352"/>
                    <a:gd name="connsiteX33" fmla="*/ 555307 w 1521142"/>
                    <a:gd name="connsiteY33" fmla="*/ 279082 h 1296352"/>
                    <a:gd name="connsiteX34" fmla="*/ 584835 w 1521142"/>
                    <a:gd name="connsiteY34" fmla="*/ 251460 h 1296352"/>
                    <a:gd name="connsiteX35" fmla="*/ 595313 w 1521142"/>
                    <a:gd name="connsiteY35" fmla="*/ 247650 h 1296352"/>
                    <a:gd name="connsiteX36" fmla="*/ 601028 w 1521142"/>
                    <a:gd name="connsiteY36" fmla="*/ 252413 h 1296352"/>
                    <a:gd name="connsiteX37" fmla="*/ 614363 w 1521142"/>
                    <a:gd name="connsiteY37" fmla="*/ 252413 h 1296352"/>
                    <a:gd name="connsiteX38" fmla="*/ 619125 w 1521142"/>
                    <a:gd name="connsiteY38" fmla="*/ 244793 h 1296352"/>
                    <a:gd name="connsiteX39" fmla="*/ 614363 w 1521142"/>
                    <a:gd name="connsiteY39" fmla="*/ 233363 h 1296352"/>
                    <a:gd name="connsiteX40" fmla="*/ 608648 w 1521142"/>
                    <a:gd name="connsiteY40" fmla="*/ 227647 h 1296352"/>
                    <a:gd name="connsiteX41" fmla="*/ 610553 w 1521142"/>
                    <a:gd name="connsiteY41" fmla="*/ 220028 h 1296352"/>
                    <a:gd name="connsiteX42" fmla="*/ 629603 w 1521142"/>
                    <a:gd name="connsiteY42" fmla="*/ 209550 h 1296352"/>
                    <a:gd name="connsiteX43" fmla="*/ 677228 w 1521142"/>
                    <a:gd name="connsiteY43" fmla="*/ 205740 h 1296352"/>
                    <a:gd name="connsiteX44" fmla="*/ 684848 w 1521142"/>
                    <a:gd name="connsiteY44" fmla="*/ 215265 h 1296352"/>
                    <a:gd name="connsiteX45" fmla="*/ 694373 w 1521142"/>
                    <a:gd name="connsiteY45" fmla="*/ 216218 h 1296352"/>
                    <a:gd name="connsiteX46" fmla="*/ 716280 w 1521142"/>
                    <a:gd name="connsiteY46" fmla="*/ 225743 h 1296352"/>
                    <a:gd name="connsiteX47" fmla="*/ 744855 w 1521142"/>
                    <a:gd name="connsiteY47" fmla="*/ 242888 h 1296352"/>
                    <a:gd name="connsiteX48" fmla="*/ 756285 w 1521142"/>
                    <a:gd name="connsiteY48" fmla="*/ 259080 h 1296352"/>
                    <a:gd name="connsiteX49" fmla="*/ 766763 w 1521142"/>
                    <a:gd name="connsiteY49" fmla="*/ 270510 h 1296352"/>
                    <a:gd name="connsiteX50" fmla="*/ 793432 w 1521142"/>
                    <a:gd name="connsiteY50" fmla="*/ 283845 h 1296352"/>
                    <a:gd name="connsiteX51" fmla="*/ 793432 w 1521142"/>
                    <a:gd name="connsiteY51" fmla="*/ 306705 h 1296352"/>
                    <a:gd name="connsiteX52" fmla="*/ 820103 w 1521142"/>
                    <a:gd name="connsiteY52" fmla="*/ 324803 h 1296352"/>
                    <a:gd name="connsiteX53" fmla="*/ 829628 w 1521142"/>
                    <a:gd name="connsiteY53" fmla="*/ 325755 h 1296352"/>
                    <a:gd name="connsiteX54" fmla="*/ 844868 w 1521142"/>
                    <a:gd name="connsiteY54" fmla="*/ 339090 h 1296352"/>
                    <a:gd name="connsiteX55" fmla="*/ 851535 w 1521142"/>
                    <a:gd name="connsiteY55" fmla="*/ 354330 h 1296352"/>
                    <a:gd name="connsiteX56" fmla="*/ 861060 w 1521142"/>
                    <a:gd name="connsiteY56" fmla="*/ 356235 h 1296352"/>
                    <a:gd name="connsiteX57" fmla="*/ 868680 w 1521142"/>
                    <a:gd name="connsiteY57" fmla="*/ 376238 h 1296352"/>
                    <a:gd name="connsiteX58" fmla="*/ 875348 w 1521142"/>
                    <a:gd name="connsiteY58" fmla="*/ 381953 h 1296352"/>
                    <a:gd name="connsiteX59" fmla="*/ 884873 w 1521142"/>
                    <a:gd name="connsiteY59" fmla="*/ 371475 h 1296352"/>
                    <a:gd name="connsiteX60" fmla="*/ 912495 w 1521142"/>
                    <a:gd name="connsiteY60" fmla="*/ 372428 h 1296352"/>
                    <a:gd name="connsiteX61" fmla="*/ 917257 w 1521142"/>
                    <a:gd name="connsiteY61" fmla="*/ 385763 h 1296352"/>
                    <a:gd name="connsiteX62" fmla="*/ 927735 w 1521142"/>
                    <a:gd name="connsiteY62" fmla="*/ 394335 h 1296352"/>
                    <a:gd name="connsiteX63" fmla="*/ 927735 w 1521142"/>
                    <a:gd name="connsiteY63" fmla="*/ 406718 h 1296352"/>
                    <a:gd name="connsiteX64" fmla="*/ 955357 w 1521142"/>
                    <a:gd name="connsiteY64" fmla="*/ 427672 h 1296352"/>
                    <a:gd name="connsiteX65" fmla="*/ 957263 w 1521142"/>
                    <a:gd name="connsiteY65" fmla="*/ 519113 h 1296352"/>
                    <a:gd name="connsiteX66" fmla="*/ 940118 w 1521142"/>
                    <a:gd name="connsiteY66" fmla="*/ 574357 h 1296352"/>
                    <a:gd name="connsiteX67" fmla="*/ 949643 w 1521142"/>
                    <a:gd name="connsiteY67" fmla="*/ 585788 h 1296352"/>
                    <a:gd name="connsiteX68" fmla="*/ 947738 w 1521142"/>
                    <a:gd name="connsiteY68" fmla="*/ 618172 h 1296352"/>
                    <a:gd name="connsiteX69" fmla="*/ 940118 w 1521142"/>
                    <a:gd name="connsiteY69" fmla="*/ 631507 h 1296352"/>
                    <a:gd name="connsiteX70" fmla="*/ 946785 w 1521142"/>
                    <a:gd name="connsiteY70" fmla="*/ 642938 h 1296352"/>
                    <a:gd name="connsiteX71" fmla="*/ 968693 w 1521142"/>
                    <a:gd name="connsiteY71" fmla="*/ 664845 h 1296352"/>
                    <a:gd name="connsiteX72" fmla="*/ 971550 w 1521142"/>
                    <a:gd name="connsiteY72" fmla="*/ 679132 h 1296352"/>
                    <a:gd name="connsiteX73" fmla="*/ 979170 w 1521142"/>
                    <a:gd name="connsiteY73" fmla="*/ 688657 h 1296352"/>
                    <a:gd name="connsiteX74" fmla="*/ 975360 w 1521142"/>
                    <a:gd name="connsiteY74" fmla="*/ 670560 h 1296352"/>
                    <a:gd name="connsiteX75" fmla="*/ 987743 w 1521142"/>
                    <a:gd name="connsiteY75" fmla="*/ 664845 h 1296352"/>
                    <a:gd name="connsiteX76" fmla="*/ 995363 w 1521142"/>
                    <a:gd name="connsiteY76" fmla="*/ 630555 h 1296352"/>
                    <a:gd name="connsiteX77" fmla="*/ 966788 w 1521142"/>
                    <a:gd name="connsiteY77" fmla="*/ 619125 h 1296352"/>
                    <a:gd name="connsiteX78" fmla="*/ 967740 w 1521142"/>
                    <a:gd name="connsiteY78" fmla="*/ 613410 h 1296352"/>
                    <a:gd name="connsiteX79" fmla="*/ 992505 w 1521142"/>
                    <a:gd name="connsiteY79" fmla="*/ 609600 h 1296352"/>
                    <a:gd name="connsiteX80" fmla="*/ 1001078 w 1521142"/>
                    <a:gd name="connsiteY80" fmla="*/ 634365 h 1296352"/>
                    <a:gd name="connsiteX81" fmla="*/ 1011555 w 1521142"/>
                    <a:gd name="connsiteY81" fmla="*/ 640080 h 1296352"/>
                    <a:gd name="connsiteX82" fmla="*/ 1012507 w 1521142"/>
                    <a:gd name="connsiteY82" fmla="*/ 621030 h 1296352"/>
                    <a:gd name="connsiteX83" fmla="*/ 1022985 w 1521142"/>
                    <a:gd name="connsiteY83" fmla="*/ 623888 h 1296352"/>
                    <a:gd name="connsiteX84" fmla="*/ 1028700 w 1521142"/>
                    <a:gd name="connsiteY84" fmla="*/ 631507 h 1296352"/>
                    <a:gd name="connsiteX85" fmla="*/ 1027748 w 1521142"/>
                    <a:gd name="connsiteY85" fmla="*/ 638175 h 1296352"/>
                    <a:gd name="connsiteX86" fmla="*/ 1000125 w 1521142"/>
                    <a:gd name="connsiteY86" fmla="*/ 678180 h 1296352"/>
                    <a:gd name="connsiteX87" fmla="*/ 998220 w 1521142"/>
                    <a:gd name="connsiteY87" fmla="*/ 688657 h 1296352"/>
                    <a:gd name="connsiteX88" fmla="*/ 982028 w 1521142"/>
                    <a:gd name="connsiteY88" fmla="*/ 706755 h 1296352"/>
                    <a:gd name="connsiteX89" fmla="*/ 982028 w 1521142"/>
                    <a:gd name="connsiteY89" fmla="*/ 717232 h 1296352"/>
                    <a:gd name="connsiteX90" fmla="*/ 1017270 w 1521142"/>
                    <a:gd name="connsiteY90" fmla="*/ 753427 h 1296352"/>
                    <a:gd name="connsiteX91" fmla="*/ 1067753 w 1521142"/>
                    <a:gd name="connsiteY91" fmla="*/ 828675 h 1296352"/>
                    <a:gd name="connsiteX92" fmla="*/ 1084898 w 1521142"/>
                    <a:gd name="connsiteY92" fmla="*/ 848677 h 1296352"/>
                    <a:gd name="connsiteX93" fmla="*/ 1084898 w 1521142"/>
                    <a:gd name="connsiteY93" fmla="*/ 865823 h 1296352"/>
                    <a:gd name="connsiteX94" fmla="*/ 1111568 w 1521142"/>
                    <a:gd name="connsiteY94" fmla="*/ 909638 h 1296352"/>
                    <a:gd name="connsiteX95" fmla="*/ 1133475 w 1521142"/>
                    <a:gd name="connsiteY95" fmla="*/ 915352 h 1296352"/>
                    <a:gd name="connsiteX96" fmla="*/ 1140143 w 1521142"/>
                    <a:gd name="connsiteY96" fmla="*/ 903923 h 1296352"/>
                    <a:gd name="connsiteX97" fmla="*/ 1120140 w 1521142"/>
                    <a:gd name="connsiteY97" fmla="*/ 906780 h 1296352"/>
                    <a:gd name="connsiteX98" fmla="*/ 1091565 w 1521142"/>
                    <a:gd name="connsiteY98" fmla="*/ 863918 h 1296352"/>
                    <a:gd name="connsiteX99" fmla="*/ 1093470 w 1521142"/>
                    <a:gd name="connsiteY99" fmla="*/ 850582 h 1296352"/>
                    <a:gd name="connsiteX100" fmla="*/ 1107757 w 1521142"/>
                    <a:gd name="connsiteY100" fmla="*/ 842963 h 1296352"/>
                    <a:gd name="connsiteX101" fmla="*/ 1107757 w 1521142"/>
                    <a:gd name="connsiteY101" fmla="*/ 828675 h 1296352"/>
                    <a:gd name="connsiteX102" fmla="*/ 1102043 w 1521142"/>
                    <a:gd name="connsiteY102" fmla="*/ 816293 h 1296352"/>
                    <a:gd name="connsiteX103" fmla="*/ 1110615 w 1521142"/>
                    <a:gd name="connsiteY103" fmla="*/ 807720 h 1296352"/>
                    <a:gd name="connsiteX104" fmla="*/ 1114425 w 1521142"/>
                    <a:gd name="connsiteY104" fmla="*/ 816293 h 1296352"/>
                    <a:gd name="connsiteX105" fmla="*/ 1121093 w 1521142"/>
                    <a:gd name="connsiteY105" fmla="*/ 821055 h 1296352"/>
                    <a:gd name="connsiteX106" fmla="*/ 1121093 w 1521142"/>
                    <a:gd name="connsiteY106" fmla="*/ 859155 h 1296352"/>
                    <a:gd name="connsiteX107" fmla="*/ 1109663 w 1521142"/>
                    <a:gd name="connsiteY107" fmla="*/ 853440 h 1296352"/>
                    <a:gd name="connsiteX108" fmla="*/ 1102043 w 1521142"/>
                    <a:gd name="connsiteY108" fmla="*/ 862013 h 1296352"/>
                    <a:gd name="connsiteX109" fmla="*/ 1115378 w 1521142"/>
                    <a:gd name="connsiteY109" fmla="*/ 877252 h 1296352"/>
                    <a:gd name="connsiteX110" fmla="*/ 1124903 w 1521142"/>
                    <a:gd name="connsiteY110" fmla="*/ 902018 h 1296352"/>
                    <a:gd name="connsiteX111" fmla="*/ 1136332 w 1521142"/>
                    <a:gd name="connsiteY111" fmla="*/ 896302 h 1296352"/>
                    <a:gd name="connsiteX112" fmla="*/ 1158240 w 1521142"/>
                    <a:gd name="connsiteY112" fmla="*/ 907732 h 1296352"/>
                    <a:gd name="connsiteX113" fmla="*/ 1178243 w 1521142"/>
                    <a:gd name="connsiteY113" fmla="*/ 928688 h 1296352"/>
                    <a:gd name="connsiteX114" fmla="*/ 1193482 w 1521142"/>
                    <a:gd name="connsiteY114" fmla="*/ 977265 h 1296352"/>
                    <a:gd name="connsiteX115" fmla="*/ 1223010 w 1521142"/>
                    <a:gd name="connsiteY115" fmla="*/ 1022985 h 1296352"/>
                    <a:gd name="connsiteX116" fmla="*/ 1230630 w 1521142"/>
                    <a:gd name="connsiteY116" fmla="*/ 1010602 h 1296352"/>
                    <a:gd name="connsiteX117" fmla="*/ 1257300 w 1521142"/>
                    <a:gd name="connsiteY117" fmla="*/ 1005840 h 1296352"/>
                    <a:gd name="connsiteX118" fmla="*/ 1287780 w 1521142"/>
                    <a:gd name="connsiteY118" fmla="*/ 1018223 h 1296352"/>
                    <a:gd name="connsiteX119" fmla="*/ 1290638 w 1521142"/>
                    <a:gd name="connsiteY119" fmla="*/ 1034415 h 1296352"/>
                    <a:gd name="connsiteX120" fmla="*/ 1322070 w 1521142"/>
                    <a:gd name="connsiteY120" fmla="*/ 1070610 h 1296352"/>
                    <a:gd name="connsiteX121" fmla="*/ 1323023 w 1521142"/>
                    <a:gd name="connsiteY121" fmla="*/ 1081088 h 1296352"/>
                    <a:gd name="connsiteX122" fmla="*/ 1343978 w 1521142"/>
                    <a:gd name="connsiteY122" fmla="*/ 1106805 h 1296352"/>
                    <a:gd name="connsiteX123" fmla="*/ 1337310 w 1521142"/>
                    <a:gd name="connsiteY123" fmla="*/ 1111568 h 1296352"/>
                    <a:gd name="connsiteX124" fmla="*/ 1337310 w 1521142"/>
                    <a:gd name="connsiteY124" fmla="*/ 1137285 h 1296352"/>
                    <a:gd name="connsiteX125" fmla="*/ 1363028 w 1521142"/>
                    <a:gd name="connsiteY125" fmla="*/ 1150620 h 1296352"/>
                    <a:gd name="connsiteX126" fmla="*/ 1377315 w 1521142"/>
                    <a:gd name="connsiteY126" fmla="*/ 1150620 h 1296352"/>
                    <a:gd name="connsiteX127" fmla="*/ 1403032 w 1521142"/>
                    <a:gd name="connsiteY127" fmla="*/ 1133475 h 1296352"/>
                    <a:gd name="connsiteX128" fmla="*/ 1417320 w 1521142"/>
                    <a:gd name="connsiteY128" fmla="*/ 1136332 h 1296352"/>
                    <a:gd name="connsiteX129" fmla="*/ 1427798 w 1521142"/>
                    <a:gd name="connsiteY129" fmla="*/ 1140143 h 1296352"/>
                    <a:gd name="connsiteX130" fmla="*/ 1449705 w 1521142"/>
                    <a:gd name="connsiteY130" fmla="*/ 1123950 h 1296352"/>
                    <a:gd name="connsiteX131" fmla="*/ 1451610 w 1521142"/>
                    <a:gd name="connsiteY131" fmla="*/ 1117282 h 1296352"/>
                    <a:gd name="connsiteX132" fmla="*/ 1463040 w 1521142"/>
                    <a:gd name="connsiteY132" fmla="*/ 1120140 h 1296352"/>
                    <a:gd name="connsiteX133" fmla="*/ 1485900 w 1521142"/>
                    <a:gd name="connsiteY133" fmla="*/ 1103948 h 1296352"/>
                    <a:gd name="connsiteX134" fmla="*/ 1498282 w 1521142"/>
                    <a:gd name="connsiteY134" fmla="*/ 1082040 h 1296352"/>
                    <a:gd name="connsiteX135" fmla="*/ 1491615 w 1521142"/>
                    <a:gd name="connsiteY135" fmla="*/ 1051560 h 1296352"/>
                    <a:gd name="connsiteX136" fmla="*/ 1489710 w 1521142"/>
                    <a:gd name="connsiteY136" fmla="*/ 1039177 h 1296352"/>
                    <a:gd name="connsiteX137" fmla="*/ 1500188 w 1521142"/>
                    <a:gd name="connsiteY137" fmla="*/ 1001077 h 1296352"/>
                    <a:gd name="connsiteX138" fmla="*/ 1505903 w 1521142"/>
                    <a:gd name="connsiteY138" fmla="*/ 999173 h 1296352"/>
                    <a:gd name="connsiteX139" fmla="*/ 1511618 w 1521142"/>
                    <a:gd name="connsiteY139" fmla="*/ 1014413 h 1296352"/>
                    <a:gd name="connsiteX140" fmla="*/ 1519238 w 1521142"/>
                    <a:gd name="connsiteY140" fmla="*/ 997268 h 1296352"/>
                    <a:gd name="connsiteX141" fmla="*/ 1511618 w 1521142"/>
                    <a:gd name="connsiteY141" fmla="*/ 928688 h 1296352"/>
                    <a:gd name="connsiteX142" fmla="*/ 1507807 w 1521142"/>
                    <a:gd name="connsiteY142" fmla="*/ 828675 h 1296352"/>
                    <a:gd name="connsiteX143" fmla="*/ 1498282 w 1521142"/>
                    <a:gd name="connsiteY143" fmla="*/ 763905 h 1296352"/>
                    <a:gd name="connsiteX144" fmla="*/ 1491615 w 1521142"/>
                    <a:gd name="connsiteY144" fmla="*/ 747713 h 1296352"/>
                    <a:gd name="connsiteX145" fmla="*/ 1428750 w 1521142"/>
                    <a:gd name="connsiteY145" fmla="*/ 641985 h 1296352"/>
                    <a:gd name="connsiteX146" fmla="*/ 1379220 w 1521142"/>
                    <a:gd name="connsiteY146" fmla="*/ 555307 h 1296352"/>
                    <a:gd name="connsiteX147" fmla="*/ 1358265 w 1521142"/>
                    <a:gd name="connsiteY147" fmla="*/ 523875 h 1296352"/>
                    <a:gd name="connsiteX148" fmla="*/ 1345882 w 1521142"/>
                    <a:gd name="connsiteY148" fmla="*/ 489585 h 1296352"/>
                    <a:gd name="connsiteX149" fmla="*/ 1343978 w 1521142"/>
                    <a:gd name="connsiteY149" fmla="*/ 457200 h 1296352"/>
                    <a:gd name="connsiteX150" fmla="*/ 1352550 w 1521142"/>
                    <a:gd name="connsiteY150" fmla="*/ 454343 h 1296352"/>
                    <a:gd name="connsiteX151" fmla="*/ 1352550 w 1521142"/>
                    <a:gd name="connsiteY151" fmla="*/ 445770 h 1296352"/>
                    <a:gd name="connsiteX152" fmla="*/ 1342073 w 1521142"/>
                    <a:gd name="connsiteY152" fmla="*/ 424815 h 1296352"/>
                    <a:gd name="connsiteX153" fmla="*/ 1303973 w 1521142"/>
                    <a:gd name="connsiteY153" fmla="*/ 386715 h 1296352"/>
                    <a:gd name="connsiteX154" fmla="*/ 1231582 w 1521142"/>
                    <a:gd name="connsiteY154" fmla="*/ 294322 h 1296352"/>
                    <a:gd name="connsiteX155" fmla="*/ 1177290 w 1521142"/>
                    <a:gd name="connsiteY155" fmla="*/ 195263 h 1296352"/>
                    <a:gd name="connsiteX156" fmla="*/ 1136332 w 1521142"/>
                    <a:gd name="connsiteY156" fmla="*/ 93345 h 1296352"/>
                    <a:gd name="connsiteX157" fmla="*/ 1130618 w 1521142"/>
                    <a:gd name="connsiteY157" fmla="*/ 58103 h 1296352"/>
                    <a:gd name="connsiteX158" fmla="*/ 1119188 w 1521142"/>
                    <a:gd name="connsiteY158" fmla="*/ 48578 h 1296352"/>
                    <a:gd name="connsiteX159" fmla="*/ 1114425 w 1521142"/>
                    <a:gd name="connsiteY159" fmla="*/ 12382 h 1296352"/>
                    <a:gd name="connsiteX160" fmla="*/ 1167765 w 1521142"/>
                    <a:gd name="connsiteY160" fmla="*/ 1296352 h 1296352"/>
                    <a:gd name="connsiteX161" fmla="*/ 1183957 w 1521142"/>
                    <a:gd name="connsiteY161" fmla="*/ 1295400 h 1296352"/>
                    <a:gd name="connsiteX162" fmla="*/ 1177290 w 1521142"/>
                    <a:gd name="connsiteY162" fmla="*/ 1285875 h 1296352"/>
                    <a:gd name="connsiteX163" fmla="*/ 1237298 w 1521142"/>
                    <a:gd name="connsiteY163" fmla="*/ 1285875 h 1296352"/>
                    <a:gd name="connsiteX164" fmla="*/ 1237298 w 1521142"/>
                    <a:gd name="connsiteY164" fmla="*/ 1279207 h 1296352"/>
                    <a:gd name="connsiteX165" fmla="*/ 1252538 w 1521142"/>
                    <a:gd name="connsiteY165" fmla="*/ 1277302 h 1296352"/>
                    <a:gd name="connsiteX166" fmla="*/ 1287780 w 1521142"/>
                    <a:gd name="connsiteY166" fmla="*/ 1245870 h 1296352"/>
                    <a:gd name="connsiteX167" fmla="*/ 1302068 w 1521142"/>
                    <a:gd name="connsiteY167" fmla="*/ 1240155 h 1296352"/>
                    <a:gd name="connsiteX168" fmla="*/ 1324928 w 1521142"/>
                    <a:gd name="connsiteY168" fmla="*/ 1231582 h 1296352"/>
                    <a:gd name="connsiteX169" fmla="*/ 1327785 w 1521142"/>
                    <a:gd name="connsiteY169" fmla="*/ 1243965 h 1296352"/>
                    <a:gd name="connsiteX170" fmla="*/ 1343978 w 1521142"/>
                    <a:gd name="connsiteY170" fmla="*/ 1251585 h 1296352"/>
                    <a:gd name="connsiteX171" fmla="*/ 1319213 w 1521142"/>
                    <a:gd name="connsiteY171" fmla="*/ 1263015 h 1296352"/>
                    <a:gd name="connsiteX172" fmla="*/ 1296353 w 1521142"/>
                    <a:gd name="connsiteY172" fmla="*/ 1263015 h 1296352"/>
                    <a:gd name="connsiteX173" fmla="*/ 1259205 w 1521142"/>
                    <a:gd name="connsiteY173" fmla="*/ 1286827 h 1296352"/>
                    <a:gd name="connsiteX174" fmla="*/ 1401128 w 1521142"/>
                    <a:gd name="connsiteY174" fmla="*/ 1213485 h 1296352"/>
                    <a:gd name="connsiteX175" fmla="*/ 1372553 w 1521142"/>
                    <a:gd name="connsiteY175" fmla="*/ 1226820 h 1296352"/>
                    <a:gd name="connsiteX176" fmla="*/ 1363028 w 1521142"/>
                    <a:gd name="connsiteY176" fmla="*/ 1239202 h 1296352"/>
                    <a:gd name="connsiteX177" fmla="*/ 1373505 w 1521142"/>
                    <a:gd name="connsiteY177" fmla="*/ 1240155 h 1296352"/>
                    <a:gd name="connsiteX178" fmla="*/ 1437323 w 1521142"/>
                    <a:gd name="connsiteY178" fmla="*/ 1185863 h 1296352"/>
                    <a:gd name="connsiteX179" fmla="*/ 1426845 w 1521142"/>
                    <a:gd name="connsiteY179" fmla="*/ 1188720 h 1296352"/>
                    <a:gd name="connsiteX180" fmla="*/ 1413510 w 1521142"/>
                    <a:gd name="connsiteY180" fmla="*/ 1207770 h 1296352"/>
                    <a:gd name="connsiteX181" fmla="*/ 1423988 w 1521142"/>
                    <a:gd name="connsiteY181" fmla="*/ 1205865 h 1296352"/>
                    <a:gd name="connsiteX182" fmla="*/ 1438275 w 1521142"/>
                    <a:gd name="connsiteY182" fmla="*/ 1190625 h 1296352"/>
                    <a:gd name="connsiteX183" fmla="*/ 1516380 w 1521142"/>
                    <a:gd name="connsiteY183" fmla="*/ 1036320 h 1296352"/>
                    <a:gd name="connsiteX184" fmla="*/ 1500188 w 1521142"/>
                    <a:gd name="connsiteY184" fmla="*/ 1089660 h 1296352"/>
                    <a:gd name="connsiteX185" fmla="*/ 1492568 w 1521142"/>
                    <a:gd name="connsiteY185" fmla="*/ 1099185 h 1296352"/>
                    <a:gd name="connsiteX186" fmla="*/ 1483043 w 1521142"/>
                    <a:gd name="connsiteY186" fmla="*/ 1123950 h 1296352"/>
                    <a:gd name="connsiteX187" fmla="*/ 1471613 w 1521142"/>
                    <a:gd name="connsiteY187" fmla="*/ 1139190 h 1296352"/>
                    <a:gd name="connsiteX188" fmla="*/ 1464945 w 1521142"/>
                    <a:gd name="connsiteY188" fmla="*/ 1155382 h 1296352"/>
                    <a:gd name="connsiteX189" fmla="*/ 1446848 w 1521142"/>
                    <a:gd name="connsiteY189" fmla="*/ 1176338 h 1296352"/>
                    <a:gd name="connsiteX190" fmla="*/ 1446848 w 1521142"/>
                    <a:gd name="connsiteY190" fmla="*/ 1184910 h 1296352"/>
                    <a:gd name="connsiteX191" fmla="*/ 1472565 w 1521142"/>
                    <a:gd name="connsiteY191" fmla="*/ 1158240 h 1296352"/>
                    <a:gd name="connsiteX192" fmla="*/ 1495425 w 1521142"/>
                    <a:gd name="connsiteY192" fmla="*/ 1124902 h 1296352"/>
                    <a:gd name="connsiteX193" fmla="*/ 1501140 w 1521142"/>
                    <a:gd name="connsiteY193" fmla="*/ 1105852 h 1296352"/>
                    <a:gd name="connsiteX194" fmla="*/ 1521143 w 1521142"/>
                    <a:gd name="connsiteY194" fmla="*/ 1059180 h 129635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  <a:cxn ang="0">
                      <a:pos x="connsiteX191" y="connsiteY191"/>
                    </a:cxn>
                    <a:cxn ang="0">
                      <a:pos x="connsiteX192" y="connsiteY192"/>
                    </a:cxn>
                    <a:cxn ang="0">
                      <a:pos x="connsiteX193" y="connsiteY193"/>
                    </a:cxn>
                    <a:cxn ang="0">
                      <a:pos x="connsiteX194" y="connsiteY194"/>
                    </a:cxn>
                  </a:cxnLst>
                  <a:rect l="l" t="t" r="r" b="b"/>
                  <a:pathLst>
                    <a:path w="1521142" h="1296352">
                      <a:moveTo>
                        <a:pt x="1080135" y="15240"/>
                      </a:moveTo>
                      <a:lnTo>
                        <a:pt x="1042035" y="8572"/>
                      </a:lnTo>
                      <a:lnTo>
                        <a:pt x="1025843" y="0"/>
                      </a:lnTo>
                      <a:lnTo>
                        <a:pt x="1004888" y="13335"/>
                      </a:lnTo>
                      <a:lnTo>
                        <a:pt x="1004888" y="37147"/>
                      </a:lnTo>
                      <a:lnTo>
                        <a:pt x="1018223" y="57150"/>
                      </a:lnTo>
                      <a:lnTo>
                        <a:pt x="1013460" y="98107"/>
                      </a:lnTo>
                      <a:lnTo>
                        <a:pt x="993457" y="103822"/>
                      </a:lnTo>
                      <a:lnTo>
                        <a:pt x="983932" y="93345"/>
                      </a:lnTo>
                      <a:lnTo>
                        <a:pt x="978218" y="62865"/>
                      </a:lnTo>
                      <a:lnTo>
                        <a:pt x="501015" y="94297"/>
                      </a:lnTo>
                      <a:lnTo>
                        <a:pt x="469582" y="37147"/>
                      </a:lnTo>
                      <a:lnTo>
                        <a:pt x="4763" y="85725"/>
                      </a:lnTo>
                      <a:lnTo>
                        <a:pt x="0" y="113347"/>
                      </a:lnTo>
                      <a:lnTo>
                        <a:pt x="23813" y="140018"/>
                      </a:lnTo>
                      <a:lnTo>
                        <a:pt x="40005" y="146685"/>
                      </a:lnTo>
                      <a:lnTo>
                        <a:pt x="48578" y="158115"/>
                      </a:lnTo>
                      <a:lnTo>
                        <a:pt x="44768" y="227647"/>
                      </a:lnTo>
                      <a:lnTo>
                        <a:pt x="34290" y="233363"/>
                      </a:lnTo>
                      <a:lnTo>
                        <a:pt x="39053" y="237172"/>
                      </a:lnTo>
                      <a:lnTo>
                        <a:pt x="48578" y="234315"/>
                      </a:lnTo>
                      <a:lnTo>
                        <a:pt x="55245" y="226695"/>
                      </a:lnTo>
                      <a:lnTo>
                        <a:pt x="155257" y="200978"/>
                      </a:lnTo>
                      <a:lnTo>
                        <a:pt x="242888" y="196215"/>
                      </a:lnTo>
                      <a:lnTo>
                        <a:pt x="320040" y="214313"/>
                      </a:lnTo>
                      <a:lnTo>
                        <a:pt x="401003" y="261938"/>
                      </a:lnTo>
                      <a:lnTo>
                        <a:pt x="423863" y="269557"/>
                      </a:lnTo>
                      <a:lnTo>
                        <a:pt x="444818" y="288607"/>
                      </a:lnTo>
                      <a:lnTo>
                        <a:pt x="443865" y="314325"/>
                      </a:lnTo>
                      <a:lnTo>
                        <a:pt x="466725" y="314325"/>
                      </a:lnTo>
                      <a:lnTo>
                        <a:pt x="484823" y="304800"/>
                      </a:lnTo>
                      <a:lnTo>
                        <a:pt x="508635" y="305753"/>
                      </a:lnTo>
                      <a:lnTo>
                        <a:pt x="527685" y="298132"/>
                      </a:lnTo>
                      <a:lnTo>
                        <a:pt x="555307" y="279082"/>
                      </a:lnTo>
                      <a:lnTo>
                        <a:pt x="584835" y="251460"/>
                      </a:lnTo>
                      <a:lnTo>
                        <a:pt x="595313" y="247650"/>
                      </a:lnTo>
                      <a:lnTo>
                        <a:pt x="601028" y="252413"/>
                      </a:lnTo>
                      <a:lnTo>
                        <a:pt x="614363" y="252413"/>
                      </a:lnTo>
                      <a:lnTo>
                        <a:pt x="619125" y="244793"/>
                      </a:lnTo>
                      <a:lnTo>
                        <a:pt x="614363" y="233363"/>
                      </a:lnTo>
                      <a:lnTo>
                        <a:pt x="608648" y="227647"/>
                      </a:lnTo>
                      <a:lnTo>
                        <a:pt x="610553" y="220028"/>
                      </a:lnTo>
                      <a:lnTo>
                        <a:pt x="629603" y="209550"/>
                      </a:lnTo>
                      <a:lnTo>
                        <a:pt x="677228" y="205740"/>
                      </a:lnTo>
                      <a:lnTo>
                        <a:pt x="684848" y="215265"/>
                      </a:lnTo>
                      <a:lnTo>
                        <a:pt x="694373" y="216218"/>
                      </a:lnTo>
                      <a:lnTo>
                        <a:pt x="716280" y="225743"/>
                      </a:lnTo>
                      <a:lnTo>
                        <a:pt x="744855" y="242888"/>
                      </a:lnTo>
                      <a:lnTo>
                        <a:pt x="756285" y="259080"/>
                      </a:lnTo>
                      <a:lnTo>
                        <a:pt x="766763" y="270510"/>
                      </a:lnTo>
                      <a:lnTo>
                        <a:pt x="793432" y="283845"/>
                      </a:lnTo>
                      <a:lnTo>
                        <a:pt x="793432" y="306705"/>
                      </a:lnTo>
                      <a:lnTo>
                        <a:pt x="820103" y="324803"/>
                      </a:lnTo>
                      <a:lnTo>
                        <a:pt x="829628" y="325755"/>
                      </a:lnTo>
                      <a:lnTo>
                        <a:pt x="844868" y="339090"/>
                      </a:lnTo>
                      <a:lnTo>
                        <a:pt x="851535" y="354330"/>
                      </a:lnTo>
                      <a:lnTo>
                        <a:pt x="861060" y="356235"/>
                      </a:lnTo>
                      <a:lnTo>
                        <a:pt x="868680" y="376238"/>
                      </a:lnTo>
                      <a:lnTo>
                        <a:pt x="875348" y="381953"/>
                      </a:lnTo>
                      <a:lnTo>
                        <a:pt x="884873" y="371475"/>
                      </a:lnTo>
                      <a:lnTo>
                        <a:pt x="912495" y="372428"/>
                      </a:lnTo>
                      <a:lnTo>
                        <a:pt x="917257" y="385763"/>
                      </a:lnTo>
                      <a:lnTo>
                        <a:pt x="927735" y="394335"/>
                      </a:lnTo>
                      <a:lnTo>
                        <a:pt x="927735" y="406718"/>
                      </a:lnTo>
                      <a:lnTo>
                        <a:pt x="955357" y="427672"/>
                      </a:lnTo>
                      <a:lnTo>
                        <a:pt x="957263" y="519113"/>
                      </a:lnTo>
                      <a:lnTo>
                        <a:pt x="940118" y="574357"/>
                      </a:lnTo>
                      <a:lnTo>
                        <a:pt x="949643" y="585788"/>
                      </a:lnTo>
                      <a:lnTo>
                        <a:pt x="947738" y="618172"/>
                      </a:lnTo>
                      <a:lnTo>
                        <a:pt x="940118" y="631507"/>
                      </a:lnTo>
                      <a:lnTo>
                        <a:pt x="946785" y="642938"/>
                      </a:lnTo>
                      <a:lnTo>
                        <a:pt x="968693" y="664845"/>
                      </a:lnTo>
                      <a:lnTo>
                        <a:pt x="971550" y="679132"/>
                      </a:lnTo>
                      <a:lnTo>
                        <a:pt x="979170" y="688657"/>
                      </a:lnTo>
                      <a:lnTo>
                        <a:pt x="975360" y="670560"/>
                      </a:lnTo>
                      <a:lnTo>
                        <a:pt x="987743" y="664845"/>
                      </a:lnTo>
                      <a:lnTo>
                        <a:pt x="995363" y="630555"/>
                      </a:lnTo>
                      <a:lnTo>
                        <a:pt x="966788" y="619125"/>
                      </a:lnTo>
                      <a:lnTo>
                        <a:pt x="967740" y="613410"/>
                      </a:lnTo>
                      <a:lnTo>
                        <a:pt x="992505" y="609600"/>
                      </a:lnTo>
                      <a:lnTo>
                        <a:pt x="1001078" y="634365"/>
                      </a:lnTo>
                      <a:lnTo>
                        <a:pt x="1011555" y="640080"/>
                      </a:lnTo>
                      <a:lnTo>
                        <a:pt x="1012507" y="621030"/>
                      </a:lnTo>
                      <a:lnTo>
                        <a:pt x="1022985" y="623888"/>
                      </a:lnTo>
                      <a:lnTo>
                        <a:pt x="1028700" y="631507"/>
                      </a:lnTo>
                      <a:lnTo>
                        <a:pt x="1027748" y="638175"/>
                      </a:lnTo>
                      <a:lnTo>
                        <a:pt x="1000125" y="678180"/>
                      </a:lnTo>
                      <a:lnTo>
                        <a:pt x="998220" y="688657"/>
                      </a:lnTo>
                      <a:lnTo>
                        <a:pt x="982028" y="706755"/>
                      </a:lnTo>
                      <a:lnTo>
                        <a:pt x="982028" y="717232"/>
                      </a:lnTo>
                      <a:lnTo>
                        <a:pt x="1017270" y="753427"/>
                      </a:lnTo>
                      <a:lnTo>
                        <a:pt x="1067753" y="828675"/>
                      </a:lnTo>
                      <a:lnTo>
                        <a:pt x="1084898" y="848677"/>
                      </a:lnTo>
                      <a:lnTo>
                        <a:pt x="1084898" y="865823"/>
                      </a:lnTo>
                      <a:lnTo>
                        <a:pt x="1111568" y="909638"/>
                      </a:lnTo>
                      <a:lnTo>
                        <a:pt x="1133475" y="915352"/>
                      </a:lnTo>
                      <a:lnTo>
                        <a:pt x="1140143" y="903923"/>
                      </a:lnTo>
                      <a:lnTo>
                        <a:pt x="1120140" y="906780"/>
                      </a:lnTo>
                      <a:lnTo>
                        <a:pt x="1091565" y="863918"/>
                      </a:lnTo>
                      <a:lnTo>
                        <a:pt x="1093470" y="850582"/>
                      </a:lnTo>
                      <a:lnTo>
                        <a:pt x="1107757" y="842963"/>
                      </a:lnTo>
                      <a:lnTo>
                        <a:pt x="1107757" y="828675"/>
                      </a:lnTo>
                      <a:lnTo>
                        <a:pt x="1102043" y="816293"/>
                      </a:lnTo>
                      <a:lnTo>
                        <a:pt x="1110615" y="807720"/>
                      </a:lnTo>
                      <a:lnTo>
                        <a:pt x="1114425" y="816293"/>
                      </a:lnTo>
                      <a:lnTo>
                        <a:pt x="1121093" y="821055"/>
                      </a:lnTo>
                      <a:lnTo>
                        <a:pt x="1121093" y="859155"/>
                      </a:lnTo>
                      <a:lnTo>
                        <a:pt x="1109663" y="853440"/>
                      </a:lnTo>
                      <a:lnTo>
                        <a:pt x="1102043" y="862013"/>
                      </a:lnTo>
                      <a:lnTo>
                        <a:pt x="1115378" y="877252"/>
                      </a:lnTo>
                      <a:lnTo>
                        <a:pt x="1124903" y="902018"/>
                      </a:lnTo>
                      <a:lnTo>
                        <a:pt x="1136332" y="896302"/>
                      </a:lnTo>
                      <a:lnTo>
                        <a:pt x="1158240" y="907732"/>
                      </a:lnTo>
                      <a:lnTo>
                        <a:pt x="1178243" y="928688"/>
                      </a:lnTo>
                      <a:lnTo>
                        <a:pt x="1193482" y="977265"/>
                      </a:lnTo>
                      <a:lnTo>
                        <a:pt x="1223010" y="1022985"/>
                      </a:lnTo>
                      <a:lnTo>
                        <a:pt x="1230630" y="1010602"/>
                      </a:lnTo>
                      <a:lnTo>
                        <a:pt x="1257300" y="1005840"/>
                      </a:lnTo>
                      <a:lnTo>
                        <a:pt x="1287780" y="1018223"/>
                      </a:lnTo>
                      <a:lnTo>
                        <a:pt x="1290638" y="1034415"/>
                      </a:lnTo>
                      <a:lnTo>
                        <a:pt x="1322070" y="1070610"/>
                      </a:lnTo>
                      <a:lnTo>
                        <a:pt x="1323023" y="1081088"/>
                      </a:lnTo>
                      <a:lnTo>
                        <a:pt x="1343978" y="1106805"/>
                      </a:lnTo>
                      <a:lnTo>
                        <a:pt x="1337310" y="1111568"/>
                      </a:lnTo>
                      <a:lnTo>
                        <a:pt x="1337310" y="1137285"/>
                      </a:lnTo>
                      <a:lnTo>
                        <a:pt x="1363028" y="1150620"/>
                      </a:lnTo>
                      <a:lnTo>
                        <a:pt x="1377315" y="1150620"/>
                      </a:lnTo>
                      <a:lnTo>
                        <a:pt x="1403032" y="1133475"/>
                      </a:lnTo>
                      <a:lnTo>
                        <a:pt x="1417320" y="1136332"/>
                      </a:lnTo>
                      <a:lnTo>
                        <a:pt x="1427798" y="1140143"/>
                      </a:lnTo>
                      <a:lnTo>
                        <a:pt x="1449705" y="1123950"/>
                      </a:lnTo>
                      <a:lnTo>
                        <a:pt x="1451610" y="1117282"/>
                      </a:lnTo>
                      <a:lnTo>
                        <a:pt x="1463040" y="1120140"/>
                      </a:lnTo>
                      <a:lnTo>
                        <a:pt x="1485900" y="1103948"/>
                      </a:lnTo>
                      <a:lnTo>
                        <a:pt x="1498282" y="1082040"/>
                      </a:lnTo>
                      <a:lnTo>
                        <a:pt x="1491615" y="1051560"/>
                      </a:lnTo>
                      <a:lnTo>
                        <a:pt x="1489710" y="1039177"/>
                      </a:lnTo>
                      <a:lnTo>
                        <a:pt x="1500188" y="1001077"/>
                      </a:lnTo>
                      <a:lnTo>
                        <a:pt x="1505903" y="999173"/>
                      </a:lnTo>
                      <a:lnTo>
                        <a:pt x="1511618" y="1014413"/>
                      </a:lnTo>
                      <a:lnTo>
                        <a:pt x="1519238" y="997268"/>
                      </a:lnTo>
                      <a:lnTo>
                        <a:pt x="1511618" y="928688"/>
                      </a:lnTo>
                      <a:lnTo>
                        <a:pt x="1507807" y="828675"/>
                      </a:lnTo>
                      <a:lnTo>
                        <a:pt x="1498282" y="763905"/>
                      </a:lnTo>
                      <a:lnTo>
                        <a:pt x="1491615" y="747713"/>
                      </a:lnTo>
                      <a:lnTo>
                        <a:pt x="1428750" y="641985"/>
                      </a:lnTo>
                      <a:lnTo>
                        <a:pt x="1379220" y="555307"/>
                      </a:lnTo>
                      <a:lnTo>
                        <a:pt x="1358265" y="523875"/>
                      </a:lnTo>
                      <a:lnTo>
                        <a:pt x="1345882" y="489585"/>
                      </a:lnTo>
                      <a:lnTo>
                        <a:pt x="1343978" y="457200"/>
                      </a:lnTo>
                      <a:lnTo>
                        <a:pt x="1352550" y="454343"/>
                      </a:lnTo>
                      <a:lnTo>
                        <a:pt x="1352550" y="445770"/>
                      </a:lnTo>
                      <a:lnTo>
                        <a:pt x="1342073" y="424815"/>
                      </a:lnTo>
                      <a:lnTo>
                        <a:pt x="1303973" y="386715"/>
                      </a:lnTo>
                      <a:lnTo>
                        <a:pt x="1231582" y="294322"/>
                      </a:lnTo>
                      <a:lnTo>
                        <a:pt x="1177290" y="195263"/>
                      </a:lnTo>
                      <a:lnTo>
                        <a:pt x="1136332" y="93345"/>
                      </a:lnTo>
                      <a:lnTo>
                        <a:pt x="1130618" y="58103"/>
                      </a:lnTo>
                      <a:lnTo>
                        <a:pt x="1119188" y="48578"/>
                      </a:lnTo>
                      <a:lnTo>
                        <a:pt x="1114425" y="12382"/>
                      </a:lnTo>
                      <a:close/>
                      <a:moveTo>
                        <a:pt x="1167765" y="1296352"/>
                      </a:moveTo>
                      <a:lnTo>
                        <a:pt x="1183957" y="1295400"/>
                      </a:lnTo>
                      <a:lnTo>
                        <a:pt x="1177290" y="1285875"/>
                      </a:lnTo>
                      <a:close/>
                      <a:moveTo>
                        <a:pt x="1237298" y="1285875"/>
                      </a:moveTo>
                      <a:lnTo>
                        <a:pt x="1237298" y="1279207"/>
                      </a:lnTo>
                      <a:lnTo>
                        <a:pt x="1252538" y="1277302"/>
                      </a:lnTo>
                      <a:lnTo>
                        <a:pt x="1287780" y="1245870"/>
                      </a:lnTo>
                      <a:lnTo>
                        <a:pt x="1302068" y="1240155"/>
                      </a:lnTo>
                      <a:lnTo>
                        <a:pt x="1324928" y="1231582"/>
                      </a:lnTo>
                      <a:lnTo>
                        <a:pt x="1327785" y="1243965"/>
                      </a:lnTo>
                      <a:lnTo>
                        <a:pt x="1343978" y="1251585"/>
                      </a:lnTo>
                      <a:lnTo>
                        <a:pt x="1319213" y="1263015"/>
                      </a:lnTo>
                      <a:lnTo>
                        <a:pt x="1296353" y="1263015"/>
                      </a:lnTo>
                      <a:lnTo>
                        <a:pt x="1259205" y="1286827"/>
                      </a:lnTo>
                      <a:close/>
                      <a:moveTo>
                        <a:pt x="1401128" y="1213485"/>
                      </a:moveTo>
                      <a:lnTo>
                        <a:pt x="1372553" y="1226820"/>
                      </a:lnTo>
                      <a:lnTo>
                        <a:pt x="1363028" y="1239202"/>
                      </a:lnTo>
                      <a:lnTo>
                        <a:pt x="1373505" y="1240155"/>
                      </a:lnTo>
                      <a:close/>
                      <a:moveTo>
                        <a:pt x="1437323" y="1185863"/>
                      </a:moveTo>
                      <a:lnTo>
                        <a:pt x="1426845" y="1188720"/>
                      </a:lnTo>
                      <a:lnTo>
                        <a:pt x="1413510" y="1207770"/>
                      </a:lnTo>
                      <a:lnTo>
                        <a:pt x="1423988" y="1205865"/>
                      </a:lnTo>
                      <a:lnTo>
                        <a:pt x="1438275" y="1190625"/>
                      </a:lnTo>
                      <a:close/>
                      <a:moveTo>
                        <a:pt x="1516380" y="1036320"/>
                      </a:moveTo>
                      <a:lnTo>
                        <a:pt x="1500188" y="1089660"/>
                      </a:lnTo>
                      <a:lnTo>
                        <a:pt x="1492568" y="1099185"/>
                      </a:lnTo>
                      <a:lnTo>
                        <a:pt x="1483043" y="1123950"/>
                      </a:lnTo>
                      <a:lnTo>
                        <a:pt x="1471613" y="1139190"/>
                      </a:lnTo>
                      <a:lnTo>
                        <a:pt x="1464945" y="1155382"/>
                      </a:lnTo>
                      <a:lnTo>
                        <a:pt x="1446848" y="1176338"/>
                      </a:lnTo>
                      <a:lnTo>
                        <a:pt x="1446848" y="1184910"/>
                      </a:lnTo>
                      <a:lnTo>
                        <a:pt x="1472565" y="1158240"/>
                      </a:lnTo>
                      <a:lnTo>
                        <a:pt x="1495425" y="1124902"/>
                      </a:lnTo>
                      <a:lnTo>
                        <a:pt x="1501140" y="1105852"/>
                      </a:lnTo>
                      <a:lnTo>
                        <a:pt x="1521143" y="1059180"/>
                      </a:lnTo>
                      <a:close/>
                    </a:path>
                  </a:pathLst>
                </a:custGeom>
                <a:solidFill>
                  <a:srgbClr val="D0D0D0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algn="ctr"/>
                  <a:endParaRPr lang="en-US" sz="1200" b="1">
                    <a:solidFill>
                      <a:schemeClr val="bg1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  <p:sp>
              <p:nvSpPr>
                <p:cNvPr id="450" name="Freeform: Shape 449">
                  <a:extLst>
                    <a:ext uri="{FF2B5EF4-FFF2-40B4-BE49-F238E27FC236}">
                      <a16:creationId xmlns:a16="http://schemas.microsoft.com/office/drawing/2014/main" id="{F464559A-401D-9C00-E073-9D1A2980409A}"/>
                    </a:ext>
                  </a:extLst>
                </p:cNvPr>
                <p:cNvSpPr/>
                <p:nvPr/>
              </p:nvSpPr>
              <p:spPr>
                <a:xfrm>
                  <a:off x="7827347" y="4484635"/>
                  <a:ext cx="812343" cy="846474"/>
                </a:xfrm>
                <a:custGeom>
                  <a:avLst/>
                  <a:gdLst>
                    <a:gd name="connsiteX0" fmla="*/ 906780 w 906780"/>
                    <a:gd name="connsiteY0" fmla="*/ 561022 h 944879"/>
                    <a:gd name="connsiteX1" fmla="*/ 906780 w 906780"/>
                    <a:gd name="connsiteY1" fmla="*/ 574357 h 944879"/>
                    <a:gd name="connsiteX2" fmla="*/ 866775 w 906780"/>
                    <a:gd name="connsiteY2" fmla="*/ 633413 h 944879"/>
                    <a:gd name="connsiteX3" fmla="*/ 855345 w 906780"/>
                    <a:gd name="connsiteY3" fmla="*/ 635317 h 944879"/>
                    <a:gd name="connsiteX4" fmla="*/ 869633 w 906780"/>
                    <a:gd name="connsiteY4" fmla="*/ 640080 h 944879"/>
                    <a:gd name="connsiteX5" fmla="*/ 869633 w 906780"/>
                    <a:gd name="connsiteY5" fmla="*/ 659130 h 944879"/>
                    <a:gd name="connsiteX6" fmla="*/ 861060 w 906780"/>
                    <a:gd name="connsiteY6" fmla="*/ 669607 h 944879"/>
                    <a:gd name="connsiteX7" fmla="*/ 855345 w 906780"/>
                    <a:gd name="connsiteY7" fmla="*/ 726757 h 944879"/>
                    <a:gd name="connsiteX8" fmla="*/ 833438 w 906780"/>
                    <a:gd name="connsiteY8" fmla="*/ 785813 h 944879"/>
                    <a:gd name="connsiteX9" fmla="*/ 838200 w 906780"/>
                    <a:gd name="connsiteY9" fmla="*/ 804863 h 944879"/>
                    <a:gd name="connsiteX10" fmla="*/ 844868 w 906780"/>
                    <a:gd name="connsiteY10" fmla="*/ 853440 h 944879"/>
                    <a:gd name="connsiteX11" fmla="*/ 810578 w 906780"/>
                    <a:gd name="connsiteY11" fmla="*/ 856297 h 944879"/>
                    <a:gd name="connsiteX12" fmla="*/ 772478 w 906780"/>
                    <a:gd name="connsiteY12" fmla="*/ 849630 h 944879"/>
                    <a:gd name="connsiteX13" fmla="*/ 756285 w 906780"/>
                    <a:gd name="connsiteY13" fmla="*/ 841057 h 944879"/>
                    <a:gd name="connsiteX14" fmla="*/ 735330 w 906780"/>
                    <a:gd name="connsiteY14" fmla="*/ 854392 h 944879"/>
                    <a:gd name="connsiteX15" fmla="*/ 735330 w 906780"/>
                    <a:gd name="connsiteY15" fmla="*/ 878205 h 944879"/>
                    <a:gd name="connsiteX16" fmla="*/ 748665 w 906780"/>
                    <a:gd name="connsiteY16" fmla="*/ 898207 h 944879"/>
                    <a:gd name="connsiteX17" fmla="*/ 743903 w 906780"/>
                    <a:gd name="connsiteY17" fmla="*/ 939165 h 944879"/>
                    <a:gd name="connsiteX18" fmla="*/ 723900 w 906780"/>
                    <a:gd name="connsiteY18" fmla="*/ 944880 h 944879"/>
                    <a:gd name="connsiteX19" fmla="*/ 714375 w 906780"/>
                    <a:gd name="connsiteY19" fmla="*/ 934402 h 944879"/>
                    <a:gd name="connsiteX20" fmla="*/ 708660 w 906780"/>
                    <a:gd name="connsiteY20" fmla="*/ 903922 h 944879"/>
                    <a:gd name="connsiteX21" fmla="*/ 231458 w 906780"/>
                    <a:gd name="connsiteY21" fmla="*/ 935355 h 944879"/>
                    <a:gd name="connsiteX22" fmla="*/ 200025 w 906780"/>
                    <a:gd name="connsiteY22" fmla="*/ 878205 h 944879"/>
                    <a:gd name="connsiteX23" fmla="*/ 193358 w 906780"/>
                    <a:gd name="connsiteY23" fmla="*/ 857250 h 944879"/>
                    <a:gd name="connsiteX24" fmla="*/ 179070 w 906780"/>
                    <a:gd name="connsiteY24" fmla="*/ 842963 h 944879"/>
                    <a:gd name="connsiteX25" fmla="*/ 174308 w 906780"/>
                    <a:gd name="connsiteY25" fmla="*/ 829627 h 944879"/>
                    <a:gd name="connsiteX26" fmla="*/ 180023 w 906780"/>
                    <a:gd name="connsiteY26" fmla="*/ 769620 h 944879"/>
                    <a:gd name="connsiteX27" fmla="*/ 157163 w 906780"/>
                    <a:gd name="connsiteY27" fmla="*/ 715327 h 944879"/>
                    <a:gd name="connsiteX28" fmla="*/ 161925 w 906780"/>
                    <a:gd name="connsiteY28" fmla="*/ 690563 h 944879"/>
                    <a:gd name="connsiteX29" fmla="*/ 164783 w 906780"/>
                    <a:gd name="connsiteY29" fmla="*/ 655320 h 944879"/>
                    <a:gd name="connsiteX30" fmla="*/ 185738 w 906780"/>
                    <a:gd name="connsiteY30" fmla="*/ 619125 h 944879"/>
                    <a:gd name="connsiteX31" fmla="*/ 183833 w 906780"/>
                    <a:gd name="connsiteY31" fmla="*/ 608647 h 944879"/>
                    <a:gd name="connsiteX32" fmla="*/ 167640 w 906780"/>
                    <a:gd name="connsiteY32" fmla="*/ 599122 h 944879"/>
                    <a:gd name="connsiteX33" fmla="*/ 167640 w 906780"/>
                    <a:gd name="connsiteY33" fmla="*/ 568642 h 944879"/>
                    <a:gd name="connsiteX34" fmla="*/ 150495 w 906780"/>
                    <a:gd name="connsiteY34" fmla="*/ 550545 h 944879"/>
                    <a:gd name="connsiteX35" fmla="*/ 122873 w 906780"/>
                    <a:gd name="connsiteY35" fmla="*/ 492442 h 944879"/>
                    <a:gd name="connsiteX36" fmla="*/ 0 w 906780"/>
                    <a:gd name="connsiteY36" fmla="*/ 56197 h 944879"/>
                    <a:gd name="connsiteX37" fmla="*/ 218123 w 906780"/>
                    <a:gd name="connsiteY37" fmla="*/ 28575 h 944879"/>
                    <a:gd name="connsiteX38" fmla="*/ 421958 w 906780"/>
                    <a:gd name="connsiteY38" fmla="*/ 0 h 944879"/>
                    <a:gd name="connsiteX39" fmla="*/ 421005 w 906780"/>
                    <a:gd name="connsiteY39" fmla="*/ 18097 h 944879"/>
                    <a:gd name="connsiteX40" fmla="*/ 402908 w 906780"/>
                    <a:gd name="connsiteY40" fmla="*/ 27622 h 944879"/>
                    <a:gd name="connsiteX41" fmla="*/ 389573 w 906780"/>
                    <a:gd name="connsiteY41" fmla="*/ 58102 h 944879"/>
                    <a:gd name="connsiteX42" fmla="*/ 391478 w 906780"/>
                    <a:gd name="connsiteY42" fmla="*/ 70485 h 944879"/>
                    <a:gd name="connsiteX43" fmla="*/ 449580 w 906780"/>
                    <a:gd name="connsiteY43" fmla="*/ 106680 h 944879"/>
                    <a:gd name="connsiteX44" fmla="*/ 474345 w 906780"/>
                    <a:gd name="connsiteY44" fmla="*/ 103822 h 944879"/>
                    <a:gd name="connsiteX45" fmla="*/ 503873 w 906780"/>
                    <a:gd name="connsiteY45" fmla="*/ 141922 h 944879"/>
                    <a:gd name="connsiteX46" fmla="*/ 507683 w 906780"/>
                    <a:gd name="connsiteY46" fmla="*/ 158115 h 944879"/>
                    <a:gd name="connsiteX47" fmla="*/ 547688 w 906780"/>
                    <a:gd name="connsiteY47" fmla="*/ 206692 h 944879"/>
                    <a:gd name="connsiteX48" fmla="*/ 572453 w 906780"/>
                    <a:gd name="connsiteY48" fmla="*/ 222885 h 944879"/>
                    <a:gd name="connsiteX49" fmla="*/ 585788 w 906780"/>
                    <a:gd name="connsiteY49" fmla="*/ 224790 h 944879"/>
                    <a:gd name="connsiteX50" fmla="*/ 606743 w 906780"/>
                    <a:gd name="connsiteY50" fmla="*/ 240030 h 944879"/>
                    <a:gd name="connsiteX51" fmla="*/ 617220 w 906780"/>
                    <a:gd name="connsiteY51" fmla="*/ 260985 h 944879"/>
                    <a:gd name="connsiteX52" fmla="*/ 636270 w 906780"/>
                    <a:gd name="connsiteY52" fmla="*/ 276225 h 944879"/>
                    <a:gd name="connsiteX53" fmla="*/ 653415 w 906780"/>
                    <a:gd name="connsiteY53" fmla="*/ 280988 h 944879"/>
                    <a:gd name="connsiteX54" fmla="*/ 679133 w 906780"/>
                    <a:gd name="connsiteY54" fmla="*/ 306705 h 944879"/>
                    <a:gd name="connsiteX55" fmla="*/ 680085 w 906780"/>
                    <a:gd name="connsiteY55" fmla="*/ 320040 h 944879"/>
                    <a:gd name="connsiteX56" fmla="*/ 704850 w 906780"/>
                    <a:gd name="connsiteY56" fmla="*/ 346710 h 944879"/>
                    <a:gd name="connsiteX57" fmla="*/ 752475 w 906780"/>
                    <a:gd name="connsiteY57" fmla="*/ 368617 h 944879"/>
                    <a:gd name="connsiteX58" fmla="*/ 786765 w 906780"/>
                    <a:gd name="connsiteY58" fmla="*/ 432435 h 944879"/>
                    <a:gd name="connsiteX59" fmla="*/ 789623 w 906780"/>
                    <a:gd name="connsiteY59" fmla="*/ 458152 h 944879"/>
                    <a:gd name="connsiteX60" fmla="*/ 826770 w 906780"/>
                    <a:gd name="connsiteY60" fmla="*/ 478155 h 944879"/>
                    <a:gd name="connsiteX61" fmla="*/ 850583 w 906780"/>
                    <a:gd name="connsiteY61" fmla="*/ 523875 h 944879"/>
                    <a:gd name="connsiteX62" fmla="*/ 858203 w 906780"/>
                    <a:gd name="connsiteY62" fmla="*/ 553402 h 944879"/>
                    <a:gd name="connsiteX63" fmla="*/ 898208 w 906780"/>
                    <a:gd name="connsiteY63" fmla="*/ 557213 h 94487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</a:cxnLst>
                  <a:rect l="l" t="t" r="r" b="b"/>
                  <a:pathLst>
                    <a:path w="906780" h="944879">
                      <a:moveTo>
                        <a:pt x="906780" y="561022"/>
                      </a:moveTo>
                      <a:lnTo>
                        <a:pt x="906780" y="574357"/>
                      </a:lnTo>
                      <a:lnTo>
                        <a:pt x="866775" y="633413"/>
                      </a:lnTo>
                      <a:lnTo>
                        <a:pt x="855345" y="635317"/>
                      </a:lnTo>
                      <a:lnTo>
                        <a:pt x="869633" y="640080"/>
                      </a:lnTo>
                      <a:lnTo>
                        <a:pt x="869633" y="659130"/>
                      </a:lnTo>
                      <a:lnTo>
                        <a:pt x="861060" y="669607"/>
                      </a:lnTo>
                      <a:lnTo>
                        <a:pt x="855345" y="726757"/>
                      </a:lnTo>
                      <a:lnTo>
                        <a:pt x="833438" y="785813"/>
                      </a:lnTo>
                      <a:lnTo>
                        <a:pt x="838200" y="804863"/>
                      </a:lnTo>
                      <a:lnTo>
                        <a:pt x="844868" y="853440"/>
                      </a:lnTo>
                      <a:lnTo>
                        <a:pt x="810578" y="856297"/>
                      </a:lnTo>
                      <a:lnTo>
                        <a:pt x="772478" y="849630"/>
                      </a:lnTo>
                      <a:lnTo>
                        <a:pt x="756285" y="841057"/>
                      </a:lnTo>
                      <a:lnTo>
                        <a:pt x="735330" y="854392"/>
                      </a:lnTo>
                      <a:lnTo>
                        <a:pt x="735330" y="878205"/>
                      </a:lnTo>
                      <a:lnTo>
                        <a:pt x="748665" y="898207"/>
                      </a:lnTo>
                      <a:lnTo>
                        <a:pt x="743903" y="939165"/>
                      </a:lnTo>
                      <a:lnTo>
                        <a:pt x="723900" y="944880"/>
                      </a:lnTo>
                      <a:lnTo>
                        <a:pt x="714375" y="934402"/>
                      </a:lnTo>
                      <a:lnTo>
                        <a:pt x="708660" y="903922"/>
                      </a:lnTo>
                      <a:lnTo>
                        <a:pt x="231458" y="935355"/>
                      </a:lnTo>
                      <a:lnTo>
                        <a:pt x="200025" y="878205"/>
                      </a:lnTo>
                      <a:lnTo>
                        <a:pt x="193358" y="857250"/>
                      </a:lnTo>
                      <a:lnTo>
                        <a:pt x="179070" y="842963"/>
                      </a:lnTo>
                      <a:lnTo>
                        <a:pt x="174308" y="829627"/>
                      </a:lnTo>
                      <a:lnTo>
                        <a:pt x="180023" y="769620"/>
                      </a:lnTo>
                      <a:lnTo>
                        <a:pt x="157163" y="715327"/>
                      </a:lnTo>
                      <a:lnTo>
                        <a:pt x="161925" y="690563"/>
                      </a:lnTo>
                      <a:lnTo>
                        <a:pt x="164783" y="655320"/>
                      </a:lnTo>
                      <a:lnTo>
                        <a:pt x="185738" y="619125"/>
                      </a:lnTo>
                      <a:lnTo>
                        <a:pt x="183833" y="608647"/>
                      </a:lnTo>
                      <a:lnTo>
                        <a:pt x="167640" y="599122"/>
                      </a:lnTo>
                      <a:lnTo>
                        <a:pt x="167640" y="568642"/>
                      </a:lnTo>
                      <a:lnTo>
                        <a:pt x="150495" y="550545"/>
                      </a:lnTo>
                      <a:lnTo>
                        <a:pt x="122873" y="492442"/>
                      </a:lnTo>
                      <a:lnTo>
                        <a:pt x="0" y="56197"/>
                      </a:lnTo>
                      <a:lnTo>
                        <a:pt x="218123" y="28575"/>
                      </a:lnTo>
                      <a:lnTo>
                        <a:pt x="421958" y="0"/>
                      </a:lnTo>
                      <a:lnTo>
                        <a:pt x="421005" y="18097"/>
                      </a:lnTo>
                      <a:lnTo>
                        <a:pt x="402908" y="27622"/>
                      </a:lnTo>
                      <a:lnTo>
                        <a:pt x="389573" y="58102"/>
                      </a:lnTo>
                      <a:lnTo>
                        <a:pt x="391478" y="70485"/>
                      </a:lnTo>
                      <a:lnTo>
                        <a:pt x="449580" y="106680"/>
                      </a:lnTo>
                      <a:lnTo>
                        <a:pt x="474345" y="103822"/>
                      </a:lnTo>
                      <a:lnTo>
                        <a:pt x="503873" y="141922"/>
                      </a:lnTo>
                      <a:lnTo>
                        <a:pt x="507683" y="158115"/>
                      </a:lnTo>
                      <a:lnTo>
                        <a:pt x="547688" y="206692"/>
                      </a:lnTo>
                      <a:lnTo>
                        <a:pt x="572453" y="222885"/>
                      </a:lnTo>
                      <a:lnTo>
                        <a:pt x="585788" y="224790"/>
                      </a:lnTo>
                      <a:lnTo>
                        <a:pt x="606743" y="240030"/>
                      </a:lnTo>
                      <a:lnTo>
                        <a:pt x="617220" y="260985"/>
                      </a:lnTo>
                      <a:lnTo>
                        <a:pt x="636270" y="276225"/>
                      </a:lnTo>
                      <a:lnTo>
                        <a:pt x="653415" y="280988"/>
                      </a:lnTo>
                      <a:lnTo>
                        <a:pt x="679133" y="306705"/>
                      </a:lnTo>
                      <a:lnTo>
                        <a:pt x="680085" y="320040"/>
                      </a:lnTo>
                      <a:lnTo>
                        <a:pt x="704850" y="346710"/>
                      </a:lnTo>
                      <a:lnTo>
                        <a:pt x="752475" y="368617"/>
                      </a:lnTo>
                      <a:lnTo>
                        <a:pt x="786765" y="432435"/>
                      </a:lnTo>
                      <a:lnTo>
                        <a:pt x="789623" y="458152"/>
                      </a:lnTo>
                      <a:lnTo>
                        <a:pt x="826770" y="478155"/>
                      </a:lnTo>
                      <a:lnTo>
                        <a:pt x="850583" y="523875"/>
                      </a:lnTo>
                      <a:lnTo>
                        <a:pt x="858203" y="553402"/>
                      </a:lnTo>
                      <a:lnTo>
                        <a:pt x="898208" y="557213"/>
                      </a:lnTo>
                      <a:close/>
                    </a:path>
                  </a:pathLst>
                </a:custGeom>
                <a:solidFill>
                  <a:srgbClr val="ACBDCE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algn="ctr"/>
                  <a:r>
                    <a: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rPr>
                    <a:t>GA</a:t>
                  </a:r>
                </a:p>
              </p:txBody>
            </p:sp>
            <p:sp>
              <p:nvSpPr>
                <p:cNvPr id="451" name="Freeform: Shape 450">
                  <a:extLst>
                    <a:ext uri="{FF2B5EF4-FFF2-40B4-BE49-F238E27FC236}">
                      <a16:creationId xmlns:a16="http://schemas.microsoft.com/office/drawing/2014/main" id="{610B0125-F118-147C-32D4-16E1086C9AA9}"/>
                    </a:ext>
                  </a:extLst>
                </p:cNvPr>
                <p:cNvSpPr/>
                <p:nvPr/>
              </p:nvSpPr>
              <p:spPr>
                <a:xfrm>
                  <a:off x="3961466" y="5626343"/>
                  <a:ext cx="963377" cy="628882"/>
                </a:xfrm>
                <a:custGeom>
                  <a:avLst/>
                  <a:gdLst>
                    <a:gd name="connsiteX0" fmla="*/ 850583 w 1075372"/>
                    <a:gd name="connsiteY0" fmla="*/ 418148 h 701992"/>
                    <a:gd name="connsiteX1" fmla="*/ 848677 w 1075372"/>
                    <a:gd name="connsiteY1" fmla="*/ 448628 h 701992"/>
                    <a:gd name="connsiteX2" fmla="*/ 864870 w 1075372"/>
                    <a:gd name="connsiteY2" fmla="*/ 466725 h 701992"/>
                    <a:gd name="connsiteX3" fmla="*/ 865823 w 1075372"/>
                    <a:gd name="connsiteY3" fmla="*/ 478155 h 701992"/>
                    <a:gd name="connsiteX4" fmla="*/ 820102 w 1075372"/>
                    <a:gd name="connsiteY4" fmla="*/ 521018 h 701992"/>
                    <a:gd name="connsiteX5" fmla="*/ 819150 w 1075372"/>
                    <a:gd name="connsiteY5" fmla="*/ 532448 h 701992"/>
                    <a:gd name="connsiteX6" fmla="*/ 837248 w 1075372"/>
                    <a:gd name="connsiteY6" fmla="*/ 562928 h 701992"/>
                    <a:gd name="connsiteX7" fmla="*/ 853440 w 1075372"/>
                    <a:gd name="connsiteY7" fmla="*/ 602932 h 701992"/>
                    <a:gd name="connsiteX8" fmla="*/ 853440 w 1075372"/>
                    <a:gd name="connsiteY8" fmla="*/ 627698 h 701992"/>
                    <a:gd name="connsiteX9" fmla="*/ 848677 w 1075372"/>
                    <a:gd name="connsiteY9" fmla="*/ 639128 h 701992"/>
                    <a:gd name="connsiteX10" fmla="*/ 849630 w 1075372"/>
                    <a:gd name="connsiteY10" fmla="*/ 671513 h 701992"/>
                    <a:gd name="connsiteX11" fmla="*/ 888683 w 1075372"/>
                    <a:gd name="connsiteY11" fmla="*/ 691515 h 701992"/>
                    <a:gd name="connsiteX12" fmla="*/ 899160 w 1075372"/>
                    <a:gd name="connsiteY12" fmla="*/ 701993 h 701992"/>
                    <a:gd name="connsiteX13" fmla="*/ 910590 w 1075372"/>
                    <a:gd name="connsiteY13" fmla="*/ 691515 h 701992"/>
                    <a:gd name="connsiteX14" fmla="*/ 930593 w 1075372"/>
                    <a:gd name="connsiteY14" fmla="*/ 657225 h 701992"/>
                    <a:gd name="connsiteX15" fmla="*/ 973455 w 1075372"/>
                    <a:gd name="connsiteY15" fmla="*/ 629603 h 701992"/>
                    <a:gd name="connsiteX16" fmla="*/ 1004888 w 1075372"/>
                    <a:gd name="connsiteY16" fmla="*/ 624840 h 701992"/>
                    <a:gd name="connsiteX17" fmla="*/ 1028700 w 1075372"/>
                    <a:gd name="connsiteY17" fmla="*/ 615315 h 701992"/>
                    <a:gd name="connsiteX18" fmla="*/ 1044893 w 1075372"/>
                    <a:gd name="connsiteY18" fmla="*/ 603885 h 701992"/>
                    <a:gd name="connsiteX19" fmla="*/ 1075373 w 1075372"/>
                    <a:gd name="connsiteY19" fmla="*/ 570548 h 701992"/>
                    <a:gd name="connsiteX20" fmla="*/ 1048702 w 1075372"/>
                    <a:gd name="connsiteY20" fmla="*/ 560070 h 701992"/>
                    <a:gd name="connsiteX21" fmla="*/ 1035368 w 1075372"/>
                    <a:gd name="connsiteY21" fmla="*/ 546735 h 701992"/>
                    <a:gd name="connsiteX22" fmla="*/ 1036320 w 1075372"/>
                    <a:gd name="connsiteY22" fmla="*/ 530543 h 701992"/>
                    <a:gd name="connsiteX23" fmla="*/ 1031558 w 1075372"/>
                    <a:gd name="connsiteY23" fmla="*/ 524828 h 701992"/>
                    <a:gd name="connsiteX24" fmla="*/ 1012508 w 1075372"/>
                    <a:gd name="connsiteY24" fmla="*/ 524828 h 701992"/>
                    <a:gd name="connsiteX25" fmla="*/ 1014413 w 1075372"/>
                    <a:gd name="connsiteY25" fmla="*/ 501015 h 701992"/>
                    <a:gd name="connsiteX26" fmla="*/ 1007745 w 1075372"/>
                    <a:gd name="connsiteY26" fmla="*/ 489585 h 701992"/>
                    <a:gd name="connsiteX27" fmla="*/ 982980 w 1075372"/>
                    <a:gd name="connsiteY27" fmla="*/ 467678 h 701992"/>
                    <a:gd name="connsiteX28" fmla="*/ 940118 w 1075372"/>
                    <a:gd name="connsiteY28" fmla="*/ 449580 h 701992"/>
                    <a:gd name="connsiteX29" fmla="*/ 913448 w 1075372"/>
                    <a:gd name="connsiteY29" fmla="*/ 447675 h 701992"/>
                    <a:gd name="connsiteX30" fmla="*/ 882015 w 1075372"/>
                    <a:gd name="connsiteY30" fmla="*/ 421957 h 701992"/>
                    <a:gd name="connsiteX31" fmla="*/ 870585 w 1075372"/>
                    <a:gd name="connsiteY31" fmla="*/ 416243 h 701992"/>
                    <a:gd name="connsiteX32" fmla="*/ 704850 w 1075372"/>
                    <a:gd name="connsiteY32" fmla="*/ 256223 h 701992"/>
                    <a:gd name="connsiteX33" fmla="*/ 694373 w 1075372"/>
                    <a:gd name="connsiteY33" fmla="*/ 270510 h 701992"/>
                    <a:gd name="connsiteX34" fmla="*/ 693420 w 1075372"/>
                    <a:gd name="connsiteY34" fmla="*/ 286703 h 701992"/>
                    <a:gd name="connsiteX35" fmla="*/ 719138 w 1075372"/>
                    <a:gd name="connsiteY35" fmla="*/ 309563 h 701992"/>
                    <a:gd name="connsiteX36" fmla="*/ 737235 w 1075372"/>
                    <a:gd name="connsiteY36" fmla="*/ 314325 h 701992"/>
                    <a:gd name="connsiteX37" fmla="*/ 742950 w 1075372"/>
                    <a:gd name="connsiteY37" fmla="*/ 323850 h 701992"/>
                    <a:gd name="connsiteX38" fmla="*/ 746760 w 1075372"/>
                    <a:gd name="connsiteY38" fmla="*/ 352425 h 701992"/>
                    <a:gd name="connsiteX39" fmla="*/ 781050 w 1075372"/>
                    <a:gd name="connsiteY39" fmla="*/ 354330 h 701992"/>
                    <a:gd name="connsiteX40" fmla="*/ 831533 w 1075372"/>
                    <a:gd name="connsiteY40" fmla="*/ 329565 h 701992"/>
                    <a:gd name="connsiteX41" fmla="*/ 830580 w 1075372"/>
                    <a:gd name="connsiteY41" fmla="*/ 305753 h 701992"/>
                    <a:gd name="connsiteX42" fmla="*/ 817245 w 1075372"/>
                    <a:gd name="connsiteY42" fmla="*/ 300990 h 701992"/>
                    <a:gd name="connsiteX43" fmla="*/ 783908 w 1075372"/>
                    <a:gd name="connsiteY43" fmla="*/ 276225 h 701992"/>
                    <a:gd name="connsiteX44" fmla="*/ 766763 w 1075372"/>
                    <a:gd name="connsiteY44" fmla="*/ 273368 h 701992"/>
                    <a:gd name="connsiteX45" fmla="*/ 739140 w 1075372"/>
                    <a:gd name="connsiteY45" fmla="*/ 285750 h 701992"/>
                    <a:gd name="connsiteX46" fmla="*/ 724852 w 1075372"/>
                    <a:gd name="connsiteY46" fmla="*/ 260032 h 701992"/>
                    <a:gd name="connsiteX47" fmla="*/ 690563 w 1075372"/>
                    <a:gd name="connsiteY47" fmla="*/ 365760 h 701992"/>
                    <a:gd name="connsiteX48" fmla="*/ 699135 w 1075372"/>
                    <a:gd name="connsiteY48" fmla="*/ 352425 h 701992"/>
                    <a:gd name="connsiteX49" fmla="*/ 722948 w 1075372"/>
                    <a:gd name="connsiteY49" fmla="*/ 349568 h 701992"/>
                    <a:gd name="connsiteX50" fmla="*/ 728663 w 1075372"/>
                    <a:gd name="connsiteY50" fmla="*/ 366713 h 701992"/>
                    <a:gd name="connsiteX51" fmla="*/ 623888 w 1075372"/>
                    <a:gd name="connsiteY51" fmla="*/ 282893 h 701992"/>
                    <a:gd name="connsiteX52" fmla="*/ 640080 w 1075372"/>
                    <a:gd name="connsiteY52" fmla="*/ 320993 h 701992"/>
                    <a:gd name="connsiteX53" fmla="*/ 669608 w 1075372"/>
                    <a:gd name="connsiteY53" fmla="*/ 315278 h 701992"/>
                    <a:gd name="connsiteX54" fmla="*/ 672465 w 1075372"/>
                    <a:gd name="connsiteY54" fmla="*/ 296228 h 701992"/>
                    <a:gd name="connsiteX55" fmla="*/ 659130 w 1075372"/>
                    <a:gd name="connsiteY55" fmla="*/ 281940 h 701992"/>
                    <a:gd name="connsiteX56" fmla="*/ 584835 w 1075372"/>
                    <a:gd name="connsiteY56" fmla="*/ 219075 h 701992"/>
                    <a:gd name="connsiteX57" fmla="*/ 574358 w 1075372"/>
                    <a:gd name="connsiteY57" fmla="*/ 241935 h 701992"/>
                    <a:gd name="connsiteX58" fmla="*/ 621983 w 1075372"/>
                    <a:gd name="connsiteY58" fmla="*/ 241935 h 701992"/>
                    <a:gd name="connsiteX59" fmla="*/ 667702 w 1075372"/>
                    <a:gd name="connsiteY59" fmla="*/ 257175 h 701992"/>
                    <a:gd name="connsiteX60" fmla="*/ 691515 w 1075372"/>
                    <a:gd name="connsiteY60" fmla="*/ 241935 h 701992"/>
                    <a:gd name="connsiteX61" fmla="*/ 693420 w 1075372"/>
                    <a:gd name="connsiteY61" fmla="*/ 227648 h 701992"/>
                    <a:gd name="connsiteX62" fmla="*/ 647700 w 1075372"/>
                    <a:gd name="connsiteY62" fmla="*/ 229553 h 701992"/>
                    <a:gd name="connsiteX63" fmla="*/ 432435 w 1075372"/>
                    <a:gd name="connsiteY63" fmla="*/ 118110 h 701992"/>
                    <a:gd name="connsiteX64" fmla="*/ 414338 w 1075372"/>
                    <a:gd name="connsiteY64" fmla="*/ 138113 h 701992"/>
                    <a:gd name="connsiteX65" fmla="*/ 386715 w 1075372"/>
                    <a:gd name="connsiteY65" fmla="*/ 143828 h 701992"/>
                    <a:gd name="connsiteX66" fmla="*/ 394335 w 1075372"/>
                    <a:gd name="connsiteY66" fmla="*/ 164782 h 701992"/>
                    <a:gd name="connsiteX67" fmla="*/ 415290 w 1075372"/>
                    <a:gd name="connsiteY67" fmla="*/ 191453 h 701992"/>
                    <a:gd name="connsiteX68" fmla="*/ 416242 w 1075372"/>
                    <a:gd name="connsiteY68" fmla="*/ 200978 h 701992"/>
                    <a:gd name="connsiteX69" fmla="*/ 436245 w 1075372"/>
                    <a:gd name="connsiteY69" fmla="*/ 198120 h 701992"/>
                    <a:gd name="connsiteX70" fmla="*/ 458152 w 1075372"/>
                    <a:gd name="connsiteY70" fmla="*/ 199073 h 701992"/>
                    <a:gd name="connsiteX71" fmla="*/ 474345 w 1075372"/>
                    <a:gd name="connsiteY71" fmla="*/ 210503 h 701992"/>
                    <a:gd name="connsiteX72" fmla="*/ 507683 w 1075372"/>
                    <a:gd name="connsiteY72" fmla="*/ 202882 h 701992"/>
                    <a:gd name="connsiteX73" fmla="*/ 507683 w 1075372"/>
                    <a:gd name="connsiteY73" fmla="*/ 196215 h 701992"/>
                    <a:gd name="connsiteX74" fmla="*/ 498158 w 1075372"/>
                    <a:gd name="connsiteY74" fmla="*/ 188595 h 701992"/>
                    <a:gd name="connsiteX75" fmla="*/ 493395 w 1075372"/>
                    <a:gd name="connsiteY75" fmla="*/ 168593 h 701992"/>
                    <a:gd name="connsiteX76" fmla="*/ 485775 w 1075372"/>
                    <a:gd name="connsiteY76" fmla="*/ 165735 h 701992"/>
                    <a:gd name="connsiteX77" fmla="*/ 481013 w 1075372"/>
                    <a:gd name="connsiteY77" fmla="*/ 175260 h 701992"/>
                    <a:gd name="connsiteX78" fmla="*/ 469583 w 1075372"/>
                    <a:gd name="connsiteY78" fmla="*/ 162878 h 701992"/>
                    <a:gd name="connsiteX79" fmla="*/ 471488 w 1075372"/>
                    <a:gd name="connsiteY79" fmla="*/ 149543 h 701992"/>
                    <a:gd name="connsiteX80" fmla="*/ 454342 w 1075372"/>
                    <a:gd name="connsiteY80" fmla="*/ 118110 h 701992"/>
                    <a:gd name="connsiteX81" fmla="*/ 443865 w 1075372"/>
                    <a:gd name="connsiteY81" fmla="*/ 111443 h 701992"/>
                    <a:gd name="connsiteX82" fmla="*/ 129540 w 1075372"/>
                    <a:gd name="connsiteY82" fmla="*/ 0 h 701992"/>
                    <a:gd name="connsiteX83" fmla="*/ 89535 w 1075372"/>
                    <a:gd name="connsiteY83" fmla="*/ 27623 h 701992"/>
                    <a:gd name="connsiteX84" fmla="*/ 91440 w 1075372"/>
                    <a:gd name="connsiteY84" fmla="*/ 49530 h 701992"/>
                    <a:gd name="connsiteX85" fmla="*/ 114300 w 1075372"/>
                    <a:gd name="connsiteY85" fmla="*/ 60960 h 701992"/>
                    <a:gd name="connsiteX86" fmla="*/ 132398 w 1075372"/>
                    <a:gd name="connsiteY86" fmla="*/ 73343 h 701992"/>
                    <a:gd name="connsiteX87" fmla="*/ 158115 w 1075372"/>
                    <a:gd name="connsiteY87" fmla="*/ 77153 h 701992"/>
                    <a:gd name="connsiteX88" fmla="*/ 182880 w 1075372"/>
                    <a:gd name="connsiteY88" fmla="*/ 56198 h 701992"/>
                    <a:gd name="connsiteX89" fmla="*/ 180975 w 1075372"/>
                    <a:gd name="connsiteY89" fmla="*/ 38100 h 701992"/>
                    <a:gd name="connsiteX90" fmla="*/ 188595 w 1075372"/>
                    <a:gd name="connsiteY90" fmla="*/ 21907 h 701992"/>
                    <a:gd name="connsiteX91" fmla="*/ 188595 w 1075372"/>
                    <a:gd name="connsiteY91" fmla="*/ 8573 h 701992"/>
                    <a:gd name="connsiteX92" fmla="*/ 179070 w 1075372"/>
                    <a:gd name="connsiteY92" fmla="*/ 0 h 701992"/>
                    <a:gd name="connsiteX93" fmla="*/ 26670 w 1075372"/>
                    <a:gd name="connsiteY93" fmla="*/ 45720 h 701992"/>
                    <a:gd name="connsiteX94" fmla="*/ 23813 w 1075372"/>
                    <a:gd name="connsiteY94" fmla="*/ 57150 h 701992"/>
                    <a:gd name="connsiteX95" fmla="*/ 5715 w 1075372"/>
                    <a:gd name="connsiteY95" fmla="*/ 65723 h 701992"/>
                    <a:gd name="connsiteX96" fmla="*/ 0 w 1075372"/>
                    <a:gd name="connsiteY96" fmla="*/ 82868 h 701992"/>
                    <a:gd name="connsiteX97" fmla="*/ 9525 w 1075372"/>
                    <a:gd name="connsiteY97" fmla="*/ 90488 h 701992"/>
                    <a:gd name="connsiteX98" fmla="*/ 20003 w 1075372"/>
                    <a:gd name="connsiteY98" fmla="*/ 76200 h 701992"/>
                    <a:gd name="connsiteX99" fmla="*/ 38100 w 1075372"/>
                    <a:gd name="connsiteY99" fmla="*/ 70485 h 701992"/>
                    <a:gd name="connsiteX100" fmla="*/ 41910 w 1075372"/>
                    <a:gd name="connsiteY100" fmla="*/ 45720 h 70199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</a:cxnLst>
                  <a:rect l="l" t="t" r="r" b="b"/>
                  <a:pathLst>
                    <a:path w="1075372" h="701992">
                      <a:moveTo>
                        <a:pt x="850583" y="418148"/>
                      </a:moveTo>
                      <a:lnTo>
                        <a:pt x="848677" y="448628"/>
                      </a:lnTo>
                      <a:lnTo>
                        <a:pt x="864870" y="466725"/>
                      </a:lnTo>
                      <a:lnTo>
                        <a:pt x="865823" y="478155"/>
                      </a:lnTo>
                      <a:lnTo>
                        <a:pt x="820102" y="521018"/>
                      </a:lnTo>
                      <a:lnTo>
                        <a:pt x="819150" y="532448"/>
                      </a:lnTo>
                      <a:lnTo>
                        <a:pt x="837248" y="562928"/>
                      </a:lnTo>
                      <a:lnTo>
                        <a:pt x="853440" y="602932"/>
                      </a:lnTo>
                      <a:lnTo>
                        <a:pt x="853440" y="627698"/>
                      </a:lnTo>
                      <a:lnTo>
                        <a:pt x="848677" y="639128"/>
                      </a:lnTo>
                      <a:lnTo>
                        <a:pt x="849630" y="671513"/>
                      </a:lnTo>
                      <a:lnTo>
                        <a:pt x="888683" y="691515"/>
                      </a:lnTo>
                      <a:lnTo>
                        <a:pt x="899160" y="701993"/>
                      </a:lnTo>
                      <a:lnTo>
                        <a:pt x="910590" y="691515"/>
                      </a:lnTo>
                      <a:lnTo>
                        <a:pt x="930593" y="657225"/>
                      </a:lnTo>
                      <a:lnTo>
                        <a:pt x="973455" y="629603"/>
                      </a:lnTo>
                      <a:lnTo>
                        <a:pt x="1004888" y="624840"/>
                      </a:lnTo>
                      <a:lnTo>
                        <a:pt x="1028700" y="615315"/>
                      </a:lnTo>
                      <a:lnTo>
                        <a:pt x="1044893" y="603885"/>
                      </a:lnTo>
                      <a:lnTo>
                        <a:pt x="1075373" y="570548"/>
                      </a:lnTo>
                      <a:lnTo>
                        <a:pt x="1048702" y="560070"/>
                      </a:lnTo>
                      <a:lnTo>
                        <a:pt x="1035368" y="546735"/>
                      </a:lnTo>
                      <a:lnTo>
                        <a:pt x="1036320" y="530543"/>
                      </a:lnTo>
                      <a:lnTo>
                        <a:pt x="1031558" y="524828"/>
                      </a:lnTo>
                      <a:lnTo>
                        <a:pt x="1012508" y="524828"/>
                      </a:lnTo>
                      <a:lnTo>
                        <a:pt x="1014413" y="501015"/>
                      </a:lnTo>
                      <a:lnTo>
                        <a:pt x="1007745" y="489585"/>
                      </a:lnTo>
                      <a:lnTo>
                        <a:pt x="982980" y="467678"/>
                      </a:lnTo>
                      <a:lnTo>
                        <a:pt x="940118" y="449580"/>
                      </a:lnTo>
                      <a:lnTo>
                        <a:pt x="913448" y="447675"/>
                      </a:lnTo>
                      <a:lnTo>
                        <a:pt x="882015" y="421957"/>
                      </a:lnTo>
                      <a:lnTo>
                        <a:pt x="870585" y="416243"/>
                      </a:lnTo>
                      <a:close/>
                      <a:moveTo>
                        <a:pt x="704850" y="256223"/>
                      </a:moveTo>
                      <a:lnTo>
                        <a:pt x="694373" y="270510"/>
                      </a:lnTo>
                      <a:lnTo>
                        <a:pt x="693420" y="286703"/>
                      </a:lnTo>
                      <a:lnTo>
                        <a:pt x="719138" y="309563"/>
                      </a:lnTo>
                      <a:lnTo>
                        <a:pt x="737235" y="314325"/>
                      </a:lnTo>
                      <a:lnTo>
                        <a:pt x="742950" y="323850"/>
                      </a:lnTo>
                      <a:lnTo>
                        <a:pt x="746760" y="352425"/>
                      </a:lnTo>
                      <a:lnTo>
                        <a:pt x="781050" y="354330"/>
                      </a:lnTo>
                      <a:lnTo>
                        <a:pt x="831533" y="329565"/>
                      </a:lnTo>
                      <a:lnTo>
                        <a:pt x="830580" y="305753"/>
                      </a:lnTo>
                      <a:lnTo>
                        <a:pt x="817245" y="300990"/>
                      </a:lnTo>
                      <a:lnTo>
                        <a:pt x="783908" y="276225"/>
                      </a:lnTo>
                      <a:lnTo>
                        <a:pt x="766763" y="273368"/>
                      </a:lnTo>
                      <a:lnTo>
                        <a:pt x="739140" y="285750"/>
                      </a:lnTo>
                      <a:lnTo>
                        <a:pt x="724852" y="260032"/>
                      </a:lnTo>
                      <a:close/>
                      <a:moveTo>
                        <a:pt x="690563" y="365760"/>
                      </a:moveTo>
                      <a:lnTo>
                        <a:pt x="699135" y="352425"/>
                      </a:lnTo>
                      <a:lnTo>
                        <a:pt x="722948" y="349568"/>
                      </a:lnTo>
                      <a:lnTo>
                        <a:pt x="728663" y="366713"/>
                      </a:lnTo>
                      <a:close/>
                      <a:moveTo>
                        <a:pt x="623888" y="282893"/>
                      </a:moveTo>
                      <a:lnTo>
                        <a:pt x="640080" y="320993"/>
                      </a:lnTo>
                      <a:lnTo>
                        <a:pt x="669608" y="315278"/>
                      </a:lnTo>
                      <a:lnTo>
                        <a:pt x="672465" y="296228"/>
                      </a:lnTo>
                      <a:lnTo>
                        <a:pt x="659130" y="281940"/>
                      </a:lnTo>
                      <a:close/>
                      <a:moveTo>
                        <a:pt x="584835" y="219075"/>
                      </a:moveTo>
                      <a:lnTo>
                        <a:pt x="574358" y="241935"/>
                      </a:lnTo>
                      <a:lnTo>
                        <a:pt x="621983" y="241935"/>
                      </a:lnTo>
                      <a:lnTo>
                        <a:pt x="667702" y="257175"/>
                      </a:lnTo>
                      <a:lnTo>
                        <a:pt x="691515" y="241935"/>
                      </a:lnTo>
                      <a:lnTo>
                        <a:pt x="693420" y="227648"/>
                      </a:lnTo>
                      <a:lnTo>
                        <a:pt x="647700" y="229553"/>
                      </a:lnTo>
                      <a:close/>
                      <a:moveTo>
                        <a:pt x="432435" y="118110"/>
                      </a:moveTo>
                      <a:lnTo>
                        <a:pt x="414338" y="138113"/>
                      </a:lnTo>
                      <a:lnTo>
                        <a:pt x="386715" y="143828"/>
                      </a:lnTo>
                      <a:lnTo>
                        <a:pt x="394335" y="164782"/>
                      </a:lnTo>
                      <a:lnTo>
                        <a:pt x="415290" y="191453"/>
                      </a:lnTo>
                      <a:lnTo>
                        <a:pt x="416242" y="200978"/>
                      </a:lnTo>
                      <a:lnTo>
                        <a:pt x="436245" y="198120"/>
                      </a:lnTo>
                      <a:lnTo>
                        <a:pt x="458152" y="199073"/>
                      </a:lnTo>
                      <a:lnTo>
                        <a:pt x="474345" y="210503"/>
                      </a:lnTo>
                      <a:lnTo>
                        <a:pt x="507683" y="202882"/>
                      </a:lnTo>
                      <a:lnTo>
                        <a:pt x="507683" y="196215"/>
                      </a:lnTo>
                      <a:lnTo>
                        <a:pt x="498158" y="188595"/>
                      </a:lnTo>
                      <a:lnTo>
                        <a:pt x="493395" y="168593"/>
                      </a:lnTo>
                      <a:lnTo>
                        <a:pt x="485775" y="165735"/>
                      </a:lnTo>
                      <a:lnTo>
                        <a:pt x="481013" y="175260"/>
                      </a:lnTo>
                      <a:lnTo>
                        <a:pt x="469583" y="162878"/>
                      </a:lnTo>
                      <a:lnTo>
                        <a:pt x="471488" y="149543"/>
                      </a:lnTo>
                      <a:lnTo>
                        <a:pt x="454342" y="118110"/>
                      </a:lnTo>
                      <a:lnTo>
                        <a:pt x="443865" y="111443"/>
                      </a:lnTo>
                      <a:close/>
                      <a:moveTo>
                        <a:pt x="129540" y="0"/>
                      </a:moveTo>
                      <a:lnTo>
                        <a:pt x="89535" y="27623"/>
                      </a:lnTo>
                      <a:lnTo>
                        <a:pt x="91440" y="49530"/>
                      </a:lnTo>
                      <a:lnTo>
                        <a:pt x="114300" y="60960"/>
                      </a:lnTo>
                      <a:lnTo>
                        <a:pt x="132398" y="73343"/>
                      </a:lnTo>
                      <a:lnTo>
                        <a:pt x="158115" y="77153"/>
                      </a:lnTo>
                      <a:lnTo>
                        <a:pt x="182880" y="56198"/>
                      </a:lnTo>
                      <a:lnTo>
                        <a:pt x="180975" y="38100"/>
                      </a:lnTo>
                      <a:lnTo>
                        <a:pt x="188595" y="21907"/>
                      </a:lnTo>
                      <a:lnTo>
                        <a:pt x="188595" y="8573"/>
                      </a:lnTo>
                      <a:lnTo>
                        <a:pt x="179070" y="0"/>
                      </a:lnTo>
                      <a:close/>
                      <a:moveTo>
                        <a:pt x="26670" y="45720"/>
                      </a:moveTo>
                      <a:lnTo>
                        <a:pt x="23813" y="57150"/>
                      </a:lnTo>
                      <a:lnTo>
                        <a:pt x="5715" y="65723"/>
                      </a:lnTo>
                      <a:lnTo>
                        <a:pt x="0" y="82868"/>
                      </a:lnTo>
                      <a:lnTo>
                        <a:pt x="9525" y="90488"/>
                      </a:lnTo>
                      <a:lnTo>
                        <a:pt x="20003" y="76200"/>
                      </a:lnTo>
                      <a:lnTo>
                        <a:pt x="38100" y="70485"/>
                      </a:lnTo>
                      <a:lnTo>
                        <a:pt x="41910" y="45720"/>
                      </a:lnTo>
                      <a:close/>
                    </a:path>
                  </a:pathLst>
                </a:custGeom>
                <a:solidFill>
                  <a:srgbClr val="ACBDCE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algn="ctr"/>
                  <a:endParaRPr lang="en-US" sz="1200" b="1">
                    <a:solidFill>
                      <a:srgbClr val="1B1464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  <p:sp>
              <p:nvSpPr>
                <p:cNvPr id="452" name="Freeform: Shape 451">
                  <a:extLst>
                    <a:ext uri="{FF2B5EF4-FFF2-40B4-BE49-F238E27FC236}">
                      <a16:creationId xmlns:a16="http://schemas.microsoft.com/office/drawing/2014/main" id="{0FCF95DE-7498-7A90-8001-CD508FEA2F0D}"/>
                    </a:ext>
                  </a:extLst>
                </p:cNvPr>
                <p:cNvSpPr/>
                <p:nvPr/>
              </p:nvSpPr>
              <p:spPr>
                <a:xfrm>
                  <a:off x="3341543" y="1688367"/>
                  <a:ext cx="888286" cy="1437812"/>
                </a:xfrm>
                <a:custGeom>
                  <a:avLst/>
                  <a:gdLst>
                    <a:gd name="connsiteX0" fmla="*/ 232410 w 991552"/>
                    <a:gd name="connsiteY0" fmla="*/ 1482090 h 1604962"/>
                    <a:gd name="connsiteX1" fmla="*/ 0 w 991552"/>
                    <a:gd name="connsiteY1" fmla="*/ 1430655 h 1604962"/>
                    <a:gd name="connsiteX2" fmla="*/ 80963 w 991552"/>
                    <a:gd name="connsiteY2" fmla="*/ 1075373 h 1604962"/>
                    <a:gd name="connsiteX3" fmla="*/ 108585 w 991552"/>
                    <a:gd name="connsiteY3" fmla="*/ 1020128 h 1604962"/>
                    <a:gd name="connsiteX4" fmla="*/ 112395 w 991552"/>
                    <a:gd name="connsiteY4" fmla="*/ 1000125 h 1604962"/>
                    <a:gd name="connsiteX5" fmla="*/ 120015 w 991552"/>
                    <a:gd name="connsiteY5" fmla="*/ 991553 h 1604962"/>
                    <a:gd name="connsiteX6" fmla="*/ 111443 w 991552"/>
                    <a:gd name="connsiteY6" fmla="*/ 972503 h 1604962"/>
                    <a:gd name="connsiteX7" fmla="*/ 83820 w 991552"/>
                    <a:gd name="connsiteY7" fmla="*/ 961072 h 1604962"/>
                    <a:gd name="connsiteX8" fmla="*/ 85725 w 991552"/>
                    <a:gd name="connsiteY8" fmla="*/ 921068 h 1604962"/>
                    <a:gd name="connsiteX9" fmla="*/ 123825 w 991552"/>
                    <a:gd name="connsiteY9" fmla="*/ 865823 h 1604962"/>
                    <a:gd name="connsiteX10" fmla="*/ 147638 w 991552"/>
                    <a:gd name="connsiteY10" fmla="*/ 858203 h 1604962"/>
                    <a:gd name="connsiteX11" fmla="*/ 162878 w 991552"/>
                    <a:gd name="connsiteY11" fmla="*/ 836295 h 1604962"/>
                    <a:gd name="connsiteX12" fmla="*/ 161925 w 991552"/>
                    <a:gd name="connsiteY12" fmla="*/ 821055 h 1604962"/>
                    <a:gd name="connsiteX13" fmla="*/ 179070 w 991552"/>
                    <a:gd name="connsiteY13" fmla="*/ 805815 h 1604962"/>
                    <a:gd name="connsiteX14" fmla="*/ 209550 w 991552"/>
                    <a:gd name="connsiteY14" fmla="*/ 753428 h 1604962"/>
                    <a:gd name="connsiteX15" fmla="*/ 249555 w 991552"/>
                    <a:gd name="connsiteY15" fmla="*/ 707708 h 1604962"/>
                    <a:gd name="connsiteX16" fmla="*/ 244793 w 991552"/>
                    <a:gd name="connsiteY16" fmla="*/ 677228 h 1604962"/>
                    <a:gd name="connsiteX17" fmla="*/ 211455 w 991552"/>
                    <a:gd name="connsiteY17" fmla="*/ 647700 h 1604962"/>
                    <a:gd name="connsiteX18" fmla="*/ 196215 w 991552"/>
                    <a:gd name="connsiteY18" fmla="*/ 613410 h 1604962"/>
                    <a:gd name="connsiteX19" fmla="*/ 206693 w 991552"/>
                    <a:gd name="connsiteY19" fmla="*/ 572453 h 1604962"/>
                    <a:gd name="connsiteX20" fmla="*/ 200025 w 991552"/>
                    <a:gd name="connsiteY20" fmla="*/ 534353 h 1604962"/>
                    <a:gd name="connsiteX21" fmla="*/ 320993 w 991552"/>
                    <a:gd name="connsiteY21" fmla="*/ 0 h 1604962"/>
                    <a:gd name="connsiteX22" fmla="*/ 456248 w 991552"/>
                    <a:gd name="connsiteY22" fmla="*/ 28575 h 1604962"/>
                    <a:gd name="connsiteX23" fmla="*/ 410528 w 991552"/>
                    <a:gd name="connsiteY23" fmla="*/ 238125 h 1604962"/>
                    <a:gd name="connsiteX24" fmla="*/ 445770 w 991552"/>
                    <a:gd name="connsiteY24" fmla="*/ 308610 h 1604962"/>
                    <a:gd name="connsiteX25" fmla="*/ 430530 w 991552"/>
                    <a:gd name="connsiteY25" fmla="*/ 354330 h 1604962"/>
                    <a:gd name="connsiteX26" fmla="*/ 464820 w 991552"/>
                    <a:gd name="connsiteY26" fmla="*/ 400050 h 1604962"/>
                    <a:gd name="connsiteX27" fmla="*/ 482918 w 991552"/>
                    <a:gd name="connsiteY27" fmla="*/ 406717 h 1604962"/>
                    <a:gd name="connsiteX28" fmla="*/ 520065 w 991552"/>
                    <a:gd name="connsiteY28" fmla="*/ 485775 h 1604962"/>
                    <a:gd name="connsiteX29" fmla="*/ 520065 w 991552"/>
                    <a:gd name="connsiteY29" fmla="*/ 505778 h 1604962"/>
                    <a:gd name="connsiteX30" fmla="*/ 541973 w 991552"/>
                    <a:gd name="connsiteY30" fmla="*/ 534353 h 1604962"/>
                    <a:gd name="connsiteX31" fmla="*/ 550545 w 991552"/>
                    <a:gd name="connsiteY31" fmla="*/ 534353 h 1604962"/>
                    <a:gd name="connsiteX32" fmla="*/ 563880 w 991552"/>
                    <a:gd name="connsiteY32" fmla="*/ 554355 h 1604962"/>
                    <a:gd name="connsiteX33" fmla="*/ 594360 w 991552"/>
                    <a:gd name="connsiteY33" fmla="*/ 554355 h 1604962"/>
                    <a:gd name="connsiteX34" fmla="*/ 594360 w 991552"/>
                    <a:gd name="connsiteY34" fmla="*/ 569595 h 1604962"/>
                    <a:gd name="connsiteX35" fmla="*/ 526733 w 991552"/>
                    <a:gd name="connsiteY35" fmla="*/ 731520 h 1604962"/>
                    <a:gd name="connsiteX36" fmla="*/ 521970 w 991552"/>
                    <a:gd name="connsiteY36" fmla="*/ 770573 h 1604962"/>
                    <a:gd name="connsiteX37" fmla="*/ 535305 w 991552"/>
                    <a:gd name="connsiteY37" fmla="*/ 775335 h 1604962"/>
                    <a:gd name="connsiteX38" fmla="*/ 550545 w 991552"/>
                    <a:gd name="connsiteY38" fmla="*/ 800100 h 1604962"/>
                    <a:gd name="connsiteX39" fmla="*/ 577215 w 991552"/>
                    <a:gd name="connsiteY39" fmla="*/ 786765 h 1604962"/>
                    <a:gd name="connsiteX40" fmla="*/ 611505 w 991552"/>
                    <a:gd name="connsiteY40" fmla="*/ 763905 h 1604962"/>
                    <a:gd name="connsiteX41" fmla="*/ 629603 w 991552"/>
                    <a:gd name="connsiteY41" fmla="*/ 782003 h 1604962"/>
                    <a:gd name="connsiteX42" fmla="*/ 634365 w 991552"/>
                    <a:gd name="connsiteY42" fmla="*/ 805815 h 1604962"/>
                    <a:gd name="connsiteX43" fmla="*/ 629603 w 991552"/>
                    <a:gd name="connsiteY43" fmla="*/ 836295 h 1604962"/>
                    <a:gd name="connsiteX44" fmla="*/ 653415 w 991552"/>
                    <a:gd name="connsiteY44" fmla="*/ 928688 h 1604962"/>
                    <a:gd name="connsiteX45" fmla="*/ 678180 w 991552"/>
                    <a:gd name="connsiteY45" fmla="*/ 962025 h 1604962"/>
                    <a:gd name="connsiteX46" fmla="*/ 700088 w 991552"/>
                    <a:gd name="connsiteY46" fmla="*/ 975360 h 1604962"/>
                    <a:gd name="connsiteX47" fmla="*/ 703898 w 991552"/>
                    <a:gd name="connsiteY47" fmla="*/ 1003935 h 1604962"/>
                    <a:gd name="connsiteX48" fmla="*/ 703898 w 991552"/>
                    <a:gd name="connsiteY48" fmla="*/ 1042988 h 1604962"/>
                    <a:gd name="connsiteX49" fmla="*/ 725805 w 991552"/>
                    <a:gd name="connsiteY49" fmla="*/ 1064895 h 1604962"/>
                    <a:gd name="connsiteX50" fmla="*/ 741045 w 991552"/>
                    <a:gd name="connsiteY50" fmla="*/ 1042988 h 1604962"/>
                    <a:gd name="connsiteX51" fmla="*/ 806768 w 991552"/>
                    <a:gd name="connsiteY51" fmla="*/ 1058228 h 1604962"/>
                    <a:gd name="connsiteX52" fmla="*/ 826770 w 991552"/>
                    <a:gd name="connsiteY52" fmla="*/ 1046797 h 1604962"/>
                    <a:gd name="connsiteX53" fmla="*/ 912495 w 991552"/>
                    <a:gd name="connsiteY53" fmla="*/ 1062990 h 1604962"/>
                    <a:gd name="connsiteX54" fmla="*/ 939165 w 991552"/>
                    <a:gd name="connsiteY54" fmla="*/ 1031558 h 1604962"/>
                    <a:gd name="connsiteX55" fmla="*/ 956310 w 991552"/>
                    <a:gd name="connsiteY55" fmla="*/ 1025843 h 1604962"/>
                    <a:gd name="connsiteX56" fmla="*/ 967740 w 991552"/>
                    <a:gd name="connsiteY56" fmla="*/ 1042988 h 1604962"/>
                    <a:gd name="connsiteX57" fmla="*/ 982980 w 991552"/>
                    <a:gd name="connsiteY57" fmla="*/ 1082040 h 1604962"/>
                    <a:gd name="connsiteX58" fmla="*/ 991553 w 991552"/>
                    <a:gd name="connsiteY58" fmla="*/ 1082993 h 1604962"/>
                    <a:gd name="connsiteX59" fmla="*/ 910590 w 991552"/>
                    <a:gd name="connsiteY59" fmla="*/ 1604963 h 1604962"/>
                    <a:gd name="connsiteX60" fmla="*/ 454343 w 991552"/>
                    <a:gd name="connsiteY60" fmla="*/ 1526858 h 16049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</a:cxnLst>
                  <a:rect l="l" t="t" r="r" b="b"/>
                  <a:pathLst>
                    <a:path w="991552" h="1604962">
                      <a:moveTo>
                        <a:pt x="232410" y="1482090"/>
                      </a:moveTo>
                      <a:lnTo>
                        <a:pt x="0" y="1430655"/>
                      </a:lnTo>
                      <a:lnTo>
                        <a:pt x="80963" y="1075373"/>
                      </a:lnTo>
                      <a:lnTo>
                        <a:pt x="108585" y="1020128"/>
                      </a:lnTo>
                      <a:lnTo>
                        <a:pt x="112395" y="1000125"/>
                      </a:lnTo>
                      <a:lnTo>
                        <a:pt x="120015" y="991553"/>
                      </a:lnTo>
                      <a:lnTo>
                        <a:pt x="111443" y="972503"/>
                      </a:lnTo>
                      <a:lnTo>
                        <a:pt x="83820" y="961072"/>
                      </a:lnTo>
                      <a:lnTo>
                        <a:pt x="85725" y="921068"/>
                      </a:lnTo>
                      <a:lnTo>
                        <a:pt x="123825" y="865823"/>
                      </a:lnTo>
                      <a:lnTo>
                        <a:pt x="147638" y="858203"/>
                      </a:lnTo>
                      <a:lnTo>
                        <a:pt x="162878" y="836295"/>
                      </a:lnTo>
                      <a:lnTo>
                        <a:pt x="161925" y="821055"/>
                      </a:lnTo>
                      <a:lnTo>
                        <a:pt x="179070" y="805815"/>
                      </a:lnTo>
                      <a:lnTo>
                        <a:pt x="209550" y="753428"/>
                      </a:lnTo>
                      <a:lnTo>
                        <a:pt x="249555" y="707708"/>
                      </a:lnTo>
                      <a:lnTo>
                        <a:pt x="244793" y="677228"/>
                      </a:lnTo>
                      <a:lnTo>
                        <a:pt x="211455" y="647700"/>
                      </a:lnTo>
                      <a:lnTo>
                        <a:pt x="196215" y="613410"/>
                      </a:lnTo>
                      <a:lnTo>
                        <a:pt x="206693" y="572453"/>
                      </a:lnTo>
                      <a:lnTo>
                        <a:pt x="200025" y="534353"/>
                      </a:lnTo>
                      <a:lnTo>
                        <a:pt x="320993" y="0"/>
                      </a:lnTo>
                      <a:lnTo>
                        <a:pt x="456248" y="28575"/>
                      </a:lnTo>
                      <a:lnTo>
                        <a:pt x="410528" y="238125"/>
                      </a:lnTo>
                      <a:lnTo>
                        <a:pt x="445770" y="308610"/>
                      </a:lnTo>
                      <a:lnTo>
                        <a:pt x="430530" y="354330"/>
                      </a:lnTo>
                      <a:lnTo>
                        <a:pt x="464820" y="400050"/>
                      </a:lnTo>
                      <a:lnTo>
                        <a:pt x="482918" y="406717"/>
                      </a:lnTo>
                      <a:lnTo>
                        <a:pt x="520065" y="485775"/>
                      </a:lnTo>
                      <a:lnTo>
                        <a:pt x="520065" y="505778"/>
                      </a:lnTo>
                      <a:lnTo>
                        <a:pt x="541973" y="534353"/>
                      </a:lnTo>
                      <a:lnTo>
                        <a:pt x="550545" y="534353"/>
                      </a:lnTo>
                      <a:lnTo>
                        <a:pt x="563880" y="554355"/>
                      </a:lnTo>
                      <a:lnTo>
                        <a:pt x="594360" y="554355"/>
                      </a:lnTo>
                      <a:lnTo>
                        <a:pt x="594360" y="569595"/>
                      </a:lnTo>
                      <a:lnTo>
                        <a:pt x="526733" y="731520"/>
                      </a:lnTo>
                      <a:lnTo>
                        <a:pt x="521970" y="770573"/>
                      </a:lnTo>
                      <a:lnTo>
                        <a:pt x="535305" y="775335"/>
                      </a:lnTo>
                      <a:lnTo>
                        <a:pt x="550545" y="800100"/>
                      </a:lnTo>
                      <a:lnTo>
                        <a:pt x="577215" y="786765"/>
                      </a:lnTo>
                      <a:lnTo>
                        <a:pt x="611505" y="763905"/>
                      </a:lnTo>
                      <a:lnTo>
                        <a:pt x="629603" y="782003"/>
                      </a:lnTo>
                      <a:lnTo>
                        <a:pt x="634365" y="805815"/>
                      </a:lnTo>
                      <a:lnTo>
                        <a:pt x="629603" y="836295"/>
                      </a:lnTo>
                      <a:lnTo>
                        <a:pt x="653415" y="928688"/>
                      </a:lnTo>
                      <a:lnTo>
                        <a:pt x="678180" y="962025"/>
                      </a:lnTo>
                      <a:lnTo>
                        <a:pt x="700088" y="975360"/>
                      </a:lnTo>
                      <a:lnTo>
                        <a:pt x="703898" y="1003935"/>
                      </a:lnTo>
                      <a:lnTo>
                        <a:pt x="703898" y="1042988"/>
                      </a:lnTo>
                      <a:lnTo>
                        <a:pt x="725805" y="1064895"/>
                      </a:lnTo>
                      <a:lnTo>
                        <a:pt x="741045" y="1042988"/>
                      </a:lnTo>
                      <a:lnTo>
                        <a:pt x="806768" y="1058228"/>
                      </a:lnTo>
                      <a:lnTo>
                        <a:pt x="826770" y="1046797"/>
                      </a:lnTo>
                      <a:lnTo>
                        <a:pt x="912495" y="1062990"/>
                      </a:lnTo>
                      <a:lnTo>
                        <a:pt x="939165" y="1031558"/>
                      </a:lnTo>
                      <a:lnTo>
                        <a:pt x="956310" y="1025843"/>
                      </a:lnTo>
                      <a:lnTo>
                        <a:pt x="967740" y="1042988"/>
                      </a:lnTo>
                      <a:lnTo>
                        <a:pt x="982980" y="1082040"/>
                      </a:lnTo>
                      <a:lnTo>
                        <a:pt x="991553" y="1082993"/>
                      </a:lnTo>
                      <a:lnTo>
                        <a:pt x="910590" y="1604963"/>
                      </a:lnTo>
                      <a:lnTo>
                        <a:pt x="454343" y="1526858"/>
                      </a:lnTo>
                      <a:close/>
                    </a:path>
                  </a:pathLst>
                </a:custGeom>
                <a:solidFill>
                  <a:srgbClr val="D0D0D0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algn="ctr"/>
                  <a:endParaRPr lang="en-US" sz="1200" b="1">
                    <a:solidFill>
                      <a:schemeClr val="bg1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  <p:sp>
              <p:nvSpPr>
                <p:cNvPr id="453" name="Freeform: Shape 452">
                  <a:extLst>
                    <a:ext uri="{FF2B5EF4-FFF2-40B4-BE49-F238E27FC236}">
                      <a16:creationId xmlns:a16="http://schemas.microsoft.com/office/drawing/2014/main" id="{0A6F2996-CA60-2437-6F2E-4FD397BEAF72}"/>
                    </a:ext>
                  </a:extLst>
                </p:cNvPr>
                <p:cNvSpPr/>
                <p:nvPr/>
              </p:nvSpPr>
              <p:spPr>
                <a:xfrm>
                  <a:off x="6878477" y="3153484"/>
                  <a:ext cx="598164" cy="1052120"/>
                </a:xfrm>
                <a:custGeom>
                  <a:avLst/>
                  <a:gdLst>
                    <a:gd name="connsiteX0" fmla="*/ 648652 w 667702"/>
                    <a:gd name="connsiteY0" fmla="*/ 635318 h 1174432"/>
                    <a:gd name="connsiteX1" fmla="*/ 639127 w 667702"/>
                    <a:gd name="connsiteY1" fmla="*/ 684848 h 1174432"/>
                    <a:gd name="connsiteX2" fmla="*/ 639127 w 667702"/>
                    <a:gd name="connsiteY2" fmla="*/ 703898 h 1174432"/>
                    <a:gd name="connsiteX3" fmla="*/ 661988 w 667702"/>
                    <a:gd name="connsiteY3" fmla="*/ 737235 h 1174432"/>
                    <a:gd name="connsiteX4" fmla="*/ 661988 w 667702"/>
                    <a:gd name="connsiteY4" fmla="*/ 743902 h 1174432"/>
                    <a:gd name="connsiteX5" fmla="*/ 659130 w 667702"/>
                    <a:gd name="connsiteY5" fmla="*/ 752475 h 1174432"/>
                    <a:gd name="connsiteX6" fmla="*/ 667702 w 667702"/>
                    <a:gd name="connsiteY6" fmla="*/ 770573 h 1174432"/>
                    <a:gd name="connsiteX7" fmla="*/ 664845 w 667702"/>
                    <a:gd name="connsiteY7" fmla="*/ 793433 h 1174432"/>
                    <a:gd name="connsiteX8" fmla="*/ 649605 w 667702"/>
                    <a:gd name="connsiteY8" fmla="*/ 810577 h 1174432"/>
                    <a:gd name="connsiteX9" fmla="*/ 637222 w 667702"/>
                    <a:gd name="connsiteY9" fmla="*/ 850583 h 1174432"/>
                    <a:gd name="connsiteX10" fmla="*/ 601027 w 667702"/>
                    <a:gd name="connsiteY10" fmla="*/ 901065 h 1174432"/>
                    <a:gd name="connsiteX11" fmla="*/ 600075 w 667702"/>
                    <a:gd name="connsiteY11" fmla="*/ 967740 h 1174432"/>
                    <a:gd name="connsiteX12" fmla="*/ 590550 w 667702"/>
                    <a:gd name="connsiteY12" fmla="*/ 967740 h 1174432"/>
                    <a:gd name="connsiteX13" fmla="*/ 599122 w 667702"/>
                    <a:gd name="connsiteY13" fmla="*/ 985838 h 1174432"/>
                    <a:gd name="connsiteX14" fmla="*/ 599122 w 667702"/>
                    <a:gd name="connsiteY14" fmla="*/ 994410 h 1174432"/>
                    <a:gd name="connsiteX15" fmla="*/ 578167 w 667702"/>
                    <a:gd name="connsiteY15" fmla="*/ 1020127 h 1174432"/>
                    <a:gd name="connsiteX16" fmla="*/ 579120 w 667702"/>
                    <a:gd name="connsiteY16" fmla="*/ 1030605 h 1174432"/>
                    <a:gd name="connsiteX17" fmla="*/ 593407 w 667702"/>
                    <a:gd name="connsiteY17" fmla="*/ 1051560 h 1174432"/>
                    <a:gd name="connsiteX18" fmla="*/ 592455 w 667702"/>
                    <a:gd name="connsiteY18" fmla="*/ 1060133 h 1174432"/>
                    <a:gd name="connsiteX19" fmla="*/ 557213 w 667702"/>
                    <a:gd name="connsiteY19" fmla="*/ 1065848 h 1174432"/>
                    <a:gd name="connsiteX20" fmla="*/ 551497 w 667702"/>
                    <a:gd name="connsiteY20" fmla="*/ 1077277 h 1174432"/>
                    <a:gd name="connsiteX21" fmla="*/ 540067 w 667702"/>
                    <a:gd name="connsiteY21" fmla="*/ 1071563 h 1174432"/>
                    <a:gd name="connsiteX22" fmla="*/ 530542 w 667702"/>
                    <a:gd name="connsiteY22" fmla="*/ 1076325 h 1174432"/>
                    <a:gd name="connsiteX23" fmla="*/ 526732 w 667702"/>
                    <a:gd name="connsiteY23" fmla="*/ 1107758 h 1174432"/>
                    <a:gd name="connsiteX24" fmla="*/ 542925 w 667702"/>
                    <a:gd name="connsiteY24" fmla="*/ 1124902 h 1174432"/>
                    <a:gd name="connsiteX25" fmla="*/ 539115 w 667702"/>
                    <a:gd name="connsiteY25" fmla="*/ 1147763 h 1174432"/>
                    <a:gd name="connsiteX26" fmla="*/ 524827 w 667702"/>
                    <a:gd name="connsiteY26" fmla="*/ 1150620 h 1174432"/>
                    <a:gd name="connsiteX27" fmla="*/ 459105 w 667702"/>
                    <a:gd name="connsiteY27" fmla="*/ 1122045 h 1174432"/>
                    <a:gd name="connsiteX28" fmla="*/ 421005 w 667702"/>
                    <a:gd name="connsiteY28" fmla="*/ 1157288 h 1174432"/>
                    <a:gd name="connsiteX29" fmla="*/ 423863 w 667702"/>
                    <a:gd name="connsiteY29" fmla="*/ 1174433 h 1174432"/>
                    <a:gd name="connsiteX30" fmla="*/ 397192 w 667702"/>
                    <a:gd name="connsiteY30" fmla="*/ 1174433 h 1174432"/>
                    <a:gd name="connsiteX31" fmla="*/ 383857 w 667702"/>
                    <a:gd name="connsiteY31" fmla="*/ 1160145 h 1174432"/>
                    <a:gd name="connsiteX32" fmla="*/ 366713 w 667702"/>
                    <a:gd name="connsiteY32" fmla="*/ 1123950 h 1174432"/>
                    <a:gd name="connsiteX33" fmla="*/ 366713 w 667702"/>
                    <a:gd name="connsiteY33" fmla="*/ 1105852 h 1174432"/>
                    <a:gd name="connsiteX34" fmla="*/ 374332 w 667702"/>
                    <a:gd name="connsiteY34" fmla="*/ 1100138 h 1174432"/>
                    <a:gd name="connsiteX35" fmla="*/ 375285 w 667702"/>
                    <a:gd name="connsiteY35" fmla="*/ 1087755 h 1174432"/>
                    <a:gd name="connsiteX36" fmla="*/ 359092 w 667702"/>
                    <a:gd name="connsiteY36" fmla="*/ 1069658 h 1174432"/>
                    <a:gd name="connsiteX37" fmla="*/ 350520 w 667702"/>
                    <a:gd name="connsiteY37" fmla="*/ 1045845 h 1174432"/>
                    <a:gd name="connsiteX38" fmla="*/ 324802 w 667702"/>
                    <a:gd name="connsiteY38" fmla="*/ 1006793 h 1174432"/>
                    <a:gd name="connsiteX39" fmla="*/ 279082 w 667702"/>
                    <a:gd name="connsiteY39" fmla="*/ 994410 h 1174432"/>
                    <a:gd name="connsiteX40" fmla="*/ 208597 w 667702"/>
                    <a:gd name="connsiteY40" fmla="*/ 926783 h 1174432"/>
                    <a:gd name="connsiteX41" fmla="*/ 204788 w 667702"/>
                    <a:gd name="connsiteY41" fmla="*/ 903923 h 1174432"/>
                    <a:gd name="connsiteX42" fmla="*/ 231457 w 667702"/>
                    <a:gd name="connsiteY42" fmla="*/ 831533 h 1174432"/>
                    <a:gd name="connsiteX43" fmla="*/ 227647 w 667702"/>
                    <a:gd name="connsiteY43" fmla="*/ 813435 h 1174432"/>
                    <a:gd name="connsiteX44" fmla="*/ 239077 w 667702"/>
                    <a:gd name="connsiteY44" fmla="*/ 802958 h 1174432"/>
                    <a:gd name="connsiteX45" fmla="*/ 239077 w 667702"/>
                    <a:gd name="connsiteY45" fmla="*/ 790575 h 1174432"/>
                    <a:gd name="connsiteX46" fmla="*/ 212407 w 667702"/>
                    <a:gd name="connsiteY46" fmla="*/ 776288 h 1174432"/>
                    <a:gd name="connsiteX47" fmla="*/ 183832 w 667702"/>
                    <a:gd name="connsiteY47" fmla="*/ 769620 h 1174432"/>
                    <a:gd name="connsiteX48" fmla="*/ 151447 w 667702"/>
                    <a:gd name="connsiteY48" fmla="*/ 781050 h 1174432"/>
                    <a:gd name="connsiteX49" fmla="*/ 139065 w 667702"/>
                    <a:gd name="connsiteY49" fmla="*/ 759143 h 1174432"/>
                    <a:gd name="connsiteX50" fmla="*/ 144780 w 667702"/>
                    <a:gd name="connsiteY50" fmla="*/ 741045 h 1174432"/>
                    <a:gd name="connsiteX51" fmla="*/ 138113 w 667702"/>
                    <a:gd name="connsiteY51" fmla="*/ 718185 h 1174432"/>
                    <a:gd name="connsiteX52" fmla="*/ 56197 w 667702"/>
                    <a:gd name="connsiteY52" fmla="*/ 638175 h 1174432"/>
                    <a:gd name="connsiteX53" fmla="*/ 35242 w 667702"/>
                    <a:gd name="connsiteY53" fmla="*/ 623888 h 1174432"/>
                    <a:gd name="connsiteX54" fmla="*/ 11430 w 667702"/>
                    <a:gd name="connsiteY54" fmla="*/ 567690 h 1174432"/>
                    <a:gd name="connsiteX55" fmla="*/ 0 w 667702"/>
                    <a:gd name="connsiteY55" fmla="*/ 516255 h 1174432"/>
                    <a:gd name="connsiteX56" fmla="*/ 13335 w 667702"/>
                    <a:gd name="connsiteY56" fmla="*/ 481013 h 1174432"/>
                    <a:gd name="connsiteX57" fmla="*/ 20002 w 667702"/>
                    <a:gd name="connsiteY57" fmla="*/ 474345 h 1174432"/>
                    <a:gd name="connsiteX58" fmla="*/ 20955 w 667702"/>
                    <a:gd name="connsiteY58" fmla="*/ 452438 h 1174432"/>
                    <a:gd name="connsiteX59" fmla="*/ 14288 w 667702"/>
                    <a:gd name="connsiteY59" fmla="*/ 443865 h 1174432"/>
                    <a:gd name="connsiteX60" fmla="*/ 23813 w 667702"/>
                    <a:gd name="connsiteY60" fmla="*/ 429578 h 1174432"/>
                    <a:gd name="connsiteX61" fmla="*/ 40957 w 667702"/>
                    <a:gd name="connsiteY61" fmla="*/ 423863 h 1174432"/>
                    <a:gd name="connsiteX62" fmla="*/ 49530 w 667702"/>
                    <a:gd name="connsiteY62" fmla="*/ 421005 h 1174432"/>
                    <a:gd name="connsiteX63" fmla="*/ 59055 w 667702"/>
                    <a:gd name="connsiteY63" fmla="*/ 409575 h 1174432"/>
                    <a:gd name="connsiteX64" fmla="*/ 59055 w 667702"/>
                    <a:gd name="connsiteY64" fmla="*/ 386715 h 1174432"/>
                    <a:gd name="connsiteX65" fmla="*/ 75247 w 667702"/>
                    <a:gd name="connsiteY65" fmla="*/ 363855 h 1174432"/>
                    <a:gd name="connsiteX66" fmla="*/ 80010 w 667702"/>
                    <a:gd name="connsiteY66" fmla="*/ 359092 h 1174432"/>
                    <a:gd name="connsiteX67" fmla="*/ 80963 w 667702"/>
                    <a:gd name="connsiteY67" fmla="*/ 325755 h 1174432"/>
                    <a:gd name="connsiteX68" fmla="*/ 72390 w 667702"/>
                    <a:gd name="connsiteY68" fmla="*/ 312420 h 1174432"/>
                    <a:gd name="connsiteX69" fmla="*/ 62865 w 667702"/>
                    <a:gd name="connsiteY69" fmla="*/ 309563 h 1174432"/>
                    <a:gd name="connsiteX70" fmla="*/ 52388 w 667702"/>
                    <a:gd name="connsiteY70" fmla="*/ 294323 h 1174432"/>
                    <a:gd name="connsiteX71" fmla="*/ 61913 w 667702"/>
                    <a:gd name="connsiteY71" fmla="*/ 256223 h 1174432"/>
                    <a:gd name="connsiteX72" fmla="*/ 90488 w 667702"/>
                    <a:gd name="connsiteY72" fmla="*/ 248603 h 1174432"/>
                    <a:gd name="connsiteX73" fmla="*/ 113347 w 667702"/>
                    <a:gd name="connsiteY73" fmla="*/ 248603 h 1174432"/>
                    <a:gd name="connsiteX74" fmla="*/ 153352 w 667702"/>
                    <a:gd name="connsiteY74" fmla="*/ 231458 h 1174432"/>
                    <a:gd name="connsiteX75" fmla="*/ 169545 w 667702"/>
                    <a:gd name="connsiteY75" fmla="*/ 210503 h 1174432"/>
                    <a:gd name="connsiteX76" fmla="*/ 170497 w 667702"/>
                    <a:gd name="connsiteY76" fmla="*/ 187642 h 1174432"/>
                    <a:gd name="connsiteX77" fmla="*/ 180975 w 667702"/>
                    <a:gd name="connsiteY77" fmla="*/ 175260 h 1174432"/>
                    <a:gd name="connsiteX78" fmla="*/ 193357 w 667702"/>
                    <a:gd name="connsiteY78" fmla="*/ 144780 h 1174432"/>
                    <a:gd name="connsiteX79" fmla="*/ 192405 w 667702"/>
                    <a:gd name="connsiteY79" fmla="*/ 120015 h 1174432"/>
                    <a:gd name="connsiteX80" fmla="*/ 165735 w 667702"/>
                    <a:gd name="connsiteY80" fmla="*/ 86678 h 1174432"/>
                    <a:gd name="connsiteX81" fmla="*/ 154305 w 667702"/>
                    <a:gd name="connsiteY81" fmla="*/ 86678 h 1174432"/>
                    <a:gd name="connsiteX82" fmla="*/ 145732 w 667702"/>
                    <a:gd name="connsiteY82" fmla="*/ 76200 h 1174432"/>
                    <a:gd name="connsiteX83" fmla="*/ 147638 w 667702"/>
                    <a:gd name="connsiteY83" fmla="*/ 60960 h 1174432"/>
                    <a:gd name="connsiteX84" fmla="*/ 131445 w 667702"/>
                    <a:gd name="connsiteY84" fmla="*/ 44767 h 1174432"/>
                    <a:gd name="connsiteX85" fmla="*/ 107632 w 667702"/>
                    <a:gd name="connsiteY85" fmla="*/ 32385 h 1174432"/>
                    <a:gd name="connsiteX86" fmla="*/ 112395 w 667702"/>
                    <a:gd name="connsiteY86" fmla="*/ 26670 h 1174432"/>
                    <a:gd name="connsiteX87" fmla="*/ 549592 w 667702"/>
                    <a:gd name="connsiteY87" fmla="*/ 0 h 1174432"/>
                    <a:gd name="connsiteX88" fmla="*/ 550545 w 667702"/>
                    <a:gd name="connsiteY88" fmla="*/ 43815 h 1174432"/>
                    <a:gd name="connsiteX89" fmla="*/ 582930 w 667702"/>
                    <a:gd name="connsiteY89" fmla="*/ 87630 h 1174432"/>
                    <a:gd name="connsiteX90" fmla="*/ 594360 w 667702"/>
                    <a:gd name="connsiteY90" fmla="*/ 126683 h 1174432"/>
                    <a:gd name="connsiteX91" fmla="*/ 609600 w 667702"/>
                    <a:gd name="connsiteY91" fmla="*/ 157163 h 117443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</a:cxnLst>
                  <a:rect l="l" t="t" r="r" b="b"/>
                  <a:pathLst>
                    <a:path w="667702" h="1174432">
                      <a:moveTo>
                        <a:pt x="648652" y="635318"/>
                      </a:moveTo>
                      <a:lnTo>
                        <a:pt x="639127" y="684848"/>
                      </a:lnTo>
                      <a:lnTo>
                        <a:pt x="639127" y="703898"/>
                      </a:lnTo>
                      <a:lnTo>
                        <a:pt x="661988" y="737235"/>
                      </a:lnTo>
                      <a:lnTo>
                        <a:pt x="661988" y="743902"/>
                      </a:lnTo>
                      <a:lnTo>
                        <a:pt x="659130" y="752475"/>
                      </a:lnTo>
                      <a:lnTo>
                        <a:pt x="667702" y="770573"/>
                      </a:lnTo>
                      <a:lnTo>
                        <a:pt x="664845" y="793433"/>
                      </a:lnTo>
                      <a:lnTo>
                        <a:pt x="649605" y="810577"/>
                      </a:lnTo>
                      <a:lnTo>
                        <a:pt x="637222" y="850583"/>
                      </a:lnTo>
                      <a:lnTo>
                        <a:pt x="601027" y="901065"/>
                      </a:lnTo>
                      <a:lnTo>
                        <a:pt x="600075" y="967740"/>
                      </a:lnTo>
                      <a:lnTo>
                        <a:pt x="590550" y="967740"/>
                      </a:lnTo>
                      <a:lnTo>
                        <a:pt x="599122" y="985838"/>
                      </a:lnTo>
                      <a:lnTo>
                        <a:pt x="599122" y="994410"/>
                      </a:lnTo>
                      <a:lnTo>
                        <a:pt x="578167" y="1020127"/>
                      </a:lnTo>
                      <a:lnTo>
                        <a:pt x="579120" y="1030605"/>
                      </a:lnTo>
                      <a:lnTo>
                        <a:pt x="593407" y="1051560"/>
                      </a:lnTo>
                      <a:lnTo>
                        <a:pt x="592455" y="1060133"/>
                      </a:lnTo>
                      <a:lnTo>
                        <a:pt x="557213" y="1065848"/>
                      </a:lnTo>
                      <a:lnTo>
                        <a:pt x="551497" y="1077277"/>
                      </a:lnTo>
                      <a:lnTo>
                        <a:pt x="540067" y="1071563"/>
                      </a:lnTo>
                      <a:lnTo>
                        <a:pt x="530542" y="1076325"/>
                      </a:lnTo>
                      <a:lnTo>
                        <a:pt x="526732" y="1107758"/>
                      </a:lnTo>
                      <a:lnTo>
                        <a:pt x="542925" y="1124902"/>
                      </a:lnTo>
                      <a:lnTo>
                        <a:pt x="539115" y="1147763"/>
                      </a:lnTo>
                      <a:lnTo>
                        <a:pt x="524827" y="1150620"/>
                      </a:lnTo>
                      <a:lnTo>
                        <a:pt x="459105" y="1122045"/>
                      </a:lnTo>
                      <a:lnTo>
                        <a:pt x="421005" y="1157288"/>
                      </a:lnTo>
                      <a:lnTo>
                        <a:pt x="423863" y="1174433"/>
                      </a:lnTo>
                      <a:lnTo>
                        <a:pt x="397192" y="1174433"/>
                      </a:lnTo>
                      <a:lnTo>
                        <a:pt x="383857" y="1160145"/>
                      </a:lnTo>
                      <a:lnTo>
                        <a:pt x="366713" y="1123950"/>
                      </a:lnTo>
                      <a:lnTo>
                        <a:pt x="366713" y="1105852"/>
                      </a:lnTo>
                      <a:lnTo>
                        <a:pt x="374332" y="1100138"/>
                      </a:lnTo>
                      <a:lnTo>
                        <a:pt x="375285" y="1087755"/>
                      </a:lnTo>
                      <a:lnTo>
                        <a:pt x="359092" y="1069658"/>
                      </a:lnTo>
                      <a:lnTo>
                        <a:pt x="350520" y="1045845"/>
                      </a:lnTo>
                      <a:lnTo>
                        <a:pt x="324802" y="1006793"/>
                      </a:lnTo>
                      <a:lnTo>
                        <a:pt x="279082" y="994410"/>
                      </a:lnTo>
                      <a:lnTo>
                        <a:pt x="208597" y="926783"/>
                      </a:lnTo>
                      <a:lnTo>
                        <a:pt x="204788" y="903923"/>
                      </a:lnTo>
                      <a:lnTo>
                        <a:pt x="231457" y="831533"/>
                      </a:lnTo>
                      <a:lnTo>
                        <a:pt x="227647" y="813435"/>
                      </a:lnTo>
                      <a:lnTo>
                        <a:pt x="239077" y="802958"/>
                      </a:lnTo>
                      <a:lnTo>
                        <a:pt x="239077" y="790575"/>
                      </a:lnTo>
                      <a:lnTo>
                        <a:pt x="212407" y="776288"/>
                      </a:lnTo>
                      <a:lnTo>
                        <a:pt x="183832" y="769620"/>
                      </a:lnTo>
                      <a:lnTo>
                        <a:pt x="151447" y="781050"/>
                      </a:lnTo>
                      <a:lnTo>
                        <a:pt x="139065" y="759143"/>
                      </a:lnTo>
                      <a:lnTo>
                        <a:pt x="144780" y="741045"/>
                      </a:lnTo>
                      <a:lnTo>
                        <a:pt x="138113" y="718185"/>
                      </a:lnTo>
                      <a:lnTo>
                        <a:pt x="56197" y="638175"/>
                      </a:lnTo>
                      <a:lnTo>
                        <a:pt x="35242" y="623888"/>
                      </a:lnTo>
                      <a:lnTo>
                        <a:pt x="11430" y="567690"/>
                      </a:lnTo>
                      <a:lnTo>
                        <a:pt x="0" y="516255"/>
                      </a:lnTo>
                      <a:lnTo>
                        <a:pt x="13335" y="481013"/>
                      </a:lnTo>
                      <a:lnTo>
                        <a:pt x="20002" y="474345"/>
                      </a:lnTo>
                      <a:lnTo>
                        <a:pt x="20955" y="452438"/>
                      </a:lnTo>
                      <a:lnTo>
                        <a:pt x="14288" y="443865"/>
                      </a:lnTo>
                      <a:lnTo>
                        <a:pt x="23813" y="429578"/>
                      </a:lnTo>
                      <a:lnTo>
                        <a:pt x="40957" y="423863"/>
                      </a:lnTo>
                      <a:lnTo>
                        <a:pt x="49530" y="421005"/>
                      </a:lnTo>
                      <a:lnTo>
                        <a:pt x="59055" y="409575"/>
                      </a:lnTo>
                      <a:lnTo>
                        <a:pt x="59055" y="386715"/>
                      </a:lnTo>
                      <a:lnTo>
                        <a:pt x="75247" y="363855"/>
                      </a:lnTo>
                      <a:lnTo>
                        <a:pt x="80010" y="359092"/>
                      </a:lnTo>
                      <a:lnTo>
                        <a:pt x="80963" y="325755"/>
                      </a:lnTo>
                      <a:lnTo>
                        <a:pt x="72390" y="312420"/>
                      </a:lnTo>
                      <a:lnTo>
                        <a:pt x="62865" y="309563"/>
                      </a:lnTo>
                      <a:lnTo>
                        <a:pt x="52388" y="294323"/>
                      </a:lnTo>
                      <a:lnTo>
                        <a:pt x="61913" y="256223"/>
                      </a:lnTo>
                      <a:lnTo>
                        <a:pt x="90488" y="248603"/>
                      </a:lnTo>
                      <a:lnTo>
                        <a:pt x="113347" y="248603"/>
                      </a:lnTo>
                      <a:lnTo>
                        <a:pt x="153352" y="231458"/>
                      </a:lnTo>
                      <a:lnTo>
                        <a:pt x="169545" y="210503"/>
                      </a:lnTo>
                      <a:lnTo>
                        <a:pt x="170497" y="187642"/>
                      </a:lnTo>
                      <a:lnTo>
                        <a:pt x="180975" y="175260"/>
                      </a:lnTo>
                      <a:lnTo>
                        <a:pt x="193357" y="144780"/>
                      </a:lnTo>
                      <a:lnTo>
                        <a:pt x="192405" y="120015"/>
                      </a:lnTo>
                      <a:lnTo>
                        <a:pt x="165735" y="86678"/>
                      </a:lnTo>
                      <a:lnTo>
                        <a:pt x="154305" y="86678"/>
                      </a:lnTo>
                      <a:lnTo>
                        <a:pt x="145732" y="76200"/>
                      </a:lnTo>
                      <a:lnTo>
                        <a:pt x="147638" y="60960"/>
                      </a:lnTo>
                      <a:lnTo>
                        <a:pt x="131445" y="44767"/>
                      </a:lnTo>
                      <a:lnTo>
                        <a:pt x="107632" y="32385"/>
                      </a:lnTo>
                      <a:lnTo>
                        <a:pt x="112395" y="26670"/>
                      </a:lnTo>
                      <a:lnTo>
                        <a:pt x="549592" y="0"/>
                      </a:lnTo>
                      <a:lnTo>
                        <a:pt x="550545" y="43815"/>
                      </a:lnTo>
                      <a:lnTo>
                        <a:pt x="582930" y="87630"/>
                      </a:lnTo>
                      <a:lnTo>
                        <a:pt x="594360" y="126683"/>
                      </a:lnTo>
                      <a:lnTo>
                        <a:pt x="609600" y="157163"/>
                      </a:lnTo>
                      <a:close/>
                    </a:path>
                  </a:pathLst>
                </a:custGeom>
                <a:solidFill>
                  <a:srgbClr val="4EBEA4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algn="ctr"/>
                  <a:endParaRPr lang="en-US" sz="1200" b="1">
                    <a:solidFill>
                      <a:schemeClr val="bg1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  <p:sp>
              <p:nvSpPr>
                <p:cNvPr id="454" name="Freeform: Shape 453">
                  <a:extLst>
                    <a:ext uri="{FF2B5EF4-FFF2-40B4-BE49-F238E27FC236}">
                      <a16:creationId xmlns:a16="http://schemas.microsoft.com/office/drawing/2014/main" id="{7CFF507D-81F0-F264-3776-9441115E287E}"/>
                    </a:ext>
                  </a:extLst>
                </p:cNvPr>
                <p:cNvSpPr/>
                <p:nvPr/>
              </p:nvSpPr>
              <p:spPr>
                <a:xfrm>
                  <a:off x="7407524" y="3243935"/>
                  <a:ext cx="456516" cy="799543"/>
                </a:xfrm>
                <a:custGeom>
                  <a:avLst/>
                  <a:gdLst>
                    <a:gd name="connsiteX0" fmla="*/ 112395 w 509587"/>
                    <a:gd name="connsiteY0" fmla="*/ 47625 h 892492"/>
                    <a:gd name="connsiteX1" fmla="*/ 63817 w 509587"/>
                    <a:gd name="connsiteY1" fmla="*/ 69533 h 892492"/>
                    <a:gd name="connsiteX2" fmla="*/ 19050 w 509587"/>
                    <a:gd name="connsiteY2" fmla="*/ 56197 h 892492"/>
                    <a:gd name="connsiteX3" fmla="*/ 58102 w 509587"/>
                    <a:gd name="connsiteY3" fmla="*/ 534352 h 892492"/>
                    <a:gd name="connsiteX4" fmla="*/ 48577 w 509587"/>
                    <a:gd name="connsiteY4" fmla="*/ 583883 h 892492"/>
                    <a:gd name="connsiteX5" fmla="*/ 48577 w 509587"/>
                    <a:gd name="connsiteY5" fmla="*/ 602933 h 892492"/>
                    <a:gd name="connsiteX6" fmla="*/ 71438 w 509587"/>
                    <a:gd name="connsiteY6" fmla="*/ 636270 h 892492"/>
                    <a:gd name="connsiteX7" fmla="*/ 71438 w 509587"/>
                    <a:gd name="connsiteY7" fmla="*/ 642937 h 892492"/>
                    <a:gd name="connsiteX8" fmla="*/ 68580 w 509587"/>
                    <a:gd name="connsiteY8" fmla="*/ 651510 h 892492"/>
                    <a:gd name="connsiteX9" fmla="*/ 77152 w 509587"/>
                    <a:gd name="connsiteY9" fmla="*/ 669608 h 892492"/>
                    <a:gd name="connsiteX10" fmla="*/ 74295 w 509587"/>
                    <a:gd name="connsiteY10" fmla="*/ 692468 h 892492"/>
                    <a:gd name="connsiteX11" fmla="*/ 59055 w 509587"/>
                    <a:gd name="connsiteY11" fmla="*/ 709612 h 892492"/>
                    <a:gd name="connsiteX12" fmla="*/ 46672 w 509587"/>
                    <a:gd name="connsiteY12" fmla="*/ 749618 h 892492"/>
                    <a:gd name="connsiteX13" fmla="*/ 10477 w 509587"/>
                    <a:gd name="connsiteY13" fmla="*/ 800100 h 892492"/>
                    <a:gd name="connsiteX14" fmla="*/ 9525 w 509587"/>
                    <a:gd name="connsiteY14" fmla="*/ 866775 h 892492"/>
                    <a:gd name="connsiteX15" fmla="*/ 0 w 509587"/>
                    <a:gd name="connsiteY15" fmla="*/ 866775 h 892492"/>
                    <a:gd name="connsiteX16" fmla="*/ 8572 w 509587"/>
                    <a:gd name="connsiteY16" fmla="*/ 884873 h 892492"/>
                    <a:gd name="connsiteX17" fmla="*/ 19050 w 509587"/>
                    <a:gd name="connsiteY17" fmla="*/ 892493 h 892492"/>
                    <a:gd name="connsiteX18" fmla="*/ 24765 w 509587"/>
                    <a:gd name="connsiteY18" fmla="*/ 882968 h 892492"/>
                    <a:gd name="connsiteX19" fmla="*/ 18097 w 509587"/>
                    <a:gd name="connsiteY19" fmla="*/ 866775 h 892492"/>
                    <a:gd name="connsiteX20" fmla="*/ 61913 w 509587"/>
                    <a:gd name="connsiteY20" fmla="*/ 862012 h 892492"/>
                    <a:gd name="connsiteX21" fmla="*/ 63817 w 509587"/>
                    <a:gd name="connsiteY21" fmla="*/ 873443 h 892492"/>
                    <a:gd name="connsiteX22" fmla="*/ 74295 w 509587"/>
                    <a:gd name="connsiteY22" fmla="*/ 875348 h 892492"/>
                    <a:gd name="connsiteX23" fmla="*/ 78105 w 509587"/>
                    <a:gd name="connsiteY23" fmla="*/ 866775 h 892492"/>
                    <a:gd name="connsiteX24" fmla="*/ 72390 w 509587"/>
                    <a:gd name="connsiteY24" fmla="*/ 854393 h 892492"/>
                    <a:gd name="connsiteX25" fmla="*/ 75247 w 509587"/>
                    <a:gd name="connsiteY25" fmla="*/ 846773 h 892492"/>
                    <a:gd name="connsiteX26" fmla="*/ 87630 w 509587"/>
                    <a:gd name="connsiteY26" fmla="*/ 854393 h 892492"/>
                    <a:gd name="connsiteX27" fmla="*/ 103822 w 509587"/>
                    <a:gd name="connsiteY27" fmla="*/ 850583 h 892492"/>
                    <a:gd name="connsiteX28" fmla="*/ 120015 w 509587"/>
                    <a:gd name="connsiteY28" fmla="*/ 856298 h 892492"/>
                    <a:gd name="connsiteX29" fmla="*/ 152400 w 509587"/>
                    <a:gd name="connsiteY29" fmla="*/ 876300 h 892492"/>
                    <a:gd name="connsiteX30" fmla="*/ 169545 w 509587"/>
                    <a:gd name="connsiteY30" fmla="*/ 849630 h 892492"/>
                    <a:gd name="connsiteX31" fmla="*/ 202882 w 509587"/>
                    <a:gd name="connsiteY31" fmla="*/ 828675 h 892492"/>
                    <a:gd name="connsiteX32" fmla="*/ 231457 w 509587"/>
                    <a:gd name="connsiteY32" fmla="*/ 860108 h 892492"/>
                    <a:gd name="connsiteX33" fmla="*/ 246697 w 509587"/>
                    <a:gd name="connsiteY33" fmla="*/ 840105 h 892492"/>
                    <a:gd name="connsiteX34" fmla="*/ 249555 w 509587"/>
                    <a:gd name="connsiteY34" fmla="*/ 814387 h 892492"/>
                    <a:gd name="connsiteX35" fmla="*/ 285750 w 509587"/>
                    <a:gd name="connsiteY35" fmla="*/ 792480 h 892492"/>
                    <a:gd name="connsiteX36" fmla="*/ 287655 w 509587"/>
                    <a:gd name="connsiteY36" fmla="*/ 804862 h 892492"/>
                    <a:gd name="connsiteX37" fmla="*/ 305752 w 509587"/>
                    <a:gd name="connsiteY37" fmla="*/ 816293 h 892492"/>
                    <a:gd name="connsiteX38" fmla="*/ 334327 w 509587"/>
                    <a:gd name="connsiteY38" fmla="*/ 814387 h 892492"/>
                    <a:gd name="connsiteX39" fmla="*/ 345757 w 509587"/>
                    <a:gd name="connsiteY39" fmla="*/ 807720 h 892492"/>
                    <a:gd name="connsiteX40" fmla="*/ 346710 w 509587"/>
                    <a:gd name="connsiteY40" fmla="*/ 775335 h 892492"/>
                    <a:gd name="connsiteX41" fmla="*/ 370522 w 509587"/>
                    <a:gd name="connsiteY41" fmla="*/ 740093 h 892492"/>
                    <a:gd name="connsiteX42" fmla="*/ 414338 w 509587"/>
                    <a:gd name="connsiteY42" fmla="*/ 698183 h 892492"/>
                    <a:gd name="connsiteX43" fmla="*/ 413385 w 509587"/>
                    <a:gd name="connsiteY43" fmla="*/ 681990 h 892492"/>
                    <a:gd name="connsiteX44" fmla="*/ 424815 w 509587"/>
                    <a:gd name="connsiteY44" fmla="*/ 645795 h 892492"/>
                    <a:gd name="connsiteX45" fmla="*/ 445770 w 509587"/>
                    <a:gd name="connsiteY45" fmla="*/ 655320 h 892492"/>
                    <a:gd name="connsiteX46" fmla="*/ 509588 w 509587"/>
                    <a:gd name="connsiteY46" fmla="*/ 612458 h 892492"/>
                    <a:gd name="connsiteX47" fmla="*/ 505777 w 509587"/>
                    <a:gd name="connsiteY47" fmla="*/ 596265 h 892492"/>
                    <a:gd name="connsiteX48" fmla="*/ 491490 w 509587"/>
                    <a:gd name="connsiteY48" fmla="*/ 576262 h 892492"/>
                    <a:gd name="connsiteX49" fmla="*/ 501015 w 509587"/>
                    <a:gd name="connsiteY49" fmla="*/ 558165 h 892492"/>
                    <a:gd name="connsiteX50" fmla="*/ 438150 w 509587"/>
                    <a:gd name="connsiteY50" fmla="*/ 13335 h 892492"/>
                    <a:gd name="connsiteX51" fmla="*/ 437197 w 509587"/>
                    <a:gd name="connsiteY51" fmla="*/ 0 h 892492"/>
                    <a:gd name="connsiteX52" fmla="*/ 128588 w 509587"/>
                    <a:gd name="connsiteY52" fmla="*/ 32385 h 89249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</a:cxnLst>
                  <a:rect l="l" t="t" r="r" b="b"/>
                  <a:pathLst>
                    <a:path w="509587" h="892492">
                      <a:moveTo>
                        <a:pt x="112395" y="47625"/>
                      </a:moveTo>
                      <a:lnTo>
                        <a:pt x="63817" y="69533"/>
                      </a:lnTo>
                      <a:lnTo>
                        <a:pt x="19050" y="56197"/>
                      </a:lnTo>
                      <a:lnTo>
                        <a:pt x="58102" y="534352"/>
                      </a:lnTo>
                      <a:lnTo>
                        <a:pt x="48577" y="583883"/>
                      </a:lnTo>
                      <a:lnTo>
                        <a:pt x="48577" y="602933"/>
                      </a:lnTo>
                      <a:lnTo>
                        <a:pt x="71438" y="636270"/>
                      </a:lnTo>
                      <a:lnTo>
                        <a:pt x="71438" y="642937"/>
                      </a:lnTo>
                      <a:lnTo>
                        <a:pt x="68580" y="651510"/>
                      </a:lnTo>
                      <a:lnTo>
                        <a:pt x="77152" y="669608"/>
                      </a:lnTo>
                      <a:lnTo>
                        <a:pt x="74295" y="692468"/>
                      </a:lnTo>
                      <a:lnTo>
                        <a:pt x="59055" y="709612"/>
                      </a:lnTo>
                      <a:lnTo>
                        <a:pt x="46672" y="749618"/>
                      </a:lnTo>
                      <a:lnTo>
                        <a:pt x="10477" y="800100"/>
                      </a:lnTo>
                      <a:lnTo>
                        <a:pt x="9525" y="866775"/>
                      </a:lnTo>
                      <a:lnTo>
                        <a:pt x="0" y="866775"/>
                      </a:lnTo>
                      <a:lnTo>
                        <a:pt x="8572" y="884873"/>
                      </a:lnTo>
                      <a:lnTo>
                        <a:pt x="19050" y="892493"/>
                      </a:lnTo>
                      <a:lnTo>
                        <a:pt x="24765" y="882968"/>
                      </a:lnTo>
                      <a:lnTo>
                        <a:pt x="18097" y="866775"/>
                      </a:lnTo>
                      <a:lnTo>
                        <a:pt x="61913" y="862012"/>
                      </a:lnTo>
                      <a:lnTo>
                        <a:pt x="63817" y="873443"/>
                      </a:lnTo>
                      <a:lnTo>
                        <a:pt x="74295" y="875348"/>
                      </a:lnTo>
                      <a:lnTo>
                        <a:pt x="78105" y="866775"/>
                      </a:lnTo>
                      <a:lnTo>
                        <a:pt x="72390" y="854393"/>
                      </a:lnTo>
                      <a:lnTo>
                        <a:pt x="75247" y="846773"/>
                      </a:lnTo>
                      <a:lnTo>
                        <a:pt x="87630" y="854393"/>
                      </a:lnTo>
                      <a:lnTo>
                        <a:pt x="103822" y="850583"/>
                      </a:lnTo>
                      <a:lnTo>
                        <a:pt x="120015" y="856298"/>
                      </a:lnTo>
                      <a:lnTo>
                        <a:pt x="152400" y="876300"/>
                      </a:lnTo>
                      <a:lnTo>
                        <a:pt x="169545" y="849630"/>
                      </a:lnTo>
                      <a:lnTo>
                        <a:pt x="202882" y="828675"/>
                      </a:lnTo>
                      <a:lnTo>
                        <a:pt x="231457" y="860108"/>
                      </a:lnTo>
                      <a:lnTo>
                        <a:pt x="246697" y="840105"/>
                      </a:lnTo>
                      <a:lnTo>
                        <a:pt x="249555" y="814387"/>
                      </a:lnTo>
                      <a:lnTo>
                        <a:pt x="285750" y="792480"/>
                      </a:lnTo>
                      <a:lnTo>
                        <a:pt x="287655" y="804862"/>
                      </a:lnTo>
                      <a:lnTo>
                        <a:pt x="305752" y="816293"/>
                      </a:lnTo>
                      <a:lnTo>
                        <a:pt x="334327" y="814387"/>
                      </a:lnTo>
                      <a:lnTo>
                        <a:pt x="345757" y="807720"/>
                      </a:lnTo>
                      <a:lnTo>
                        <a:pt x="346710" y="775335"/>
                      </a:lnTo>
                      <a:lnTo>
                        <a:pt x="370522" y="740093"/>
                      </a:lnTo>
                      <a:lnTo>
                        <a:pt x="414338" y="698183"/>
                      </a:lnTo>
                      <a:lnTo>
                        <a:pt x="413385" y="681990"/>
                      </a:lnTo>
                      <a:lnTo>
                        <a:pt x="424815" y="645795"/>
                      </a:lnTo>
                      <a:lnTo>
                        <a:pt x="445770" y="655320"/>
                      </a:lnTo>
                      <a:lnTo>
                        <a:pt x="509588" y="612458"/>
                      </a:lnTo>
                      <a:lnTo>
                        <a:pt x="505777" y="596265"/>
                      </a:lnTo>
                      <a:lnTo>
                        <a:pt x="491490" y="576262"/>
                      </a:lnTo>
                      <a:lnTo>
                        <a:pt x="501015" y="558165"/>
                      </a:lnTo>
                      <a:lnTo>
                        <a:pt x="438150" y="13335"/>
                      </a:lnTo>
                      <a:lnTo>
                        <a:pt x="437197" y="0"/>
                      </a:lnTo>
                      <a:lnTo>
                        <a:pt x="128588" y="32385"/>
                      </a:lnTo>
                      <a:close/>
                    </a:path>
                  </a:pathLst>
                </a:custGeom>
                <a:solidFill>
                  <a:srgbClr val="ED3C8D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algn="ctr"/>
                  <a:r>
                    <a: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rPr>
                    <a:t>IN</a:t>
                  </a:r>
                </a:p>
              </p:txBody>
            </p:sp>
            <p:sp>
              <p:nvSpPr>
                <p:cNvPr id="455" name="Freeform: Shape 454">
                  <a:extLst>
                    <a:ext uri="{FF2B5EF4-FFF2-40B4-BE49-F238E27FC236}">
                      <a16:creationId xmlns:a16="http://schemas.microsoft.com/office/drawing/2014/main" id="{1D5ACEC4-4E90-49C5-FC9E-A9A0CC27DD94}"/>
                    </a:ext>
                  </a:extLst>
                </p:cNvPr>
                <p:cNvSpPr/>
                <p:nvPr/>
              </p:nvSpPr>
              <p:spPr>
                <a:xfrm>
                  <a:off x="6159997" y="2993063"/>
                  <a:ext cx="891699" cy="591337"/>
                </a:xfrm>
                <a:custGeom>
                  <a:avLst/>
                  <a:gdLst>
                    <a:gd name="connsiteX0" fmla="*/ 816293 w 995362"/>
                    <a:gd name="connsiteY0" fmla="*/ 24765 h 660082"/>
                    <a:gd name="connsiteX1" fmla="*/ 836295 w 995362"/>
                    <a:gd name="connsiteY1" fmla="*/ 40005 h 660082"/>
                    <a:gd name="connsiteX2" fmla="*/ 842010 w 995362"/>
                    <a:gd name="connsiteY2" fmla="*/ 50483 h 660082"/>
                    <a:gd name="connsiteX3" fmla="*/ 826770 w 995362"/>
                    <a:gd name="connsiteY3" fmla="*/ 81915 h 660082"/>
                    <a:gd name="connsiteX4" fmla="*/ 825818 w 995362"/>
                    <a:gd name="connsiteY4" fmla="*/ 105728 h 660082"/>
                    <a:gd name="connsiteX5" fmla="*/ 844868 w 995362"/>
                    <a:gd name="connsiteY5" fmla="*/ 158115 h 660082"/>
                    <a:gd name="connsiteX6" fmla="*/ 870585 w 995362"/>
                    <a:gd name="connsiteY6" fmla="*/ 172403 h 660082"/>
                    <a:gd name="connsiteX7" fmla="*/ 902018 w 995362"/>
                    <a:gd name="connsiteY7" fmla="*/ 179070 h 660082"/>
                    <a:gd name="connsiteX8" fmla="*/ 914400 w 995362"/>
                    <a:gd name="connsiteY8" fmla="*/ 205740 h 660082"/>
                    <a:gd name="connsiteX9" fmla="*/ 909638 w 995362"/>
                    <a:gd name="connsiteY9" fmla="*/ 211455 h 660082"/>
                    <a:gd name="connsiteX10" fmla="*/ 933450 w 995362"/>
                    <a:gd name="connsiteY10" fmla="*/ 223838 h 660082"/>
                    <a:gd name="connsiteX11" fmla="*/ 949643 w 995362"/>
                    <a:gd name="connsiteY11" fmla="*/ 240030 h 660082"/>
                    <a:gd name="connsiteX12" fmla="*/ 947738 w 995362"/>
                    <a:gd name="connsiteY12" fmla="*/ 255270 h 660082"/>
                    <a:gd name="connsiteX13" fmla="*/ 956310 w 995362"/>
                    <a:gd name="connsiteY13" fmla="*/ 265748 h 660082"/>
                    <a:gd name="connsiteX14" fmla="*/ 967740 w 995362"/>
                    <a:gd name="connsiteY14" fmla="*/ 265748 h 660082"/>
                    <a:gd name="connsiteX15" fmla="*/ 994410 w 995362"/>
                    <a:gd name="connsiteY15" fmla="*/ 299085 h 660082"/>
                    <a:gd name="connsiteX16" fmla="*/ 995363 w 995362"/>
                    <a:gd name="connsiteY16" fmla="*/ 323850 h 660082"/>
                    <a:gd name="connsiteX17" fmla="*/ 982980 w 995362"/>
                    <a:gd name="connsiteY17" fmla="*/ 354330 h 660082"/>
                    <a:gd name="connsiteX18" fmla="*/ 972502 w 995362"/>
                    <a:gd name="connsiteY18" fmla="*/ 366713 h 660082"/>
                    <a:gd name="connsiteX19" fmla="*/ 971550 w 995362"/>
                    <a:gd name="connsiteY19" fmla="*/ 389573 h 660082"/>
                    <a:gd name="connsiteX20" fmla="*/ 955357 w 995362"/>
                    <a:gd name="connsiteY20" fmla="*/ 410528 h 660082"/>
                    <a:gd name="connsiteX21" fmla="*/ 915352 w 995362"/>
                    <a:gd name="connsiteY21" fmla="*/ 427673 h 660082"/>
                    <a:gd name="connsiteX22" fmla="*/ 892493 w 995362"/>
                    <a:gd name="connsiteY22" fmla="*/ 427673 h 660082"/>
                    <a:gd name="connsiteX23" fmla="*/ 863918 w 995362"/>
                    <a:gd name="connsiteY23" fmla="*/ 435293 h 660082"/>
                    <a:gd name="connsiteX24" fmla="*/ 854393 w 995362"/>
                    <a:gd name="connsiteY24" fmla="*/ 473393 h 660082"/>
                    <a:gd name="connsiteX25" fmla="*/ 864870 w 995362"/>
                    <a:gd name="connsiteY25" fmla="*/ 488633 h 660082"/>
                    <a:gd name="connsiteX26" fmla="*/ 874395 w 995362"/>
                    <a:gd name="connsiteY26" fmla="*/ 491490 h 660082"/>
                    <a:gd name="connsiteX27" fmla="*/ 882968 w 995362"/>
                    <a:gd name="connsiteY27" fmla="*/ 504825 h 660082"/>
                    <a:gd name="connsiteX28" fmla="*/ 882015 w 995362"/>
                    <a:gd name="connsiteY28" fmla="*/ 538163 h 660082"/>
                    <a:gd name="connsiteX29" fmla="*/ 877252 w 995362"/>
                    <a:gd name="connsiteY29" fmla="*/ 542925 h 660082"/>
                    <a:gd name="connsiteX30" fmla="*/ 861060 w 995362"/>
                    <a:gd name="connsiteY30" fmla="*/ 565785 h 660082"/>
                    <a:gd name="connsiteX31" fmla="*/ 861060 w 995362"/>
                    <a:gd name="connsiteY31" fmla="*/ 588645 h 660082"/>
                    <a:gd name="connsiteX32" fmla="*/ 851535 w 995362"/>
                    <a:gd name="connsiteY32" fmla="*/ 600075 h 660082"/>
                    <a:gd name="connsiteX33" fmla="*/ 842963 w 995362"/>
                    <a:gd name="connsiteY33" fmla="*/ 602933 h 660082"/>
                    <a:gd name="connsiteX34" fmla="*/ 825818 w 995362"/>
                    <a:gd name="connsiteY34" fmla="*/ 608648 h 660082"/>
                    <a:gd name="connsiteX35" fmla="*/ 816293 w 995362"/>
                    <a:gd name="connsiteY35" fmla="*/ 622935 h 660082"/>
                    <a:gd name="connsiteX36" fmla="*/ 822960 w 995362"/>
                    <a:gd name="connsiteY36" fmla="*/ 631508 h 660082"/>
                    <a:gd name="connsiteX37" fmla="*/ 822007 w 995362"/>
                    <a:gd name="connsiteY37" fmla="*/ 653415 h 660082"/>
                    <a:gd name="connsiteX38" fmla="*/ 815340 w 995362"/>
                    <a:gd name="connsiteY38" fmla="*/ 660083 h 660082"/>
                    <a:gd name="connsiteX39" fmla="*/ 801052 w 995362"/>
                    <a:gd name="connsiteY39" fmla="*/ 652463 h 660082"/>
                    <a:gd name="connsiteX40" fmla="*/ 790575 w 995362"/>
                    <a:gd name="connsiteY40" fmla="*/ 641985 h 660082"/>
                    <a:gd name="connsiteX41" fmla="*/ 784860 w 995362"/>
                    <a:gd name="connsiteY41" fmla="*/ 626745 h 660082"/>
                    <a:gd name="connsiteX42" fmla="*/ 768668 w 995362"/>
                    <a:gd name="connsiteY42" fmla="*/ 614363 h 660082"/>
                    <a:gd name="connsiteX43" fmla="*/ 632460 w 995362"/>
                    <a:gd name="connsiteY43" fmla="*/ 621983 h 660082"/>
                    <a:gd name="connsiteX44" fmla="*/ 373380 w 995362"/>
                    <a:gd name="connsiteY44" fmla="*/ 633413 h 660082"/>
                    <a:gd name="connsiteX45" fmla="*/ 126682 w 995362"/>
                    <a:gd name="connsiteY45" fmla="*/ 632460 h 660082"/>
                    <a:gd name="connsiteX46" fmla="*/ 109538 w 995362"/>
                    <a:gd name="connsiteY46" fmla="*/ 590550 h 660082"/>
                    <a:gd name="connsiteX47" fmla="*/ 116205 w 995362"/>
                    <a:gd name="connsiteY47" fmla="*/ 569595 h 660082"/>
                    <a:gd name="connsiteX48" fmla="*/ 108585 w 995362"/>
                    <a:gd name="connsiteY48" fmla="*/ 538163 h 660082"/>
                    <a:gd name="connsiteX49" fmla="*/ 110490 w 995362"/>
                    <a:gd name="connsiteY49" fmla="*/ 510540 h 660082"/>
                    <a:gd name="connsiteX50" fmla="*/ 98107 w 995362"/>
                    <a:gd name="connsiteY50" fmla="*/ 503873 h 660082"/>
                    <a:gd name="connsiteX51" fmla="*/ 94297 w 995362"/>
                    <a:gd name="connsiteY51" fmla="*/ 445770 h 660082"/>
                    <a:gd name="connsiteX52" fmla="*/ 67627 w 995362"/>
                    <a:gd name="connsiteY52" fmla="*/ 398145 h 660082"/>
                    <a:gd name="connsiteX53" fmla="*/ 65722 w 995362"/>
                    <a:gd name="connsiteY53" fmla="*/ 362903 h 660082"/>
                    <a:gd name="connsiteX54" fmla="*/ 44767 w 995362"/>
                    <a:gd name="connsiteY54" fmla="*/ 321945 h 660082"/>
                    <a:gd name="connsiteX55" fmla="*/ 32385 w 995362"/>
                    <a:gd name="connsiteY55" fmla="*/ 286703 h 660082"/>
                    <a:gd name="connsiteX56" fmla="*/ 32385 w 995362"/>
                    <a:gd name="connsiteY56" fmla="*/ 273368 h 660082"/>
                    <a:gd name="connsiteX57" fmla="*/ 26670 w 995362"/>
                    <a:gd name="connsiteY57" fmla="*/ 257175 h 660082"/>
                    <a:gd name="connsiteX58" fmla="*/ 26670 w 995362"/>
                    <a:gd name="connsiteY58" fmla="*/ 235268 h 660082"/>
                    <a:gd name="connsiteX59" fmla="*/ 21907 w 995362"/>
                    <a:gd name="connsiteY59" fmla="*/ 226695 h 660082"/>
                    <a:gd name="connsiteX60" fmla="*/ 15240 w 995362"/>
                    <a:gd name="connsiteY60" fmla="*/ 210503 h 660082"/>
                    <a:gd name="connsiteX61" fmla="*/ 12382 w 995362"/>
                    <a:gd name="connsiteY61" fmla="*/ 198120 h 660082"/>
                    <a:gd name="connsiteX62" fmla="*/ 0 w 995362"/>
                    <a:gd name="connsiteY62" fmla="*/ 186690 h 660082"/>
                    <a:gd name="connsiteX63" fmla="*/ 9525 w 995362"/>
                    <a:gd name="connsiteY63" fmla="*/ 145733 h 660082"/>
                    <a:gd name="connsiteX64" fmla="*/ 25717 w 995362"/>
                    <a:gd name="connsiteY64" fmla="*/ 97155 h 660082"/>
                    <a:gd name="connsiteX65" fmla="*/ 19050 w 995362"/>
                    <a:gd name="connsiteY65" fmla="*/ 78105 h 660082"/>
                    <a:gd name="connsiteX66" fmla="*/ 6667 w 995362"/>
                    <a:gd name="connsiteY66" fmla="*/ 74295 h 660082"/>
                    <a:gd name="connsiteX67" fmla="*/ 2857 w 995362"/>
                    <a:gd name="connsiteY67" fmla="*/ 59055 h 660082"/>
                    <a:gd name="connsiteX68" fmla="*/ 12382 w 995362"/>
                    <a:gd name="connsiteY68" fmla="*/ 54293 h 660082"/>
                    <a:gd name="connsiteX69" fmla="*/ 13335 w 995362"/>
                    <a:gd name="connsiteY69" fmla="*/ 43815 h 660082"/>
                    <a:gd name="connsiteX70" fmla="*/ 952 w 995362"/>
                    <a:gd name="connsiteY70" fmla="*/ 29528 h 660082"/>
                    <a:gd name="connsiteX71" fmla="*/ 1905 w 995362"/>
                    <a:gd name="connsiteY71" fmla="*/ 14288 h 660082"/>
                    <a:gd name="connsiteX72" fmla="*/ 22860 w 995362"/>
                    <a:gd name="connsiteY72" fmla="*/ 15240 h 660082"/>
                    <a:gd name="connsiteX73" fmla="*/ 291465 w 995362"/>
                    <a:gd name="connsiteY73" fmla="*/ 15240 h 660082"/>
                    <a:gd name="connsiteX74" fmla="*/ 637222 w 995362"/>
                    <a:gd name="connsiteY74" fmla="*/ 6668 h 660082"/>
                    <a:gd name="connsiteX75" fmla="*/ 814388 w 995362"/>
                    <a:gd name="connsiteY75" fmla="*/ 0 h 66008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</a:cxnLst>
                  <a:rect l="l" t="t" r="r" b="b"/>
                  <a:pathLst>
                    <a:path w="995362" h="660082">
                      <a:moveTo>
                        <a:pt x="816293" y="24765"/>
                      </a:moveTo>
                      <a:lnTo>
                        <a:pt x="836295" y="40005"/>
                      </a:lnTo>
                      <a:lnTo>
                        <a:pt x="842010" y="50483"/>
                      </a:lnTo>
                      <a:lnTo>
                        <a:pt x="826770" y="81915"/>
                      </a:lnTo>
                      <a:lnTo>
                        <a:pt x="825818" y="105728"/>
                      </a:lnTo>
                      <a:lnTo>
                        <a:pt x="844868" y="158115"/>
                      </a:lnTo>
                      <a:lnTo>
                        <a:pt x="870585" y="172403"/>
                      </a:lnTo>
                      <a:lnTo>
                        <a:pt x="902018" y="179070"/>
                      </a:lnTo>
                      <a:lnTo>
                        <a:pt x="914400" y="205740"/>
                      </a:lnTo>
                      <a:lnTo>
                        <a:pt x="909638" y="211455"/>
                      </a:lnTo>
                      <a:lnTo>
                        <a:pt x="933450" y="223838"/>
                      </a:lnTo>
                      <a:lnTo>
                        <a:pt x="949643" y="240030"/>
                      </a:lnTo>
                      <a:lnTo>
                        <a:pt x="947738" y="255270"/>
                      </a:lnTo>
                      <a:lnTo>
                        <a:pt x="956310" y="265748"/>
                      </a:lnTo>
                      <a:lnTo>
                        <a:pt x="967740" y="265748"/>
                      </a:lnTo>
                      <a:lnTo>
                        <a:pt x="994410" y="299085"/>
                      </a:lnTo>
                      <a:lnTo>
                        <a:pt x="995363" y="323850"/>
                      </a:lnTo>
                      <a:lnTo>
                        <a:pt x="982980" y="354330"/>
                      </a:lnTo>
                      <a:lnTo>
                        <a:pt x="972502" y="366713"/>
                      </a:lnTo>
                      <a:lnTo>
                        <a:pt x="971550" y="389573"/>
                      </a:lnTo>
                      <a:lnTo>
                        <a:pt x="955357" y="410528"/>
                      </a:lnTo>
                      <a:lnTo>
                        <a:pt x="915352" y="427673"/>
                      </a:lnTo>
                      <a:lnTo>
                        <a:pt x="892493" y="427673"/>
                      </a:lnTo>
                      <a:lnTo>
                        <a:pt x="863918" y="435293"/>
                      </a:lnTo>
                      <a:lnTo>
                        <a:pt x="854393" y="473393"/>
                      </a:lnTo>
                      <a:lnTo>
                        <a:pt x="864870" y="488633"/>
                      </a:lnTo>
                      <a:lnTo>
                        <a:pt x="874395" y="491490"/>
                      </a:lnTo>
                      <a:lnTo>
                        <a:pt x="882968" y="504825"/>
                      </a:lnTo>
                      <a:lnTo>
                        <a:pt x="882015" y="538163"/>
                      </a:lnTo>
                      <a:lnTo>
                        <a:pt x="877252" y="542925"/>
                      </a:lnTo>
                      <a:lnTo>
                        <a:pt x="861060" y="565785"/>
                      </a:lnTo>
                      <a:lnTo>
                        <a:pt x="861060" y="588645"/>
                      </a:lnTo>
                      <a:lnTo>
                        <a:pt x="851535" y="600075"/>
                      </a:lnTo>
                      <a:lnTo>
                        <a:pt x="842963" y="602933"/>
                      </a:lnTo>
                      <a:lnTo>
                        <a:pt x="825818" y="608648"/>
                      </a:lnTo>
                      <a:lnTo>
                        <a:pt x="816293" y="622935"/>
                      </a:lnTo>
                      <a:lnTo>
                        <a:pt x="822960" y="631508"/>
                      </a:lnTo>
                      <a:lnTo>
                        <a:pt x="822007" y="653415"/>
                      </a:lnTo>
                      <a:lnTo>
                        <a:pt x="815340" y="660083"/>
                      </a:lnTo>
                      <a:lnTo>
                        <a:pt x="801052" y="652463"/>
                      </a:lnTo>
                      <a:lnTo>
                        <a:pt x="790575" y="641985"/>
                      </a:lnTo>
                      <a:lnTo>
                        <a:pt x="784860" y="626745"/>
                      </a:lnTo>
                      <a:lnTo>
                        <a:pt x="768668" y="614363"/>
                      </a:lnTo>
                      <a:lnTo>
                        <a:pt x="632460" y="621983"/>
                      </a:lnTo>
                      <a:lnTo>
                        <a:pt x="373380" y="633413"/>
                      </a:lnTo>
                      <a:lnTo>
                        <a:pt x="126682" y="632460"/>
                      </a:lnTo>
                      <a:lnTo>
                        <a:pt x="109538" y="590550"/>
                      </a:lnTo>
                      <a:lnTo>
                        <a:pt x="116205" y="569595"/>
                      </a:lnTo>
                      <a:lnTo>
                        <a:pt x="108585" y="538163"/>
                      </a:lnTo>
                      <a:lnTo>
                        <a:pt x="110490" y="510540"/>
                      </a:lnTo>
                      <a:lnTo>
                        <a:pt x="98107" y="503873"/>
                      </a:lnTo>
                      <a:lnTo>
                        <a:pt x="94297" y="445770"/>
                      </a:lnTo>
                      <a:lnTo>
                        <a:pt x="67627" y="398145"/>
                      </a:lnTo>
                      <a:lnTo>
                        <a:pt x="65722" y="362903"/>
                      </a:lnTo>
                      <a:lnTo>
                        <a:pt x="44767" y="321945"/>
                      </a:lnTo>
                      <a:lnTo>
                        <a:pt x="32385" y="286703"/>
                      </a:lnTo>
                      <a:lnTo>
                        <a:pt x="32385" y="273368"/>
                      </a:lnTo>
                      <a:lnTo>
                        <a:pt x="26670" y="257175"/>
                      </a:lnTo>
                      <a:lnTo>
                        <a:pt x="26670" y="235268"/>
                      </a:lnTo>
                      <a:lnTo>
                        <a:pt x="21907" y="226695"/>
                      </a:lnTo>
                      <a:lnTo>
                        <a:pt x="15240" y="210503"/>
                      </a:lnTo>
                      <a:lnTo>
                        <a:pt x="12382" y="198120"/>
                      </a:lnTo>
                      <a:lnTo>
                        <a:pt x="0" y="186690"/>
                      </a:lnTo>
                      <a:lnTo>
                        <a:pt x="9525" y="145733"/>
                      </a:lnTo>
                      <a:lnTo>
                        <a:pt x="25717" y="97155"/>
                      </a:lnTo>
                      <a:lnTo>
                        <a:pt x="19050" y="78105"/>
                      </a:lnTo>
                      <a:lnTo>
                        <a:pt x="6667" y="74295"/>
                      </a:lnTo>
                      <a:lnTo>
                        <a:pt x="2857" y="59055"/>
                      </a:lnTo>
                      <a:lnTo>
                        <a:pt x="12382" y="54293"/>
                      </a:lnTo>
                      <a:lnTo>
                        <a:pt x="13335" y="43815"/>
                      </a:lnTo>
                      <a:lnTo>
                        <a:pt x="952" y="29528"/>
                      </a:lnTo>
                      <a:lnTo>
                        <a:pt x="1905" y="14288"/>
                      </a:lnTo>
                      <a:lnTo>
                        <a:pt x="22860" y="15240"/>
                      </a:lnTo>
                      <a:lnTo>
                        <a:pt x="291465" y="15240"/>
                      </a:lnTo>
                      <a:lnTo>
                        <a:pt x="637222" y="6668"/>
                      </a:lnTo>
                      <a:lnTo>
                        <a:pt x="814388" y="0"/>
                      </a:lnTo>
                      <a:close/>
                    </a:path>
                  </a:pathLst>
                </a:custGeom>
                <a:solidFill>
                  <a:srgbClr val="ED3C8D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algn="ctr"/>
                  <a:r>
                    <a: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rPr>
                    <a:t>IA</a:t>
                  </a:r>
                </a:p>
              </p:txBody>
            </p:sp>
            <p:sp>
              <p:nvSpPr>
                <p:cNvPr id="456" name="Freeform: Shape 455">
                  <a:extLst>
                    <a:ext uri="{FF2B5EF4-FFF2-40B4-BE49-F238E27FC236}">
                      <a16:creationId xmlns:a16="http://schemas.microsoft.com/office/drawing/2014/main" id="{DEFEE24E-EE0D-08E8-F801-46A0D187DA10}"/>
                    </a:ext>
                  </a:extLst>
                </p:cNvPr>
                <p:cNvSpPr/>
                <p:nvPr/>
              </p:nvSpPr>
              <p:spPr>
                <a:xfrm>
                  <a:off x="5335708" y="3640719"/>
                  <a:ext cx="1106731" cy="597311"/>
                </a:xfrm>
                <a:custGeom>
                  <a:avLst/>
                  <a:gdLst>
                    <a:gd name="connsiteX0" fmla="*/ 804863 w 1235392"/>
                    <a:gd name="connsiteY0" fmla="*/ 30480 h 666750"/>
                    <a:gd name="connsiteX1" fmla="*/ 388620 w 1235392"/>
                    <a:gd name="connsiteY1" fmla="*/ 19050 h 666750"/>
                    <a:gd name="connsiteX2" fmla="*/ 45720 w 1235392"/>
                    <a:gd name="connsiteY2" fmla="*/ 0 h 666750"/>
                    <a:gd name="connsiteX3" fmla="*/ 0 w 1235392"/>
                    <a:gd name="connsiteY3" fmla="*/ 638175 h 666750"/>
                    <a:gd name="connsiteX4" fmla="*/ 644842 w 1235392"/>
                    <a:gd name="connsiteY4" fmla="*/ 665798 h 666750"/>
                    <a:gd name="connsiteX5" fmla="*/ 1235392 w 1235392"/>
                    <a:gd name="connsiteY5" fmla="*/ 666750 h 666750"/>
                    <a:gd name="connsiteX6" fmla="*/ 1230630 w 1235392"/>
                    <a:gd name="connsiteY6" fmla="*/ 208598 h 666750"/>
                    <a:gd name="connsiteX7" fmla="*/ 1200150 w 1235392"/>
                    <a:gd name="connsiteY7" fmla="*/ 201930 h 666750"/>
                    <a:gd name="connsiteX8" fmla="*/ 1175385 w 1235392"/>
                    <a:gd name="connsiteY8" fmla="*/ 157163 h 666750"/>
                    <a:gd name="connsiteX9" fmla="*/ 1151573 w 1235392"/>
                    <a:gd name="connsiteY9" fmla="*/ 133350 h 666750"/>
                    <a:gd name="connsiteX10" fmla="*/ 1156335 w 1235392"/>
                    <a:gd name="connsiteY10" fmla="*/ 111443 h 666750"/>
                    <a:gd name="connsiteX11" fmla="*/ 1182053 w 1235392"/>
                    <a:gd name="connsiteY11" fmla="*/ 86678 h 666750"/>
                    <a:gd name="connsiteX12" fmla="*/ 1183005 w 1235392"/>
                    <a:gd name="connsiteY12" fmla="*/ 75248 h 666750"/>
                    <a:gd name="connsiteX13" fmla="*/ 1168717 w 1235392"/>
                    <a:gd name="connsiteY13" fmla="*/ 55245 h 666750"/>
                    <a:gd name="connsiteX14" fmla="*/ 1160145 w 1235392"/>
                    <a:gd name="connsiteY14" fmla="*/ 64770 h 666750"/>
                    <a:gd name="connsiteX15" fmla="*/ 1141095 w 1235392"/>
                    <a:gd name="connsiteY15" fmla="*/ 59055 h 666750"/>
                    <a:gd name="connsiteX16" fmla="*/ 1113473 w 1235392"/>
                    <a:gd name="connsiteY16" fmla="*/ 30480 h 6667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1235392" h="666750">
                      <a:moveTo>
                        <a:pt x="804863" y="30480"/>
                      </a:moveTo>
                      <a:lnTo>
                        <a:pt x="388620" y="19050"/>
                      </a:lnTo>
                      <a:lnTo>
                        <a:pt x="45720" y="0"/>
                      </a:lnTo>
                      <a:lnTo>
                        <a:pt x="0" y="638175"/>
                      </a:lnTo>
                      <a:lnTo>
                        <a:pt x="644842" y="665798"/>
                      </a:lnTo>
                      <a:lnTo>
                        <a:pt x="1235392" y="666750"/>
                      </a:lnTo>
                      <a:lnTo>
                        <a:pt x="1230630" y="208598"/>
                      </a:lnTo>
                      <a:lnTo>
                        <a:pt x="1200150" y="201930"/>
                      </a:lnTo>
                      <a:lnTo>
                        <a:pt x="1175385" y="157163"/>
                      </a:lnTo>
                      <a:lnTo>
                        <a:pt x="1151573" y="133350"/>
                      </a:lnTo>
                      <a:lnTo>
                        <a:pt x="1156335" y="111443"/>
                      </a:lnTo>
                      <a:lnTo>
                        <a:pt x="1182053" y="86678"/>
                      </a:lnTo>
                      <a:lnTo>
                        <a:pt x="1183005" y="75248"/>
                      </a:lnTo>
                      <a:lnTo>
                        <a:pt x="1168717" y="55245"/>
                      </a:lnTo>
                      <a:lnTo>
                        <a:pt x="1160145" y="64770"/>
                      </a:lnTo>
                      <a:lnTo>
                        <a:pt x="1141095" y="59055"/>
                      </a:lnTo>
                      <a:lnTo>
                        <a:pt x="1113473" y="30480"/>
                      </a:lnTo>
                      <a:close/>
                    </a:path>
                  </a:pathLst>
                </a:custGeom>
                <a:solidFill>
                  <a:srgbClr val="D0D0D0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algn="ctr"/>
                  <a:r>
                    <a: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rPr>
                    <a:t>KS</a:t>
                  </a:r>
                </a:p>
              </p:txBody>
            </p:sp>
            <p:sp>
              <p:nvSpPr>
                <p:cNvPr id="457" name="Freeform: Shape 456">
                  <a:extLst>
                    <a:ext uri="{FF2B5EF4-FFF2-40B4-BE49-F238E27FC236}">
                      <a16:creationId xmlns:a16="http://schemas.microsoft.com/office/drawing/2014/main" id="{F6BABCAB-F7C4-D557-AE83-ED7817A11887}"/>
                    </a:ext>
                  </a:extLst>
                </p:cNvPr>
                <p:cNvSpPr/>
                <p:nvPr/>
              </p:nvSpPr>
              <p:spPr>
                <a:xfrm>
                  <a:off x="7202731" y="3742263"/>
                  <a:ext cx="1103318" cy="559765"/>
                </a:xfrm>
                <a:custGeom>
                  <a:avLst/>
                  <a:gdLst>
                    <a:gd name="connsiteX0" fmla="*/ 940117 w 1231582"/>
                    <a:gd name="connsiteY0" fmla="*/ 517207 h 624839"/>
                    <a:gd name="connsiteX1" fmla="*/ 744855 w 1231582"/>
                    <a:gd name="connsiteY1" fmla="*/ 530542 h 624839"/>
                    <a:gd name="connsiteX2" fmla="*/ 695325 w 1231582"/>
                    <a:gd name="connsiteY2" fmla="*/ 538163 h 624839"/>
                    <a:gd name="connsiteX3" fmla="*/ 529590 w 1231582"/>
                    <a:gd name="connsiteY3" fmla="*/ 547688 h 624839"/>
                    <a:gd name="connsiteX4" fmla="*/ 504825 w 1231582"/>
                    <a:gd name="connsiteY4" fmla="*/ 555307 h 624839"/>
                    <a:gd name="connsiteX5" fmla="*/ 289560 w 1231582"/>
                    <a:gd name="connsiteY5" fmla="*/ 574357 h 624839"/>
                    <a:gd name="connsiteX6" fmla="*/ 282892 w 1231582"/>
                    <a:gd name="connsiteY6" fmla="*/ 568642 h 624839"/>
                    <a:gd name="connsiteX7" fmla="*/ 247650 w 1231582"/>
                    <a:gd name="connsiteY7" fmla="*/ 568642 h 624839"/>
                    <a:gd name="connsiteX8" fmla="*/ 259080 w 1231582"/>
                    <a:gd name="connsiteY8" fmla="*/ 599122 h 624839"/>
                    <a:gd name="connsiteX9" fmla="*/ 253365 w 1231582"/>
                    <a:gd name="connsiteY9" fmla="*/ 607695 h 624839"/>
                    <a:gd name="connsiteX10" fmla="*/ 31432 w 1231582"/>
                    <a:gd name="connsiteY10" fmla="*/ 621982 h 624839"/>
                    <a:gd name="connsiteX11" fmla="*/ 40957 w 1231582"/>
                    <a:gd name="connsiteY11" fmla="*/ 596265 h 624839"/>
                    <a:gd name="connsiteX12" fmla="*/ 54292 w 1231582"/>
                    <a:gd name="connsiteY12" fmla="*/ 604838 h 624839"/>
                    <a:gd name="connsiteX13" fmla="*/ 60960 w 1231582"/>
                    <a:gd name="connsiteY13" fmla="*/ 601027 h 624839"/>
                    <a:gd name="connsiteX14" fmla="*/ 72390 w 1231582"/>
                    <a:gd name="connsiteY14" fmla="*/ 561975 h 624839"/>
                    <a:gd name="connsiteX15" fmla="*/ 62865 w 1231582"/>
                    <a:gd name="connsiteY15" fmla="*/ 552450 h 624839"/>
                    <a:gd name="connsiteX16" fmla="*/ 72390 w 1231582"/>
                    <a:gd name="connsiteY16" fmla="*/ 533400 h 624839"/>
                    <a:gd name="connsiteX17" fmla="*/ 74295 w 1231582"/>
                    <a:gd name="connsiteY17" fmla="*/ 524827 h 624839"/>
                    <a:gd name="connsiteX18" fmla="*/ 61913 w 1231582"/>
                    <a:gd name="connsiteY18" fmla="*/ 517207 h 624839"/>
                    <a:gd name="connsiteX19" fmla="*/ 59055 w 1231582"/>
                    <a:gd name="connsiteY19" fmla="*/ 500063 h 624839"/>
                    <a:gd name="connsiteX20" fmla="*/ 97155 w 1231582"/>
                    <a:gd name="connsiteY20" fmla="*/ 464820 h 624839"/>
                    <a:gd name="connsiteX21" fmla="*/ 162877 w 1231582"/>
                    <a:gd name="connsiteY21" fmla="*/ 493395 h 624839"/>
                    <a:gd name="connsiteX22" fmla="*/ 177165 w 1231582"/>
                    <a:gd name="connsiteY22" fmla="*/ 490538 h 624839"/>
                    <a:gd name="connsiteX23" fmla="*/ 180975 w 1231582"/>
                    <a:gd name="connsiteY23" fmla="*/ 467677 h 624839"/>
                    <a:gd name="connsiteX24" fmla="*/ 164782 w 1231582"/>
                    <a:gd name="connsiteY24" fmla="*/ 450532 h 624839"/>
                    <a:gd name="connsiteX25" fmla="*/ 168592 w 1231582"/>
                    <a:gd name="connsiteY25" fmla="*/ 419100 h 624839"/>
                    <a:gd name="connsiteX26" fmla="*/ 178117 w 1231582"/>
                    <a:gd name="connsiteY26" fmla="*/ 414338 h 624839"/>
                    <a:gd name="connsiteX27" fmla="*/ 189547 w 1231582"/>
                    <a:gd name="connsiteY27" fmla="*/ 420052 h 624839"/>
                    <a:gd name="connsiteX28" fmla="*/ 195263 w 1231582"/>
                    <a:gd name="connsiteY28" fmla="*/ 408622 h 624839"/>
                    <a:gd name="connsiteX29" fmla="*/ 230505 w 1231582"/>
                    <a:gd name="connsiteY29" fmla="*/ 402907 h 624839"/>
                    <a:gd name="connsiteX30" fmla="*/ 231457 w 1231582"/>
                    <a:gd name="connsiteY30" fmla="*/ 394335 h 624839"/>
                    <a:gd name="connsiteX31" fmla="*/ 217170 w 1231582"/>
                    <a:gd name="connsiteY31" fmla="*/ 373380 h 624839"/>
                    <a:gd name="connsiteX32" fmla="*/ 216217 w 1231582"/>
                    <a:gd name="connsiteY32" fmla="*/ 362902 h 624839"/>
                    <a:gd name="connsiteX33" fmla="*/ 237172 w 1231582"/>
                    <a:gd name="connsiteY33" fmla="*/ 337185 h 624839"/>
                    <a:gd name="connsiteX34" fmla="*/ 237172 w 1231582"/>
                    <a:gd name="connsiteY34" fmla="*/ 328613 h 624839"/>
                    <a:gd name="connsiteX35" fmla="*/ 247650 w 1231582"/>
                    <a:gd name="connsiteY35" fmla="*/ 336232 h 624839"/>
                    <a:gd name="connsiteX36" fmla="*/ 253365 w 1231582"/>
                    <a:gd name="connsiteY36" fmla="*/ 326707 h 624839"/>
                    <a:gd name="connsiteX37" fmla="*/ 246697 w 1231582"/>
                    <a:gd name="connsiteY37" fmla="*/ 310515 h 624839"/>
                    <a:gd name="connsiteX38" fmla="*/ 290513 w 1231582"/>
                    <a:gd name="connsiteY38" fmla="*/ 305752 h 624839"/>
                    <a:gd name="connsiteX39" fmla="*/ 292417 w 1231582"/>
                    <a:gd name="connsiteY39" fmla="*/ 317182 h 624839"/>
                    <a:gd name="connsiteX40" fmla="*/ 302895 w 1231582"/>
                    <a:gd name="connsiteY40" fmla="*/ 319088 h 624839"/>
                    <a:gd name="connsiteX41" fmla="*/ 306705 w 1231582"/>
                    <a:gd name="connsiteY41" fmla="*/ 310515 h 624839"/>
                    <a:gd name="connsiteX42" fmla="*/ 300990 w 1231582"/>
                    <a:gd name="connsiteY42" fmla="*/ 298132 h 624839"/>
                    <a:gd name="connsiteX43" fmla="*/ 303847 w 1231582"/>
                    <a:gd name="connsiteY43" fmla="*/ 290513 h 624839"/>
                    <a:gd name="connsiteX44" fmla="*/ 316230 w 1231582"/>
                    <a:gd name="connsiteY44" fmla="*/ 298132 h 624839"/>
                    <a:gd name="connsiteX45" fmla="*/ 332422 w 1231582"/>
                    <a:gd name="connsiteY45" fmla="*/ 294322 h 624839"/>
                    <a:gd name="connsiteX46" fmla="*/ 348615 w 1231582"/>
                    <a:gd name="connsiteY46" fmla="*/ 300038 h 624839"/>
                    <a:gd name="connsiteX47" fmla="*/ 381000 w 1231582"/>
                    <a:gd name="connsiteY47" fmla="*/ 320040 h 624839"/>
                    <a:gd name="connsiteX48" fmla="*/ 398145 w 1231582"/>
                    <a:gd name="connsiteY48" fmla="*/ 293370 h 624839"/>
                    <a:gd name="connsiteX49" fmla="*/ 431482 w 1231582"/>
                    <a:gd name="connsiteY49" fmla="*/ 272415 h 624839"/>
                    <a:gd name="connsiteX50" fmla="*/ 460057 w 1231582"/>
                    <a:gd name="connsiteY50" fmla="*/ 303847 h 624839"/>
                    <a:gd name="connsiteX51" fmla="*/ 475297 w 1231582"/>
                    <a:gd name="connsiteY51" fmla="*/ 283845 h 624839"/>
                    <a:gd name="connsiteX52" fmla="*/ 478155 w 1231582"/>
                    <a:gd name="connsiteY52" fmla="*/ 258127 h 624839"/>
                    <a:gd name="connsiteX53" fmla="*/ 514350 w 1231582"/>
                    <a:gd name="connsiteY53" fmla="*/ 236220 h 624839"/>
                    <a:gd name="connsiteX54" fmla="*/ 516255 w 1231582"/>
                    <a:gd name="connsiteY54" fmla="*/ 248602 h 624839"/>
                    <a:gd name="connsiteX55" fmla="*/ 534352 w 1231582"/>
                    <a:gd name="connsiteY55" fmla="*/ 260032 h 624839"/>
                    <a:gd name="connsiteX56" fmla="*/ 562927 w 1231582"/>
                    <a:gd name="connsiteY56" fmla="*/ 258127 h 624839"/>
                    <a:gd name="connsiteX57" fmla="*/ 574357 w 1231582"/>
                    <a:gd name="connsiteY57" fmla="*/ 251460 h 624839"/>
                    <a:gd name="connsiteX58" fmla="*/ 575310 w 1231582"/>
                    <a:gd name="connsiteY58" fmla="*/ 219075 h 624839"/>
                    <a:gd name="connsiteX59" fmla="*/ 599122 w 1231582"/>
                    <a:gd name="connsiteY59" fmla="*/ 183832 h 624839"/>
                    <a:gd name="connsiteX60" fmla="*/ 642938 w 1231582"/>
                    <a:gd name="connsiteY60" fmla="*/ 141922 h 624839"/>
                    <a:gd name="connsiteX61" fmla="*/ 641985 w 1231582"/>
                    <a:gd name="connsiteY61" fmla="*/ 125730 h 624839"/>
                    <a:gd name="connsiteX62" fmla="*/ 653415 w 1231582"/>
                    <a:gd name="connsiteY62" fmla="*/ 89535 h 624839"/>
                    <a:gd name="connsiteX63" fmla="*/ 674370 w 1231582"/>
                    <a:gd name="connsiteY63" fmla="*/ 99060 h 624839"/>
                    <a:gd name="connsiteX64" fmla="*/ 738188 w 1231582"/>
                    <a:gd name="connsiteY64" fmla="*/ 56197 h 624839"/>
                    <a:gd name="connsiteX65" fmla="*/ 734377 w 1231582"/>
                    <a:gd name="connsiteY65" fmla="*/ 40005 h 624839"/>
                    <a:gd name="connsiteX66" fmla="*/ 720090 w 1231582"/>
                    <a:gd name="connsiteY66" fmla="*/ 20002 h 624839"/>
                    <a:gd name="connsiteX67" fmla="*/ 729615 w 1231582"/>
                    <a:gd name="connsiteY67" fmla="*/ 1905 h 624839"/>
                    <a:gd name="connsiteX68" fmla="*/ 741997 w 1231582"/>
                    <a:gd name="connsiteY68" fmla="*/ 6667 h 624839"/>
                    <a:gd name="connsiteX69" fmla="*/ 762952 w 1231582"/>
                    <a:gd name="connsiteY69" fmla="*/ 7620 h 624839"/>
                    <a:gd name="connsiteX70" fmla="*/ 781050 w 1231582"/>
                    <a:gd name="connsiteY70" fmla="*/ 0 h 624839"/>
                    <a:gd name="connsiteX71" fmla="*/ 808672 w 1231582"/>
                    <a:gd name="connsiteY71" fmla="*/ 11430 h 624839"/>
                    <a:gd name="connsiteX72" fmla="*/ 829627 w 1231582"/>
                    <a:gd name="connsiteY72" fmla="*/ 43815 h 624839"/>
                    <a:gd name="connsiteX73" fmla="*/ 829627 w 1231582"/>
                    <a:gd name="connsiteY73" fmla="*/ 53340 h 624839"/>
                    <a:gd name="connsiteX74" fmla="*/ 868680 w 1231582"/>
                    <a:gd name="connsiteY74" fmla="*/ 60007 h 624839"/>
                    <a:gd name="connsiteX75" fmla="*/ 890588 w 1231582"/>
                    <a:gd name="connsiteY75" fmla="*/ 58102 h 624839"/>
                    <a:gd name="connsiteX76" fmla="*/ 908685 w 1231582"/>
                    <a:gd name="connsiteY76" fmla="*/ 78105 h 624839"/>
                    <a:gd name="connsiteX77" fmla="*/ 929640 w 1231582"/>
                    <a:gd name="connsiteY77" fmla="*/ 80010 h 624839"/>
                    <a:gd name="connsiteX78" fmla="*/ 929640 w 1231582"/>
                    <a:gd name="connsiteY78" fmla="*/ 70485 h 624839"/>
                    <a:gd name="connsiteX79" fmla="*/ 947738 w 1231582"/>
                    <a:gd name="connsiteY79" fmla="*/ 62865 h 624839"/>
                    <a:gd name="connsiteX80" fmla="*/ 976313 w 1231582"/>
                    <a:gd name="connsiteY80" fmla="*/ 70485 h 624839"/>
                    <a:gd name="connsiteX81" fmla="*/ 987742 w 1231582"/>
                    <a:gd name="connsiteY81" fmla="*/ 78105 h 624839"/>
                    <a:gd name="connsiteX82" fmla="*/ 1000125 w 1231582"/>
                    <a:gd name="connsiteY82" fmla="*/ 71438 h 624839"/>
                    <a:gd name="connsiteX83" fmla="*/ 1008697 w 1231582"/>
                    <a:gd name="connsiteY83" fmla="*/ 71438 h 624839"/>
                    <a:gd name="connsiteX84" fmla="*/ 1014413 w 1231582"/>
                    <a:gd name="connsiteY84" fmla="*/ 55245 h 624839"/>
                    <a:gd name="connsiteX85" fmla="*/ 1046797 w 1231582"/>
                    <a:gd name="connsiteY85" fmla="*/ 38100 h 624839"/>
                    <a:gd name="connsiteX86" fmla="*/ 1051560 w 1231582"/>
                    <a:gd name="connsiteY86" fmla="*/ 45720 h 624839"/>
                    <a:gd name="connsiteX87" fmla="*/ 1059180 w 1231582"/>
                    <a:gd name="connsiteY87" fmla="*/ 73342 h 624839"/>
                    <a:gd name="connsiteX88" fmla="*/ 1092517 w 1231582"/>
                    <a:gd name="connsiteY88" fmla="*/ 86677 h 624839"/>
                    <a:gd name="connsiteX89" fmla="*/ 1103947 w 1231582"/>
                    <a:gd name="connsiteY89" fmla="*/ 106680 h 624839"/>
                    <a:gd name="connsiteX90" fmla="*/ 1102995 w 1231582"/>
                    <a:gd name="connsiteY90" fmla="*/ 117157 h 624839"/>
                    <a:gd name="connsiteX91" fmla="*/ 1108710 w 1231582"/>
                    <a:gd name="connsiteY91" fmla="*/ 126682 h 624839"/>
                    <a:gd name="connsiteX92" fmla="*/ 1102995 w 1231582"/>
                    <a:gd name="connsiteY92" fmla="*/ 160972 h 624839"/>
                    <a:gd name="connsiteX93" fmla="*/ 1121092 w 1231582"/>
                    <a:gd name="connsiteY93" fmla="*/ 176213 h 624839"/>
                    <a:gd name="connsiteX94" fmla="*/ 1128713 w 1231582"/>
                    <a:gd name="connsiteY94" fmla="*/ 186690 h 624839"/>
                    <a:gd name="connsiteX95" fmla="*/ 1138238 w 1231582"/>
                    <a:gd name="connsiteY95" fmla="*/ 192405 h 624839"/>
                    <a:gd name="connsiteX96" fmla="*/ 1137285 w 1231582"/>
                    <a:gd name="connsiteY96" fmla="*/ 200977 h 624839"/>
                    <a:gd name="connsiteX97" fmla="*/ 1179195 w 1231582"/>
                    <a:gd name="connsiteY97" fmla="*/ 254317 h 624839"/>
                    <a:gd name="connsiteX98" fmla="*/ 1192530 w 1231582"/>
                    <a:gd name="connsiteY98" fmla="*/ 254317 h 624839"/>
                    <a:gd name="connsiteX99" fmla="*/ 1206817 w 1231582"/>
                    <a:gd name="connsiteY99" fmla="*/ 271463 h 624839"/>
                    <a:gd name="connsiteX100" fmla="*/ 1218247 w 1231582"/>
                    <a:gd name="connsiteY100" fmla="*/ 274320 h 624839"/>
                    <a:gd name="connsiteX101" fmla="*/ 1231582 w 1231582"/>
                    <a:gd name="connsiteY101" fmla="*/ 273367 h 624839"/>
                    <a:gd name="connsiteX102" fmla="*/ 1184910 w 1231582"/>
                    <a:gd name="connsiteY102" fmla="*/ 336232 h 624839"/>
                    <a:gd name="connsiteX103" fmla="*/ 1157288 w 1231582"/>
                    <a:gd name="connsiteY103" fmla="*/ 345757 h 624839"/>
                    <a:gd name="connsiteX104" fmla="*/ 1128713 w 1231582"/>
                    <a:gd name="connsiteY104" fmla="*/ 374332 h 624839"/>
                    <a:gd name="connsiteX105" fmla="*/ 1124902 w 1231582"/>
                    <a:gd name="connsiteY105" fmla="*/ 395288 h 624839"/>
                    <a:gd name="connsiteX106" fmla="*/ 1104900 w 1231582"/>
                    <a:gd name="connsiteY106" fmla="*/ 407670 h 624839"/>
                    <a:gd name="connsiteX107" fmla="*/ 1103947 w 1231582"/>
                    <a:gd name="connsiteY107" fmla="*/ 423863 h 624839"/>
                    <a:gd name="connsiteX108" fmla="*/ 1090613 w 1231582"/>
                    <a:gd name="connsiteY108" fmla="*/ 437197 h 624839"/>
                    <a:gd name="connsiteX109" fmla="*/ 1073467 w 1231582"/>
                    <a:gd name="connsiteY109" fmla="*/ 441960 h 624839"/>
                    <a:gd name="connsiteX110" fmla="*/ 1068705 w 1231582"/>
                    <a:gd name="connsiteY110" fmla="*/ 460057 h 624839"/>
                    <a:gd name="connsiteX111" fmla="*/ 1059180 w 1231582"/>
                    <a:gd name="connsiteY111" fmla="*/ 463867 h 624839"/>
                    <a:gd name="connsiteX112" fmla="*/ 993457 w 1231582"/>
                    <a:gd name="connsiteY112" fmla="*/ 503872 h 624839"/>
                    <a:gd name="connsiteX113" fmla="*/ 6667 w 1231582"/>
                    <a:gd name="connsiteY113" fmla="*/ 624840 h 624839"/>
                    <a:gd name="connsiteX114" fmla="*/ 0 w 1231582"/>
                    <a:gd name="connsiteY114" fmla="*/ 618172 h 624839"/>
                    <a:gd name="connsiteX115" fmla="*/ 1905 w 1231582"/>
                    <a:gd name="connsiteY115" fmla="*/ 608647 h 624839"/>
                    <a:gd name="connsiteX116" fmla="*/ 12382 w 1231582"/>
                    <a:gd name="connsiteY116" fmla="*/ 608647 h 624839"/>
                    <a:gd name="connsiteX117" fmla="*/ 19050 w 1231582"/>
                    <a:gd name="connsiteY117" fmla="*/ 615315 h 624839"/>
                    <a:gd name="connsiteX118" fmla="*/ 16192 w 1231582"/>
                    <a:gd name="connsiteY118" fmla="*/ 624840 h 62483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</a:cxnLst>
                  <a:rect l="l" t="t" r="r" b="b"/>
                  <a:pathLst>
                    <a:path w="1231582" h="624839">
                      <a:moveTo>
                        <a:pt x="940117" y="517207"/>
                      </a:moveTo>
                      <a:lnTo>
                        <a:pt x="744855" y="530542"/>
                      </a:lnTo>
                      <a:lnTo>
                        <a:pt x="695325" y="538163"/>
                      </a:lnTo>
                      <a:lnTo>
                        <a:pt x="529590" y="547688"/>
                      </a:lnTo>
                      <a:lnTo>
                        <a:pt x="504825" y="555307"/>
                      </a:lnTo>
                      <a:lnTo>
                        <a:pt x="289560" y="574357"/>
                      </a:lnTo>
                      <a:lnTo>
                        <a:pt x="282892" y="568642"/>
                      </a:lnTo>
                      <a:lnTo>
                        <a:pt x="247650" y="568642"/>
                      </a:lnTo>
                      <a:lnTo>
                        <a:pt x="259080" y="599122"/>
                      </a:lnTo>
                      <a:lnTo>
                        <a:pt x="253365" y="607695"/>
                      </a:lnTo>
                      <a:lnTo>
                        <a:pt x="31432" y="621982"/>
                      </a:lnTo>
                      <a:lnTo>
                        <a:pt x="40957" y="596265"/>
                      </a:lnTo>
                      <a:lnTo>
                        <a:pt x="54292" y="604838"/>
                      </a:lnTo>
                      <a:lnTo>
                        <a:pt x="60960" y="601027"/>
                      </a:lnTo>
                      <a:lnTo>
                        <a:pt x="72390" y="561975"/>
                      </a:lnTo>
                      <a:lnTo>
                        <a:pt x="62865" y="552450"/>
                      </a:lnTo>
                      <a:lnTo>
                        <a:pt x="72390" y="533400"/>
                      </a:lnTo>
                      <a:lnTo>
                        <a:pt x="74295" y="524827"/>
                      </a:lnTo>
                      <a:lnTo>
                        <a:pt x="61913" y="517207"/>
                      </a:lnTo>
                      <a:lnTo>
                        <a:pt x="59055" y="500063"/>
                      </a:lnTo>
                      <a:lnTo>
                        <a:pt x="97155" y="464820"/>
                      </a:lnTo>
                      <a:lnTo>
                        <a:pt x="162877" y="493395"/>
                      </a:lnTo>
                      <a:lnTo>
                        <a:pt x="177165" y="490538"/>
                      </a:lnTo>
                      <a:lnTo>
                        <a:pt x="180975" y="467677"/>
                      </a:lnTo>
                      <a:lnTo>
                        <a:pt x="164782" y="450532"/>
                      </a:lnTo>
                      <a:lnTo>
                        <a:pt x="168592" y="419100"/>
                      </a:lnTo>
                      <a:lnTo>
                        <a:pt x="178117" y="414338"/>
                      </a:lnTo>
                      <a:lnTo>
                        <a:pt x="189547" y="420052"/>
                      </a:lnTo>
                      <a:lnTo>
                        <a:pt x="195263" y="408622"/>
                      </a:lnTo>
                      <a:lnTo>
                        <a:pt x="230505" y="402907"/>
                      </a:lnTo>
                      <a:lnTo>
                        <a:pt x="231457" y="394335"/>
                      </a:lnTo>
                      <a:lnTo>
                        <a:pt x="217170" y="373380"/>
                      </a:lnTo>
                      <a:lnTo>
                        <a:pt x="216217" y="362902"/>
                      </a:lnTo>
                      <a:lnTo>
                        <a:pt x="237172" y="337185"/>
                      </a:lnTo>
                      <a:lnTo>
                        <a:pt x="237172" y="328613"/>
                      </a:lnTo>
                      <a:lnTo>
                        <a:pt x="247650" y="336232"/>
                      </a:lnTo>
                      <a:lnTo>
                        <a:pt x="253365" y="326707"/>
                      </a:lnTo>
                      <a:lnTo>
                        <a:pt x="246697" y="310515"/>
                      </a:lnTo>
                      <a:lnTo>
                        <a:pt x="290513" y="305752"/>
                      </a:lnTo>
                      <a:lnTo>
                        <a:pt x="292417" y="317182"/>
                      </a:lnTo>
                      <a:lnTo>
                        <a:pt x="302895" y="319088"/>
                      </a:lnTo>
                      <a:lnTo>
                        <a:pt x="306705" y="310515"/>
                      </a:lnTo>
                      <a:lnTo>
                        <a:pt x="300990" y="298132"/>
                      </a:lnTo>
                      <a:lnTo>
                        <a:pt x="303847" y="290513"/>
                      </a:lnTo>
                      <a:lnTo>
                        <a:pt x="316230" y="298132"/>
                      </a:lnTo>
                      <a:lnTo>
                        <a:pt x="332422" y="294322"/>
                      </a:lnTo>
                      <a:lnTo>
                        <a:pt x="348615" y="300038"/>
                      </a:lnTo>
                      <a:lnTo>
                        <a:pt x="381000" y="320040"/>
                      </a:lnTo>
                      <a:lnTo>
                        <a:pt x="398145" y="293370"/>
                      </a:lnTo>
                      <a:lnTo>
                        <a:pt x="431482" y="272415"/>
                      </a:lnTo>
                      <a:lnTo>
                        <a:pt x="460057" y="303847"/>
                      </a:lnTo>
                      <a:lnTo>
                        <a:pt x="475297" y="283845"/>
                      </a:lnTo>
                      <a:lnTo>
                        <a:pt x="478155" y="258127"/>
                      </a:lnTo>
                      <a:lnTo>
                        <a:pt x="514350" y="236220"/>
                      </a:lnTo>
                      <a:lnTo>
                        <a:pt x="516255" y="248602"/>
                      </a:lnTo>
                      <a:lnTo>
                        <a:pt x="534352" y="260032"/>
                      </a:lnTo>
                      <a:lnTo>
                        <a:pt x="562927" y="258127"/>
                      </a:lnTo>
                      <a:lnTo>
                        <a:pt x="574357" y="251460"/>
                      </a:lnTo>
                      <a:lnTo>
                        <a:pt x="575310" y="219075"/>
                      </a:lnTo>
                      <a:lnTo>
                        <a:pt x="599122" y="183832"/>
                      </a:lnTo>
                      <a:lnTo>
                        <a:pt x="642938" y="141922"/>
                      </a:lnTo>
                      <a:lnTo>
                        <a:pt x="641985" y="125730"/>
                      </a:lnTo>
                      <a:lnTo>
                        <a:pt x="653415" y="89535"/>
                      </a:lnTo>
                      <a:lnTo>
                        <a:pt x="674370" y="99060"/>
                      </a:lnTo>
                      <a:lnTo>
                        <a:pt x="738188" y="56197"/>
                      </a:lnTo>
                      <a:lnTo>
                        <a:pt x="734377" y="40005"/>
                      </a:lnTo>
                      <a:lnTo>
                        <a:pt x="720090" y="20002"/>
                      </a:lnTo>
                      <a:lnTo>
                        <a:pt x="729615" y="1905"/>
                      </a:lnTo>
                      <a:lnTo>
                        <a:pt x="741997" y="6667"/>
                      </a:lnTo>
                      <a:lnTo>
                        <a:pt x="762952" y="7620"/>
                      </a:lnTo>
                      <a:lnTo>
                        <a:pt x="781050" y="0"/>
                      </a:lnTo>
                      <a:lnTo>
                        <a:pt x="808672" y="11430"/>
                      </a:lnTo>
                      <a:lnTo>
                        <a:pt x="829627" y="43815"/>
                      </a:lnTo>
                      <a:lnTo>
                        <a:pt x="829627" y="53340"/>
                      </a:lnTo>
                      <a:lnTo>
                        <a:pt x="868680" y="60007"/>
                      </a:lnTo>
                      <a:lnTo>
                        <a:pt x="890588" y="58102"/>
                      </a:lnTo>
                      <a:lnTo>
                        <a:pt x="908685" y="78105"/>
                      </a:lnTo>
                      <a:lnTo>
                        <a:pt x="929640" y="80010"/>
                      </a:lnTo>
                      <a:lnTo>
                        <a:pt x="929640" y="70485"/>
                      </a:lnTo>
                      <a:lnTo>
                        <a:pt x="947738" y="62865"/>
                      </a:lnTo>
                      <a:lnTo>
                        <a:pt x="976313" y="70485"/>
                      </a:lnTo>
                      <a:lnTo>
                        <a:pt x="987742" y="78105"/>
                      </a:lnTo>
                      <a:lnTo>
                        <a:pt x="1000125" y="71438"/>
                      </a:lnTo>
                      <a:lnTo>
                        <a:pt x="1008697" y="71438"/>
                      </a:lnTo>
                      <a:lnTo>
                        <a:pt x="1014413" y="55245"/>
                      </a:lnTo>
                      <a:lnTo>
                        <a:pt x="1046797" y="38100"/>
                      </a:lnTo>
                      <a:lnTo>
                        <a:pt x="1051560" y="45720"/>
                      </a:lnTo>
                      <a:lnTo>
                        <a:pt x="1059180" y="73342"/>
                      </a:lnTo>
                      <a:lnTo>
                        <a:pt x="1092517" y="86677"/>
                      </a:lnTo>
                      <a:lnTo>
                        <a:pt x="1103947" y="106680"/>
                      </a:lnTo>
                      <a:lnTo>
                        <a:pt x="1102995" y="117157"/>
                      </a:lnTo>
                      <a:lnTo>
                        <a:pt x="1108710" y="126682"/>
                      </a:lnTo>
                      <a:lnTo>
                        <a:pt x="1102995" y="160972"/>
                      </a:lnTo>
                      <a:lnTo>
                        <a:pt x="1121092" y="176213"/>
                      </a:lnTo>
                      <a:lnTo>
                        <a:pt x="1128713" y="186690"/>
                      </a:lnTo>
                      <a:lnTo>
                        <a:pt x="1138238" y="192405"/>
                      </a:lnTo>
                      <a:lnTo>
                        <a:pt x="1137285" y="200977"/>
                      </a:lnTo>
                      <a:lnTo>
                        <a:pt x="1179195" y="254317"/>
                      </a:lnTo>
                      <a:lnTo>
                        <a:pt x="1192530" y="254317"/>
                      </a:lnTo>
                      <a:lnTo>
                        <a:pt x="1206817" y="271463"/>
                      </a:lnTo>
                      <a:lnTo>
                        <a:pt x="1218247" y="274320"/>
                      </a:lnTo>
                      <a:lnTo>
                        <a:pt x="1231582" y="273367"/>
                      </a:lnTo>
                      <a:lnTo>
                        <a:pt x="1184910" y="336232"/>
                      </a:lnTo>
                      <a:lnTo>
                        <a:pt x="1157288" y="345757"/>
                      </a:lnTo>
                      <a:lnTo>
                        <a:pt x="1128713" y="374332"/>
                      </a:lnTo>
                      <a:lnTo>
                        <a:pt x="1124902" y="395288"/>
                      </a:lnTo>
                      <a:lnTo>
                        <a:pt x="1104900" y="407670"/>
                      </a:lnTo>
                      <a:lnTo>
                        <a:pt x="1103947" y="423863"/>
                      </a:lnTo>
                      <a:lnTo>
                        <a:pt x="1090613" y="437197"/>
                      </a:lnTo>
                      <a:lnTo>
                        <a:pt x="1073467" y="441960"/>
                      </a:lnTo>
                      <a:lnTo>
                        <a:pt x="1068705" y="460057"/>
                      </a:lnTo>
                      <a:lnTo>
                        <a:pt x="1059180" y="463867"/>
                      </a:lnTo>
                      <a:lnTo>
                        <a:pt x="993457" y="503872"/>
                      </a:lnTo>
                      <a:close/>
                      <a:moveTo>
                        <a:pt x="6667" y="624840"/>
                      </a:moveTo>
                      <a:lnTo>
                        <a:pt x="0" y="618172"/>
                      </a:lnTo>
                      <a:lnTo>
                        <a:pt x="1905" y="608647"/>
                      </a:lnTo>
                      <a:lnTo>
                        <a:pt x="12382" y="608647"/>
                      </a:lnTo>
                      <a:lnTo>
                        <a:pt x="19050" y="615315"/>
                      </a:lnTo>
                      <a:lnTo>
                        <a:pt x="16192" y="624840"/>
                      </a:lnTo>
                      <a:close/>
                    </a:path>
                  </a:pathLst>
                </a:custGeom>
                <a:solidFill>
                  <a:srgbClr val="ED3C8D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algn="ctr"/>
                  <a:endParaRPr lang="en-US" sz="1200" b="1">
                    <a:solidFill>
                      <a:schemeClr val="bg1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  <p:sp>
              <p:nvSpPr>
                <p:cNvPr id="458" name="Freeform: Shape 457">
                  <a:extLst>
                    <a:ext uri="{FF2B5EF4-FFF2-40B4-BE49-F238E27FC236}">
                      <a16:creationId xmlns:a16="http://schemas.microsoft.com/office/drawing/2014/main" id="{C97D87B8-ED44-15B2-15B2-67B7504462A7}"/>
                    </a:ext>
                  </a:extLst>
                </p:cNvPr>
                <p:cNvSpPr/>
                <p:nvPr/>
              </p:nvSpPr>
              <p:spPr>
                <a:xfrm>
                  <a:off x="6548249" y="4976989"/>
                  <a:ext cx="843914" cy="739812"/>
                </a:xfrm>
                <a:custGeom>
                  <a:avLst/>
                  <a:gdLst>
                    <a:gd name="connsiteX0" fmla="*/ 817245 w 942022"/>
                    <a:gd name="connsiteY0" fmla="*/ 570547 h 825817"/>
                    <a:gd name="connsiteX1" fmla="*/ 805815 w 942022"/>
                    <a:gd name="connsiteY1" fmla="*/ 553403 h 825817"/>
                    <a:gd name="connsiteX2" fmla="*/ 808672 w 942022"/>
                    <a:gd name="connsiteY2" fmla="*/ 541020 h 825817"/>
                    <a:gd name="connsiteX3" fmla="*/ 762952 w 942022"/>
                    <a:gd name="connsiteY3" fmla="*/ 476250 h 825817"/>
                    <a:gd name="connsiteX4" fmla="*/ 771525 w 942022"/>
                    <a:gd name="connsiteY4" fmla="*/ 432435 h 825817"/>
                    <a:gd name="connsiteX5" fmla="*/ 781050 w 942022"/>
                    <a:gd name="connsiteY5" fmla="*/ 419100 h 825817"/>
                    <a:gd name="connsiteX6" fmla="*/ 782002 w 942022"/>
                    <a:gd name="connsiteY6" fmla="*/ 405765 h 825817"/>
                    <a:gd name="connsiteX7" fmla="*/ 439102 w 942022"/>
                    <a:gd name="connsiteY7" fmla="*/ 424815 h 825817"/>
                    <a:gd name="connsiteX8" fmla="*/ 455295 w 942022"/>
                    <a:gd name="connsiteY8" fmla="*/ 311468 h 825817"/>
                    <a:gd name="connsiteX9" fmla="*/ 478155 w 942022"/>
                    <a:gd name="connsiteY9" fmla="*/ 265747 h 825817"/>
                    <a:gd name="connsiteX10" fmla="*/ 535305 w 942022"/>
                    <a:gd name="connsiteY10" fmla="*/ 185738 h 825817"/>
                    <a:gd name="connsiteX11" fmla="*/ 518160 w 942022"/>
                    <a:gd name="connsiteY11" fmla="*/ 161925 h 825817"/>
                    <a:gd name="connsiteX12" fmla="*/ 537210 w 942022"/>
                    <a:gd name="connsiteY12" fmla="*/ 161925 h 825817"/>
                    <a:gd name="connsiteX13" fmla="*/ 537210 w 942022"/>
                    <a:gd name="connsiteY13" fmla="*/ 130493 h 825817"/>
                    <a:gd name="connsiteX14" fmla="*/ 514350 w 942022"/>
                    <a:gd name="connsiteY14" fmla="*/ 106680 h 825817"/>
                    <a:gd name="connsiteX15" fmla="*/ 519113 w 942022"/>
                    <a:gd name="connsiteY15" fmla="*/ 90488 h 825817"/>
                    <a:gd name="connsiteX16" fmla="*/ 507682 w 942022"/>
                    <a:gd name="connsiteY16" fmla="*/ 80963 h 825817"/>
                    <a:gd name="connsiteX17" fmla="*/ 492443 w 942022"/>
                    <a:gd name="connsiteY17" fmla="*/ 13335 h 825817"/>
                    <a:gd name="connsiteX18" fmla="*/ 498157 w 942022"/>
                    <a:gd name="connsiteY18" fmla="*/ 0 h 825817"/>
                    <a:gd name="connsiteX19" fmla="*/ 0 w 942022"/>
                    <a:gd name="connsiteY19" fmla="*/ 12383 h 825817"/>
                    <a:gd name="connsiteX20" fmla="*/ 4763 w 942022"/>
                    <a:gd name="connsiteY20" fmla="*/ 201930 h 825817"/>
                    <a:gd name="connsiteX21" fmla="*/ 11430 w 942022"/>
                    <a:gd name="connsiteY21" fmla="*/ 234315 h 825817"/>
                    <a:gd name="connsiteX22" fmla="*/ 36195 w 942022"/>
                    <a:gd name="connsiteY22" fmla="*/ 260985 h 825817"/>
                    <a:gd name="connsiteX23" fmla="*/ 42863 w 942022"/>
                    <a:gd name="connsiteY23" fmla="*/ 312420 h 825817"/>
                    <a:gd name="connsiteX24" fmla="*/ 79057 w 942022"/>
                    <a:gd name="connsiteY24" fmla="*/ 356235 h 825817"/>
                    <a:gd name="connsiteX25" fmla="*/ 86677 w 942022"/>
                    <a:gd name="connsiteY25" fmla="*/ 397193 h 825817"/>
                    <a:gd name="connsiteX26" fmla="*/ 96202 w 942022"/>
                    <a:gd name="connsiteY26" fmla="*/ 397193 h 825817"/>
                    <a:gd name="connsiteX27" fmla="*/ 95250 w 942022"/>
                    <a:gd name="connsiteY27" fmla="*/ 466725 h 825817"/>
                    <a:gd name="connsiteX28" fmla="*/ 63818 w 942022"/>
                    <a:gd name="connsiteY28" fmla="*/ 527685 h 825817"/>
                    <a:gd name="connsiteX29" fmla="*/ 76200 w 942022"/>
                    <a:gd name="connsiteY29" fmla="*/ 549593 h 825817"/>
                    <a:gd name="connsiteX30" fmla="*/ 63818 w 942022"/>
                    <a:gd name="connsiteY30" fmla="*/ 563880 h 825817"/>
                    <a:gd name="connsiteX31" fmla="*/ 70485 w 942022"/>
                    <a:gd name="connsiteY31" fmla="*/ 592455 h 825817"/>
                    <a:gd name="connsiteX32" fmla="*/ 69532 w 942022"/>
                    <a:gd name="connsiteY32" fmla="*/ 633413 h 825817"/>
                    <a:gd name="connsiteX33" fmla="*/ 48577 w 942022"/>
                    <a:gd name="connsiteY33" fmla="*/ 666750 h 825817"/>
                    <a:gd name="connsiteX34" fmla="*/ 47625 w 942022"/>
                    <a:gd name="connsiteY34" fmla="*/ 674370 h 825817"/>
                    <a:gd name="connsiteX35" fmla="*/ 31432 w 942022"/>
                    <a:gd name="connsiteY35" fmla="*/ 685800 h 825817"/>
                    <a:gd name="connsiteX36" fmla="*/ 40957 w 942022"/>
                    <a:gd name="connsiteY36" fmla="*/ 702945 h 825817"/>
                    <a:gd name="connsiteX37" fmla="*/ 52388 w 942022"/>
                    <a:gd name="connsiteY37" fmla="*/ 713422 h 825817"/>
                    <a:gd name="connsiteX38" fmla="*/ 67627 w 942022"/>
                    <a:gd name="connsiteY38" fmla="*/ 701040 h 825817"/>
                    <a:gd name="connsiteX39" fmla="*/ 118110 w 942022"/>
                    <a:gd name="connsiteY39" fmla="*/ 692468 h 825817"/>
                    <a:gd name="connsiteX40" fmla="*/ 176213 w 942022"/>
                    <a:gd name="connsiteY40" fmla="*/ 691515 h 825817"/>
                    <a:gd name="connsiteX41" fmla="*/ 267652 w 942022"/>
                    <a:gd name="connsiteY41" fmla="*/ 727710 h 825817"/>
                    <a:gd name="connsiteX42" fmla="*/ 343852 w 942022"/>
                    <a:gd name="connsiteY42" fmla="*/ 737235 h 825817"/>
                    <a:gd name="connsiteX43" fmla="*/ 358140 w 942022"/>
                    <a:gd name="connsiteY43" fmla="*/ 723900 h 825817"/>
                    <a:gd name="connsiteX44" fmla="*/ 375285 w 942022"/>
                    <a:gd name="connsiteY44" fmla="*/ 721995 h 825817"/>
                    <a:gd name="connsiteX45" fmla="*/ 421005 w 942022"/>
                    <a:gd name="connsiteY45" fmla="*/ 742950 h 825817"/>
                    <a:gd name="connsiteX46" fmla="*/ 436245 w 942022"/>
                    <a:gd name="connsiteY46" fmla="*/ 739140 h 825817"/>
                    <a:gd name="connsiteX47" fmla="*/ 446722 w 942022"/>
                    <a:gd name="connsiteY47" fmla="*/ 724853 h 825817"/>
                    <a:gd name="connsiteX48" fmla="*/ 406718 w 942022"/>
                    <a:gd name="connsiteY48" fmla="*/ 707708 h 825817"/>
                    <a:gd name="connsiteX49" fmla="*/ 385763 w 942022"/>
                    <a:gd name="connsiteY49" fmla="*/ 717233 h 825817"/>
                    <a:gd name="connsiteX50" fmla="*/ 375285 w 942022"/>
                    <a:gd name="connsiteY50" fmla="*/ 715328 h 825817"/>
                    <a:gd name="connsiteX51" fmla="*/ 361950 w 942022"/>
                    <a:gd name="connsiteY51" fmla="*/ 696278 h 825817"/>
                    <a:gd name="connsiteX52" fmla="*/ 393382 w 942022"/>
                    <a:gd name="connsiteY52" fmla="*/ 675322 h 825817"/>
                    <a:gd name="connsiteX53" fmla="*/ 408622 w 942022"/>
                    <a:gd name="connsiteY53" fmla="*/ 674370 h 825817"/>
                    <a:gd name="connsiteX54" fmla="*/ 408622 w 942022"/>
                    <a:gd name="connsiteY54" fmla="*/ 690563 h 825817"/>
                    <a:gd name="connsiteX55" fmla="*/ 422910 w 942022"/>
                    <a:gd name="connsiteY55" fmla="*/ 689610 h 825817"/>
                    <a:gd name="connsiteX56" fmla="*/ 455295 w 942022"/>
                    <a:gd name="connsiteY56" fmla="*/ 686753 h 825817"/>
                    <a:gd name="connsiteX57" fmla="*/ 459105 w 942022"/>
                    <a:gd name="connsiteY57" fmla="*/ 708660 h 825817"/>
                    <a:gd name="connsiteX58" fmla="*/ 469582 w 942022"/>
                    <a:gd name="connsiteY58" fmla="*/ 712470 h 825817"/>
                    <a:gd name="connsiteX59" fmla="*/ 475297 w 942022"/>
                    <a:gd name="connsiteY59" fmla="*/ 730568 h 825817"/>
                    <a:gd name="connsiteX60" fmla="*/ 521018 w 942022"/>
                    <a:gd name="connsiteY60" fmla="*/ 740093 h 825817"/>
                    <a:gd name="connsiteX61" fmla="*/ 537210 w 942022"/>
                    <a:gd name="connsiteY61" fmla="*/ 755333 h 825817"/>
                    <a:gd name="connsiteX62" fmla="*/ 537210 w 942022"/>
                    <a:gd name="connsiteY62" fmla="*/ 762000 h 825817"/>
                    <a:gd name="connsiteX63" fmla="*/ 525780 w 942022"/>
                    <a:gd name="connsiteY63" fmla="*/ 762000 h 825817"/>
                    <a:gd name="connsiteX64" fmla="*/ 511493 w 942022"/>
                    <a:gd name="connsiteY64" fmla="*/ 778193 h 825817"/>
                    <a:gd name="connsiteX65" fmla="*/ 527685 w 942022"/>
                    <a:gd name="connsiteY65" fmla="*/ 789622 h 825817"/>
                    <a:gd name="connsiteX66" fmla="*/ 579120 w 942022"/>
                    <a:gd name="connsiteY66" fmla="*/ 799147 h 825817"/>
                    <a:gd name="connsiteX67" fmla="*/ 604838 w 942022"/>
                    <a:gd name="connsiteY67" fmla="*/ 825818 h 825817"/>
                    <a:gd name="connsiteX68" fmla="*/ 646747 w 942022"/>
                    <a:gd name="connsiteY68" fmla="*/ 816293 h 825817"/>
                    <a:gd name="connsiteX69" fmla="*/ 611505 w 942022"/>
                    <a:gd name="connsiteY69" fmla="*/ 818197 h 825817"/>
                    <a:gd name="connsiteX70" fmla="*/ 610552 w 942022"/>
                    <a:gd name="connsiteY70" fmla="*/ 812483 h 825817"/>
                    <a:gd name="connsiteX71" fmla="*/ 637222 w 942022"/>
                    <a:gd name="connsiteY71" fmla="*/ 805815 h 825817"/>
                    <a:gd name="connsiteX72" fmla="*/ 639127 w 942022"/>
                    <a:gd name="connsiteY72" fmla="*/ 788670 h 825817"/>
                    <a:gd name="connsiteX73" fmla="*/ 650557 w 942022"/>
                    <a:gd name="connsiteY73" fmla="*/ 785813 h 825817"/>
                    <a:gd name="connsiteX74" fmla="*/ 650557 w 942022"/>
                    <a:gd name="connsiteY74" fmla="*/ 772478 h 825817"/>
                    <a:gd name="connsiteX75" fmla="*/ 661035 w 942022"/>
                    <a:gd name="connsiteY75" fmla="*/ 773430 h 825817"/>
                    <a:gd name="connsiteX76" fmla="*/ 661035 w 942022"/>
                    <a:gd name="connsiteY76" fmla="*/ 788670 h 825817"/>
                    <a:gd name="connsiteX77" fmla="*/ 684847 w 942022"/>
                    <a:gd name="connsiteY77" fmla="*/ 789622 h 825817"/>
                    <a:gd name="connsiteX78" fmla="*/ 692468 w 942022"/>
                    <a:gd name="connsiteY78" fmla="*/ 771525 h 825817"/>
                    <a:gd name="connsiteX79" fmla="*/ 701040 w 942022"/>
                    <a:gd name="connsiteY79" fmla="*/ 774383 h 825817"/>
                    <a:gd name="connsiteX80" fmla="*/ 702945 w 942022"/>
                    <a:gd name="connsiteY80" fmla="*/ 798195 h 825817"/>
                    <a:gd name="connsiteX81" fmla="*/ 714375 w 942022"/>
                    <a:gd name="connsiteY81" fmla="*/ 800100 h 825817"/>
                    <a:gd name="connsiteX82" fmla="*/ 697230 w 942022"/>
                    <a:gd name="connsiteY82" fmla="*/ 819150 h 825817"/>
                    <a:gd name="connsiteX83" fmla="*/ 721995 w 942022"/>
                    <a:gd name="connsiteY83" fmla="*/ 810578 h 825817"/>
                    <a:gd name="connsiteX84" fmla="*/ 741045 w 942022"/>
                    <a:gd name="connsiteY84" fmla="*/ 800100 h 825817"/>
                    <a:gd name="connsiteX85" fmla="*/ 768668 w 942022"/>
                    <a:gd name="connsiteY85" fmla="*/ 768668 h 825817"/>
                    <a:gd name="connsiteX86" fmla="*/ 762000 w 942022"/>
                    <a:gd name="connsiteY86" fmla="*/ 768668 h 825817"/>
                    <a:gd name="connsiteX87" fmla="*/ 749618 w 942022"/>
                    <a:gd name="connsiteY87" fmla="*/ 780097 h 825817"/>
                    <a:gd name="connsiteX88" fmla="*/ 745807 w 942022"/>
                    <a:gd name="connsiteY88" fmla="*/ 779145 h 825817"/>
                    <a:gd name="connsiteX89" fmla="*/ 741045 w 942022"/>
                    <a:gd name="connsiteY89" fmla="*/ 771525 h 825817"/>
                    <a:gd name="connsiteX90" fmla="*/ 749618 w 942022"/>
                    <a:gd name="connsiteY90" fmla="*/ 760095 h 825817"/>
                    <a:gd name="connsiteX91" fmla="*/ 749618 w 942022"/>
                    <a:gd name="connsiteY91" fmla="*/ 738188 h 825817"/>
                    <a:gd name="connsiteX92" fmla="*/ 760095 w 942022"/>
                    <a:gd name="connsiteY92" fmla="*/ 730568 h 825817"/>
                    <a:gd name="connsiteX93" fmla="*/ 766763 w 942022"/>
                    <a:gd name="connsiteY93" fmla="*/ 737235 h 825817"/>
                    <a:gd name="connsiteX94" fmla="*/ 776288 w 942022"/>
                    <a:gd name="connsiteY94" fmla="*/ 729615 h 825817"/>
                    <a:gd name="connsiteX95" fmla="*/ 785813 w 942022"/>
                    <a:gd name="connsiteY95" fmla="*/ 728663 h 825817"/>
                    <a:gd name="connsiteX96" fmla="*/ 791527 w 942022"/>
                    <a:gd name="connsiteY96" fmla="*/ 741045 h 825817"/>
                    <a:gd name="connsiteX97" fmla="*/ 785813 w 942022"/>
                    <a:gd name="connsiteY97" fmla="*/ 759143 h 825817"/>
                    <a:gd name="connsiteX98" fmla="*/ 808672 w 942022"/>
                    <a:gd name="connsiteY98" fmla="*/ 759143 h 825817"/>
                    <a:gd name="connsiteX99" fmla="*/ 857250 w 942022"/>
                    <a:gd name="connsiteY99" fmla="*/ 775335 h 825817"/>
                    <a:gd name="connsiteX100" fmla="*/ 862013 w 942022"/>
                    <a:gd name="connsiteY100" fmla="*/ 787718 h 825817"/>
                    <a:gd name="connsiteX101" fmla="*/ 877252 w 942022"/>
                    <a:gd name="connsiteY101" fmla="*/ 801053 h 825817"/>
                    <a:gd name="connsiteX102" fmla="*/ 903922 w 942022"/>
                    <a:gd name="connsiteY102" fmla="*/ 802005 h 825817"/>
                    <a:gd name="connsiteX103" fmla="*/ 916305 w 942022"/>
                    <a:gd name="connsiteY103" fmla="*/ 808672 h 825817"/>
                    <a:gd name="connsiteX104" fmla="*/ 933450 w 942022"/>
                    <a:gd name="connsiteY104" fmla="*/ 799147 h 825817"/>
                    <a:gd name="connsiteX105" fmla="*/ 942022 w 942022"/>
                    <a:gd name="connsiteY105" fmla="*/ 782955 h 825817"/>
                    <a:gd name="connsiteX106" fmla="*/ 942022 w 942022"/>
                    <a:gd name="connsiteY106" fmla="*/ 766763 h 825817"/>
                    <a:gd name="connsiteX107" fmla="*/ 928688 w 942022"/>
                    <a:gd name="connsiteY107" fmla="*/ 766763 h 825817"/>
                    <a:gd name="connsiteX108" fmla="*/ 917257 w 942022"/>
                    <a:gd name="connsiteY108" fmla="*/ 753428 h 825817"/>
                    <a:gd name="connsiteX109" fmla="*/ 906780 w 942022"/>
                    <a:gd name="connsiteY109" fmla="*/ 742950 h 825817"/>
                    <a:gd name="connsiteX110" fmla="*/ 876300 w 942022"/>
                    <a:gd name="connsiteY110" fmla="*/ 734378 h 825817"/>
                    <a:gd name="connsiteX111" fmla="*/ 851535 w 942022"/>
                    <a:gd name="connsiteY111" fmla="*/ 736283 h 825817"/>
                    <a:gd name="connsiteX112" fmla="*/ 811530 w 942022"/>
                    <a:gd name="connsiteY112" fmla="*/ 713422 h 825817"/>
                    <a:gd name="connsiteX113" fmla="*/ 811530 w 942022"/>
                    <a:gd name="connsiteY113" fmla="*/ 691515 h 825817"/>
                    <a:gd name="connsiteX114" fmla="*/ 823913 w 942022"/>
                    <a:gd name="connsiteY114" fmla="*/ 681990 h 825817"/>
                    <a:gd name="connsiteX115" fmla="*/ 846772 w 942022"/>
                    <a:gd name="connsiteY115" fmla="*/ 687705 h 825817"/>
                    <a:gd name="connsiteX116" fmla="*/ 817245 w 942022"/>
                    <a:gd name="connsiteY116" fmla="*/ 672465 h 825817"/>
                    <a:gd name="connsiteX117" fmla="*/ 819150 w 942022"/>
                    <a:gd name="connsiteY117" fmla="*/ 664845 h 825817"/>
                    <a:gd name="connsiteX118" fmla="*/ 853440 w 942022"/>
                    <a:gd name="connsiteY118" fmla="*/ 664845 h 825817"/>
                    <a:gd name="connsiteX119" fmla="*/ 878205 w 942022"/>
                    <a:gd name="connsiteY119" fmla="*/ 631508 h 825817"/>
                    <a:gd name="connsiteX120" fmla="*/ 853440 w 942022"/>
                    <a:gd name="connsiteY120" fmla="*/ 614363 h 825817"/>
                    <a:gd name="connsiteX121" fmla="*/ 861060 w 942022"/>
                    <a:gd name="connsiteY121" fmla="*/ 600075 h 825817"/>
                    <a:gd name="connsiteX122" fmla="*/ 849630 w 942022"/>
                    <a:gd name="connsiteY122" fmla="*/ 592455 h 825817"/>
                    <a:gd name="connsiteX123" fmla="*/ 842010 w 942022"/>
                    <a:gd name="connsiteY123" fmla="*/ 592455 h 825817"/>
                    <a:gd name="connsiteX124" fmla="*/ 822960 w 942022"/>
                    <a:gd name="connsiteY124" fmla="*/ 612458 h 825817"/>
                    <a:gd name="connsiteX125" fmla="*/ 822960 w 942022"/>
                    <a:gd name="connsiteY125" fmla="*/ 632460 h 825817"/>
                    <a:gd name="connsiteX126" fmla="*/ 817245 w 942022"/>
                    <a:gd name="connsiteY126" fmla="*/ 639128 h 825817"/>
                    <a:gd name="connsiteX127" fmla="*/ 806768 w 942022"/>
                    <a:gd name="connsiteY127" fmla="*/ 638175 h 825817"/>
                    <a:gd name="connsiteX128" fmla="*/ 791527 w 942022"/>
                    <a:gd name="connsiteY128" fmla="*/ 624840 h 825817"/>
                    <a:gd name="connsiteX129" fmla="*/ 779145 w 942022"/>
                    <a:gd name="connsiteY129" fmla="*/ 624840 h 825817"/>
                    <a:gd name="connsiteX130" fmla="*/ 779145 w 942022"/>
                    <a:gd name="connsiteY130" fmla="*/ 610553 h 825817"/>
                    <a:gd name="connsiteX131" fmla="*/ 784860 w 942022"/>
                    <a:gd name="connsiteY131" fmla="*/ 603885 h 825817"/>
                    <a:gd name="connsiteX132" fmla="*/ 792480 w 942022"/>
                    <a:gd name="connsiteY132" fmla="*/ 610553 h 825817"/>
                    <a:gd name="connsiteX133" fmla="*/ 808672 w 942022"/>
                    <a:gd name="connsiteY133" fmla="*/ 595313 h 825817"/>
                    <a:gd name="connsiteX134" fmla="*/ 815340 w 942022"/>
                    <a:gd name="connsiteY134" fmla="*/ 580072 h 825817"/>
                    <a:gd name="connsiteX135" fmla="*/ 822960 w 942022"/>
                    <a:gd name="connsiteY135" fmla="*/ 577215 h 825817"/>
                    <a:gd name="connsiteX136" fmla="*/ 719138 w 942022"/>
                    <a:gd name="connsiteY136" fmla="*/ 544830 h 825817"/>
                    <a:gd name="connsiteX137" fmla="*/ 737235 w 942022"/>
                    <a:gd name="connsiteY137" fmla="*/ 554355 h 825817"/>
                    <a:gd name="connsiteX138" fmla="*/ 744855 w 942022"/>
                    <a:gd name="connsiteY138" fmla="*/ 564833 h 825817"/>
                    <a:gd name="connsiteX139" fmla="*/ 768668 w 942022"/>
                    <a:gd name="connsiteY139" fmla="*/ 565785 h 825817"/>
                    <a:gd name="connsiteX140" fmla="*/ 782955 w 942022"/>
                    <a:gd name="connsiteY140" fmla="*/ 573405 h 825817"/>
                    <a:gd name="connsiteX141" fmla="*/ 784860 w 942022"/>
                    <a:gd name="connsiteY141" fmla="*/ 586740 h 825817"/>
                    <a:gd name="connsiteX142" fmla="*/ 781050 w 942022"/>
                    <a:gd name="connsiteY142" fmla="*/ 592455 h 825817"/>
                    <a:gd name="connsiteX143" fmla="*/ 772477 w 942022"/>
                    <a:gd name="connsiteY143" fmla="*/ 578168 h 825817"/>
                    <a:gd name="connsiteX144" fmla="*/ 759143 w 942022"/>
                    <a:gd name="connsiteY144" fmla="*/ 589597 h 825817"/>
                    <a:gd name="connsiteX145" fmla="*/ 750570 w 942022"/>
                    <a:gd name="connsiteY145" fmla="*/ 602933 h 825817"/>
                    <a:gd name="connsiteX146" fmla="*/ 723900 w 942022"/>
                    <a:gd name="connsiteY146" fmla="*/ 610553 h 825817"/>
                    <a:gd name="connsiteX147" fmla="*/ 708660 w 942022"/>
                    <a:gd name="connsiteY147" fmla="*/ 611505 h 825817"/>
                    <a:gd name="connsiteX148" fmla="*/ 673418 w 942022"/>
                    <a:gd name="connsiteY148" fmla="*/ 601980 h 825817"/>
                    <a:gd name="connsiteX149" fmla="*/ 674370 w 942022"/>
                    <a:gd name="connsiteY149" fmla="*/ 585788 h 825817"/>
                    <a:gd name="connsiteX150" fmla="*/ 693420 w 942022"/>
                    <a:gd name="connsiteY150" fmla="*/ 566738 h 825817"/>
                    <a:gd name="connsiteX151" fmla="*/ 703897 w 942022"/>
                    <a:gd name="connsiteY151" fmla="*/ 543878 h 825817"/>
                    <a:gd name="connsiteX152" fmla="*/ 674370 w 942022"/>
                    <a:gd name="connsiteY152" fmla="*/ 556260 h 825817"/>
                    <a:gd name="connsiteX153" fmla="*/ 674370 w 942022"/>
                    <a:gd name="connsiteY153" fmla="*/ 566738 h 825817"/>
                    <a:gd name="connsiteX154" fmla="*/ 657225 w 942022"/>
                    <a:gd name="connsiteY154" fmla="*/ 585788 h 825817"/>
                    <a:gd name="connsiteX155" fmla="*/ 645795 w 942022"/>
                    <a:gd name="connsiteY155" fmla="*/ 585788 h 825817"/>
                    <a:gd name="connsiteX156" fmla="*/ 645795 w 942022"/>
                    <a:gd name="connsiteY156" fmla="*/ 564833 h 825817"/>
                    <a:gd name="connsiteX157" fmla="*/ 661035 w 942022"/>
                    <a:gd name="connsiteY157" fmla="*/ 550545 h 82581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</a:cxnLst>
                  <a:rect l="l" t="t" r="r" b="b"/>
                  <a:pathLst>
                    <a:path w="942022" h="825817">
                      <a:moveTo>
                        <a:pt x="817245" y="570547"/>
                      </a:moveTo>
                      <a:lnTo>
                        <a:pt x="805815" y="553403"/>
                      </a:lnTo>
                      <a:lnTo>
                        <a:pt x="808672" y="541020"/>
                      </a:lnTo>
                      <a:lnTo>
                        <a:pt x="762952" y="476250"/>
                      </a:lnTo>
                      <a:lnTo>
                        <a:pt x="771525" y="432435"/>
                      </a:lnTo>
                      <a:lnTo>
                        <a:pt x="781050" y="419100"/>
                      </a:lnTo>
                      <a:lnTo>
                        <a:pt x="782002" y="405765"/>
                      </a:lnTo>
                      <a:lnTo>
                        <a:pt x="439102" y="424815"/>
                      </a:lnTo>
                      <a:lnTo>
                        <a:pt x="455295" y="311468"/>
                      </a:lnTo>
                      <a:lnTo>
                        <a:pt x="478155" y="265747"/>
                      </a:lnTo>
                      <a:lnTo>
                        <a:pt x="535305" y="185738"/>
                      </a:lnTo>
                      <a:lnTo>
                        <a:pt x="518160" y="161925"/>
                      </a:lnTo>
                      <a:lnTo>
                        <a:pt x="537210" y="161925"/>
                      </a:lnTo>
                      <a:lnTo>
                        <a:pt x="537210" y="130493"/>
                      </a:lnTo>
                      <a:lnTo>
                        <a:pt x="514350" y="106680"/>
                      </a:lnTo>
                      <a:lnTo>
                        <a:pt x="519113" y="90488"/>
                      </a:lnTo>
                      <a:lnTo>
                        <a:pt x="507682" y="80963"/>
                      </a:lnTo>
                      <a:lnTo>
                        <a:pt x="492443" y="13335"/>
                      </a:lnTo>
                      <a:lnTo>
                        <a:pt x="498157" y="0"/>
                      </a:lnTo>
                      <a:lnTo>
                        <a:pt x="0" y="12383"/>
                      </a:lnTo>
                      <a:lnTo>
                        <a:pt x="4763" y="201930"/>
                      </a:lnTo>
                      <a:lnTo>
                        <a:pt x="11430" y="234315"/>
                      </a:lnTo>
                      <a:lnTo>
                        <a:pt x="36195" y="260985"/>
                      </a:lnTo>
                      <a:lnTo>
                        <a:pt x="42863" y="312420"/>
                      </a:lnTo>
                      <a:lnTo>
                        <a:pt x="79057" y="356235"/>
                      </a:lnTo>
                      <a:lnTo>
                        <a:pt x="86677" y="397193"/>
                      </a:lnTo>
                      <a:lnTo>
                        <a:pt x="96202" y="397193"/>
                      </a:lnTo>
                      <a:lnTo>
                        <a:pt x="95250" y="466725"/>
                      </a:lnTo>
                      <a:lnTo>
                        <a:pt x="63818" y="527685"/>
                      </a:lnTo>
                      <a:lnTo>
                        <a:pt x="76200" y="549593"/>
                      </a:lnTo>
                      <a:lnTo>
                        <a:pt x="63818" y="563880"/>
                      </a:lnTo>
                      <a:lnTo>
                        <a:pt x="70485" y="592455"/>
                      </a:lnTo>
                      <a:lnTo>
                        <a:pt x="69532" y="633413"/>
                      </a:lnTo>
                      <a:lnTo>
                        <a:pt x="48577" y="666750"/>
                      </a:lnTo>
                      <a:lnTo>
                        <a:pt x="47625" y="674370"/>
                      </a:lnTo>
                      <a:lnTo>
                        <a:pt x="31432" y="685800"/>
                      </a:lnTo>
                      <a:lnTo>
                        <a:pt x="40957" y="702945"/>
                      </a:lnTo>
                      <a:lnTo>
                        <a:pt x="52388" y="713422"/>
                      </a:lnTo>
                      <a:lnTo>
                        <a:pt x="67627" y="701040"/>
                      </a:lnTo>
                      <a:lnTo>
                        <a:pt x="118110" y="692468"/>
                      </a:lnTo>
                      <a:lnTo>
                        <a:pt x="176213" y="691515"/>
                      </a:lnTo>
                      <a:lnTo>
                        <a:pt x="267652" y="727710"/>
                      </a:lnTo>
                      <a:lnTo>
                        <a:pt x="343852" y="737235"/>
                      </a:lnTo>
                      <a:lnTo>
                        <a:pt x="358140" y="723900"/>
                      </a:lnTo>
                      <a:lnTo>
                        <a:pt x="375285" y="721995"/>
                      </a:lnTo>
                      <a:lnTo>
                        <a:pt x="421005" y="742950"/>
                      </a:lnTo>
                      <a:lnTo>
                        <a:pt x="436245" y="739140"/>
                      </a:lnTo>
                      <a:lnTo>
                        <a:pt x="446722" y="724853"/>
                      </a:lnTo>
                      <a:lnTo>
                        <a:pt x="406718" y="707708"/>
                      </a:lnTo>
                      <a:lnTo>
                        <a:pt x="385763" y="717233"/>
                      </a:lnTo>
                      <a:lnTo>
                        <a:pt x="375285" y="715328"/>
                      </a:lnTo>
                      <a:lnTo>
                        <a:pt x="361950" y="696278"/>
                      </a:lnTo>
                      <a:lnTo>
                        <a:pt x="393382" y="675322"/>
                      </a:lnTo>
                      <a:lnTo>
                        <a:pt x="408622" y="674370"/>
                      </a:lnTo>
                      <a:lnTo>
                        <a:pt x="408622" y="690563"/>
                      </a:lnTo>
                      <a:lnTo>
                        <a:pt x="422910" y="689610"/>
                      </a:lnTo>
                      <a:lnTo>
                        <a:pt x="455295" y="686753"/>
                      </a:lnTo>
                      <a:lnTo>
                        <a:pt x="459105" y="708660"/>
                      </a:lnTo>
                      <a:lnTo>
                        <a:pt x="469582" y="712470"/>
                      </a:lnTo>
                      <a:lnTo>
                        <a:pt x="475297" y="730568"/>
                      </a:lnTo>
                      <a:lnTo>
                        <a:pt x="521018" y="740093"/>
                      </a:lnTo>
                      <a:lnTo>
                        <a:pt x="537210" y="755333"/>
                      </a:lnTo>
                      <a:lnTo>
                        <a:pt x="537210" y="762000"/>
                      </a:lnTo>
                      <a:lnTo>
                        <a:pt x="525780" y="762000"/>
                      </a:lnTo>
                      <a:lnTo>
                        <a:pt x="511493" y="778193"/>
                      </a:lnTo>
                      <a:lnTo>
                        <a:pt x="527685" y="789622"/>
                      </a:lnTo>
                      <a:lnTo>
                        <a:pt x="579120" y="799147"/>
                      </a:lnTo>
                      <a:lnTo>
                        <a:pt x="604838" y="825818"/>
                      </a:lnTo>
                      <a:lnTo>
                        <a:pt x="646747" y="816293"/>
                      </a:lnTo>
                      <a:lnTo>
                        <a:pt x="611505" y="818197"/>
                      </a:lnTo>
                      <a:lnTo>
                        <a:pt x="610552" y="812483"/>
                      </a:lnTo>
                      <a:lnTo>
                        <a:pt x="637222" y="805815"/>
                      </a:lnTo>
                      <a:lnTo>
                        <a:pt x="639127" y="788670"/>
                      </a:lnTo>
                      <a:lnTo>
                        <a:pt x="650557" y="785813"/>
                      </a:lnTo>
                      <a:lnTo>
                        <a:pt x="650557" y="772478"/>
                      </a:lnTo>
                      <a:lnTo>
                        <a:pt x="661035" y="773430"/>
                      </a:lnTo>
                      <a:lnTo>
                        <a:pt x="661035" y="788670"/>
                      </a:lnTo>
                      <a:lnTo>
                        <a:pt x="684847" y="789622"/>
                      </a:lnTo>
                      <a:lnTo>
                        <a:pt x="692468" y="771525"/>
                      </a:lnTo>
                      <a:lnTo>
                        <a:pt x="701040" y="774383"/>
                      </a:lnTo>
                      <a:lnTo>
                        <a:pt x="702945" y="798195"/>
                      </a:lnTo>
                      <a:lnTo>
                        <a:pt x="714375" y="800100"/>
                      </a:lnTo>
                      <a:lnTo>
                        <a:pt x="697230" y="819150"/>
                      </a:lnTo>
                      <a:lnTo>
                        <a:pt x="721995" y="810578"/>
                      </a:lnTo>
                      <a:lnTo>
                        <a:pt x="741045" y="800100"/>
                      </a:lnTo>
                      <a:lnTo>
                        <a:pt x="768668" y="768668"/>
                      </a:lnTo>
                      <a:lnTo>
                        <a:pt x="762000" y="768668"/>
                      </a:lnTo>
                      <a:lnTo>
                        <a:pt x="749618" y="780097"/>
                      </a:lnTo>
                      <a:lnTo>
                        <a:pt x="745807" y="779145"/>
                      </a:lnTo>
                      <a:lnTo>
                        <a:pt x="741045" y="771525"/>
                      </a:lnTo>
                      <a:lnTo>
                        <a:pt x="749618" y="760095"/>
                      </a:lnTo>
                      <a:lnTo>
                        <a:pt x="749618" y="738188"/>
                      </a:lnTo>
                      <a:lnTo>
                        <a:pt x="760095" y="730568"/>
                      </a:lnTo>
                      <a:lnTo>
                        <a:pt x="766763" y="737235"/>
                      </a:lnTo>
                      <a:lnTo>
                        <a:pt x="776288" y="729615"/>
                      </a:lnTo>
                      <a:lnTo>
                        <a:pt x="785813" y="728663"/>
                      </a:lnTo>
                      <a:lnTo>
                        <a:pt x="791527" y="741045"/>
                      </a:lnTo>
                      <a:lnTo>
                        <a:pt x="785813" y="759143"/>
                      </a:lnTo>
                      <a:lnTo>
                        <a:pt x="808672" y="759143"/>
                      </a:lnTo>
                      <a:lnTo>
                        <a:pt x="857250" y="775335"/>
                      </a:lnTo>
                      <a:lnTo>
                        <a:pt x="862013" y="787718"/>
                      </a:lnTo>
                      <a:lnTo>
                        <a:pt x="877252" y="801053"/>
                      </a:lnTo>
                      <a:lnTo>
                        <a:pt x="903922" y="802005"/>
                      </a:lnTo>
                      <a:lnTo>
                        <a:pt x="916305" y="808672"/>
                      </a:lnTo>
                      <a:lnTo>
                        <a:pt x="933450" y="799147"/>
                      </a:lnTo>
                      <a:lnTo>
                        <a:pt x="942022" y="782955"/>
                      </a:lnTo>
                      <a:lnTo>
                        <a:pt x="942022" y="766763"/>
                      </a:lnTo>
                      <a:lnTo>
                        <a:pt x="928688" y="766763"/>
                      </a:lnTo>
                      <a:lnTo>
                        <a:pt x="917257" y="753428"/>
                      </a:lnTo>
                      <a:lnTo>
                        <a:pt x="906780" y="742950"/>
                      </a:lnTo>
                      <a:lnTo>
                        <a:pt x="876300" y="734378"/>
                      </a:lnTo>
                      <a:lnTo>
                        <a:pt x="851535" y="736283"/>
                      </a:lnTo>
                      <a:lnTo>
                        <a:pt x="811530" y="713422"/>
                      </a:lnTo>
                      <a:lnTo>
                        <a:pt x="811530" y="691515"/>
                      </a:lnTo>
                      <a:lnTo>
                        <a:pt x="823913" y="681990"/>
                      </a:lnTo>
                      <a:lnTo>
                        <a:pt x="846772" y="687705"/>
                      </a:lnTo>
                      <a:lnTo>
                        <a:pt x="817245" y="672465"/>
                      </a:lnTo>
                      <a:lnTo>
                        <a:pt x="819150" y="664845"/>
                      </a:lnTo>
                      <a:lnTo>
                        <a:pt x="853440" y="664845"/>
                      </a:lnTo>
                      <a:lnTo>
                        <a:pt x="878205" y="631508"/>
                      </a:lnTo>
                      <a:lnTo>
                        <a:pt x="853440" y="614363"/>
                      </a:lnTo>
                      <a:lnTo>
                        <a:pt x="861060" y="600075"/>
                      </a:lnTo>
                      <a:lnTo>
                        <a:pt x="849630" y="592455"/>
                      </a:lnTo>
                      <a:lnTo>
                        <a:pt x="842010" y="592455"/>
                      </a:lnTo>
                      <a:lnTo>
                        <a:pt x="822960" y="612458"/>
                      </a:lnTo>
                      <a:lnTo>
                        <a:pt x="822960" y="632460"/>
                      </a:lnTo>
                      <a:lnTo>
                        <a:pt x="817245" y="639128"/>
                      </a:lnTo>
                      <a:lnTo>
                        <a:pt x="806768" y="638175"/>
                      </a:lnTo>
                      <a:lnTo>
                        <a:pt x="791527" y="624840"/>
                      </a:lnTo>
                      <a:lnTo>
                        <a:pt x="779145" y="624840"/>
                      </a:lnTo>
                      <a:lnTo>
                        <a:pt x="779145" y="610553"/>
                      </a:lnTo>
                      <a:lnTo>
                        <a:pt x="784860" y="603885"/>
                      </a:lnTo>
                      <a:lnTo>
                        <a:pt x="792480" y="610553"/>
                      </a:lnTo>
                      <a:lnTo>
                        <a:pt x="808672" y="595313"/>
                      </a:lnTo>
                      <a:lnTo>
                        <a:pt x="815340" y="580072"/>
                      </a:lnTo>
                      <a:lnTo>
                        <a:pt x="822960" y="577215"/>
                      </a:lnTo>
                      <a:close/>
                      <a:moveTo>
                        <a:pt x="719138" y="544830"/>
                      </a:moveTo>
                      <a:lnTo>
                        <a:pt x="737235" y="554355"/>
                      </a:lnTo>
                      <a:lnTo>
                        <a:pt x="744855" y="564833"/>
                      </a:lnTo>
                      <a:lnTo>
                        <a:pt x="768668" y="565785"/>
                      </a:lnTo>
                      <a:lnTo>
                        <a:pt x="782955" y="573405"/>
                      </a:lnTo>
                      <a:lnTo>
                        <a:pt x="784860" y="586740"/>
                      </a:lnTo>
                      <a:lnTo>
                        <a:pt x="781050" y="592455"/>
                      </a:lnTo>
                      <a:lnTo>
                        <a:pt x="772477" y="578168"/>
                      </a:lnTo>
                      <a:lnTo>
                        <a:pt x="759143" y="589597"/>
                      </a:lnTo>
                      <a:lnTo>
                        <a:pt x="750570" y="602933"/>
                      </a:lnTo>
                      <a:lnTo>
                        <a:pt x="723900" y="610553"/>
                      </a:lnTo>
                      <a:lnTo>
                        <a:pt x="708660" y="611505"/>
                      </a:lnTo>
                      <a:lnTo>
                        <a:pt x="673418" y="601980"/>
                      </a:lnTo>
                      <a:lnTo>
                        <a:pt x="674370" y="585788"/>
                      </a:lnTo>
                      <a:lnTo>
                        <a:pt x="693420" y="566738"/>
                      </a:lnTo>
                      <a:lnTo>
                        <a:pt x="703897" y="543878"/>
                      </a:lnTo>
                      <a:close/>
                      <a:moveTo>
                        <a:pt x="674370" y="556260"/>
                      </a:moveTo>
                      <a:lnTo>
                        <a:pt x="674370" y="566738"/>
                      </a:lnTo>
                      <a:lnTo>
                        <a:pt x="657225" y="585788"/>
                      </a:lnTo>
                      <a:lnTo>
                        <a:pt x="645795" y="585788"/>
                      </a:lnTo>
                      <a:lnTo>
                        <a:pt x="645795" y="564833"/>
                      </a:lnTo>
                      <a:lnTo>
                        <a:pt x="661035" y="550545"/>
                      </a:lnTo>
                      <a:close/>
                    </a:path>
                  </a:pathLst>
                </a:custGeom>
                <a:solidFill>
                  <a:srgbClr val="ACBDCE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algn="ctr"/>
                  <a:endParaRPr lang="en-US" sz="1200" b="1">
                    <a:solidFill>
                      <a:schemeClr val="bg1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  <p:sp>
              <p:nvSpPr>
                <p:cNvPr id="459" name="Freeform: Shape 458">
                  <a:extLst>
                    <a:ext uri="{FF2B5EF4-FFF2-40B4-BE49-F238E27FC236}">
                      <a16:creationId xmlns:a16="http://schemas.microsoft.com/office/drawing/2014/main" id="{A954F97F-8F21-AA3B-BC73-025412FB6882}"/>
                    </a:ext>
                  </a:extLst>
                </p:cNvPr>
                <p:cNvSpPr/>
                <p:nvPr/>
              </p:nvSpPr>
              <p:spPr>
                <a:xfrm>
                  <a:off x="9504084" y="1766870"/>
                  <a:ext cx="548672" cy="866954"/>
                </a:xfrm>
                <a:custGeom>
                  <a:avLst/>
                  <a:gdLst>
                    <a:gd name="connsiteX0" fmla="*/ 113348 w 612457"/>
                    <a:gd name="connsiteY0" fmla="*/ 876300 h 967740"/>
                    <a:gd name="connsiteX1" fmla="*/ 119063 w 612457"/>
                    <a:gd name="connsiteY1" fmla="*/ 914400 h 967740"/>
                    <a:gd name="connsiteX2" fmla="*/ 149543 w 612457"/>
                    <a:gd name="connsiteY2" fmla="*/ 933450 h 967740"/>
                    <a:gd name="connsiteX3" fmla="*/ 157163 w 612457"/>
                    <a:gd name="connsiteY3" fmla="*/ 954405 h 967740"/>
                    <a:gd name="connsiteX4" fmla="*/ 179070 w 612457"/>
                    <a:gd name="connsiteY4" fmla="*/ 967740 h 967740"/>
                    <a:gd name="connsiteX5" fmla="*/ 192405 w 612457"/>
                    <a:gd name="connsiteY5" fmla="*/ 964883 h 967740"/>
                    <a:gd name="connsiteX6" fmla="*/ 201930 w 612457"/>
                    <a:gd name="connsiteY6" fmla="*/ 936308 h 967740"/>
                    <a:gd name="connsiteX7" fmla="*/ 194310 w 612457"/>
                    <a:gd name="connsiteY7" fmla="*/ 908685 h 967740"/>
                    <a:gd name="connsiteX8" fmla="*/ 209550 w 612457"/>
                    <a:gd name="connsiteY8" fmla="*/ 900112 h 967740"/>
                    <a:gd name="connsiteX9" fmla="*/ 214313 w 612457"/>
                    <a:gd name="connsiteY9" fmla="*/ 873442 h 967740"/>
                    <a:gd name="connsiteX10" fmla="*/ 208598 w 612457"/>
                    <a:gd name="connsiteY10" fmla="*/ 861060 h 967740"/>
                    <a:gd name="connsiteX11" fmla="*/ 240030 w 612457"/>
                    <a:gd name="connsiteY11" fmla="*/ 842962 h 967740"/>
                    <a:gd name="connsiteX12" fmla="*/ 219075 w 612457"/>
                    <a:gd name="connsiteY12" fmla="*/ 821055 h 967740"/>
                    <a:gd name="connsiteX13" fmla="*/ 227648 w 612457"/>
                    <a:gd name="connsiteY13" fmla="*/ 798195 h 967740"/>
                    <a:gd name="connsiteX14" fmla="*/ 240983 w 612457"/>
                    <a:gd name="connsiteY14" fmla="*/ 777240 h 967740"/>
                    <a:gd name="connsiteX15" fmla="*/ 245745 w 612457"/>
                    <a:gd name="connsiteY15" fmla="*/ 807720 h 967740"/>
                    <a:gd name="connsiteX16" fmla="*/ 260985 w 612457"/>
                    <a:gd name="connsiteY16" fmla="*/ 788670 h 967740"/>
                    <a:gd name="connsiteX17" fmla="*/ 273368 w 612457"/>
                    <a:gd name="connsiteY17" fmla="*/ 797243 h 967740"/>
                    <a:gd name="connsiteX18" fmla="*/ 284798 w 612457"/>
                    <a:gd name="connsiteY18" fmla="*/ 789623 h 967740"/>
                    <a:gd name="connsiteX19" fmla="*/ 284798 w 612457"/>
                    <a:gd name="connsiteY19" fmla="*/ 773430 h 967740"/>
                    <a:gd name="connsiteX20" fmla="*/ 315278 w 612457"/>
                    <a:gd name="connsiteY20" fmla="*/ 761048 h 967740"/>
                    <a:gd name="connsiteX21" fmla="*/ 318135 w 612457"/>
                    <a:gd name="connsiteY21" fmla="*/ 733425 h 967740"/>
                    <a:gd name="connsiteX22" fmla="*/ 341948 w 612457"/>
                    <a:gd name="connsiteY22" fmla="*/ 731520 h 967740"/>
                    <a:gd name="connsiteX23" fmla="*/ 367665 w 612457"/>
                    <a:gd name="connsiteY23" fmla="*/ 696278 h 967740"/>
                    <a:gd name="connsiteX24" fmla="*/ 367665 w 612457"/>
                    <a:gd name="connsiteY24" fmla="*/ 689610 h 967740"/>
                    <a:gd name="connsiteX25" fmla="*/ 359093 w 612457"/>
                    <a:gd name="connsiteY25" fmla="*/ 684848 h 967740"/>
                    <a:gd name="connsiteX26" fmla="*/ 358140 w 612457"/>
                    <a:gd name="connsiteY26" fmla="*/ 653415 h 967740"/>
                    <a:gd name="connsiteX27" fmla="*/ 363855 w 612457"/>
                    <a:gd name="connsiteY27" fmla="*/ 642937 h 967740"/>
                    <a:gd name="connsiteX28" fmla="*/ 365760 w 612457"/>
                    <a:gd name="connsiteY28" fmla="*/ 658178 h 967740"/>
                    <a:gd name="connsiteX29" fmla="*/ 375285 w 612457"/>
                    <a:gd name="connsiteY29" fmla="*/ 653415 h 967740"/>
                    <a:gd name="connsiteX30" fmla="*/ 373380 w 612457"/>
                    <a:gd name="connsiteY30" fmla="*/ 622935 h 967740"/>
                    <a:gd name="connsiteX31" fmla="*/ 364808 w 612457"/>
                    <a:gd name="connsiteY31" fmla="*/ 625793 h 967740"/>
                    <a:gd name="connsiteX32" fmla="*/ 363855 w 612457"/>
                    <a:gd name="connsiteY32" fmla="*/ 637223 h 967740"/>
                    <a:gd name="connsiteX33" fmla="*/ 352425 w 612457"/>
                    <a:gd name="connsiteY33" fmla="*/ 623887 h 967740"/>
                    <a:gd name="connsiteX34" fmla="*/ 360998 w 612457"/>
                    <a:gd name="connsiteY34" fmla="*/ 610553 h 967740"/>
                    <a:gd name="connsiteX35" fmla="*/ 366713 w 612457"/>
                    <a:gd name="connsiteY35" fmla="*/ 611505 h 967740"/>
                    <a:gd name="connsiteX36" fmla="*/ 377190 w 612457"/>
                    <a:gd name="connsiteY36" fmla="*/ 607695 h 967740"/>
                    <a:gd name="connsiteX37" fmla="*/ 381953 w 612457"/>
                    <a:gd name="connsiteY37" fmla="*/ 634365 h 967740"/>
                    <a:gd name="connsiteX38" fmla="*/ 401003 w 612457"/>
                    <a:gd name="connsiteY38" fmla="*/ 631508 h 967740"/>
                    <a:gd name="connsiteX39" fmla="*/ 428625 w 612457"/>
                    <a:gd name="connsiteY39" fmla="*/ 638175 h 967740"/>
                    <a:gd name="connsiteX40" fmla="*/ 428625 w 612457"/>
                    <a:gd name="connsiteY40" fmla="*/ 628650 h 967740"/>
                    <a:gd name="connsiteX41" fmla="*/ 418148 w 612457"/>
                    <a:gd name="connsiteY41" fmla="*/ 617220 h 967740"/>
                    <a:gd name="connsiteX42" fmla="*/ 430530 w 612457"/>
                    <a:gd name="connsiteY42" fmla="*/ 618173 h 967740"/>
                    <a:gd name="connsiteX43" fmla="*/ 431483 w 612457"/>
                    <a:gd name="connsiteY43" fmla="*/ 596265 h 967740"/>
                    <a:gd name="connsiteX44" fmla="*/ 437198 w 612457"/>
                    <a:gd name="connsiteY44" fmla="*/ 603885 h 967740"/>
                    <a:gd name="connsiteX45" fmla="*/ 440055 w 612457"/>
                    <a:gd name="connsiteY45" fmla="*/ 621983 h 967740"/>
                    <a:gd name="connsiteX46" fmla="*/ 460058 w 612457"/>
                    <a:gd name="connsiteY46" fmla="*/ 636270 h 967740"/>
                    <a:gd name="connsiteX47" fmla="*/ 461963 w 612457"/>
                    <a:gd name="connsiteY47" fmla="*/ 626745 h 967740"/>
                    <a:gd name="connsiteX48" fmla="*/ 470535 w 612457"/>
                    <a:gd name="connsiteY48" fmla="*/ 624840 h 967740"/>
                    <a:gd name="connsiteX49" fmla="*/ 467678 w 612457"/>
                    <a:gd name="connsiteY49" fmla="*/ 617220 h 967740"/>
                    <a:gd name="connsiteX50" fmla="*/ 475298 w 612457"/>
                    <a:gd name="connsiteY50" fmla="*/ 611505 h 967740"/>
                    <a:gd name="connsiteX51" fmla="*/ 474345 w 612457"/>
                    <a:gd name="connsiteY51" fmla="*/ 596265 h 967740"/>
                    <a:gd name="connsiteX52" fmla="*/ 459105 w 612457"/>
                    <a:gd name="connsiteY52" fmla="*/ 594360 h 967740"/>
                    <a:gd name="connsiteX53" fmla="*/ 440055 w 612457"/>
                    <a:gd name="connsiteY53" fmla="*/ 601028 h 967740"/>
                    <a:gd name="connsiteX54" fmla="*/ 453390 w 612457"/>
                    <a:gd name="connsiteY54" fmla="*/ 585787 h 967740"/>
                    <a:gd name="connsiteX55" fmla="*/ 460058 w 612457"/>
                    <a:gd name="connsiteY55" fmla="*/ 578168 h 967740"/>
                    <a:gd name="connsiteX56" fmla="*/ 472440 w 612457"/>
                    <a:gd name="connsiteY56" fmla="*/ 576262 h 967740"/>
                    <a:gd name="connsiteX57" fmla="*/ 476250 w 612457"/>
                    <a:gd name="connsiteY57" fmla="*/ 588645 h 967740"/>
                    <a:gd name="connsiteX58" fmla="*/ 492443 w 612457"/>
                    <a:gd name="connsiteY58" fmla="*/ 603885 h 967740"/>
                    <a:gd name="connsiteX59" fmla="*/ 496253 w 612457"/>
                    <a:gd name="connsiteY59" fmla="*/ 583883 h 967740"/>
                    <a:gd name="connsiteX60" fmla="*/ 518160 w 612457"/>
                    <a:gd name="connsiteY60" fmla="*/ 572453 h 967740"/>
                    <a:gd name="connsiteX61" fmla="*/ 509588 w 612457"/>
                    <a:gd name="connsiteY61" fmla="*/ 560070 h 967740"/>
                    <a:gd name="connsiteX62" fmla="*/ 510540 w 612457"/>
                    <a:gd name="connsiteY62" fmla="*/ 543878 h 967740"/>
                    <a:gd name="connsiteX63" fmla="*/ 521018 w 612457"/>
                    <a:gd name="connsiteY63" fmla="*/ 548640 h 967740"/>
                    <a:gd name="connsiteX64" fmla="*/ 527685 w 612457"/>
                    <a:gd name="connsiteY64" fmla="*/ 548640 h 967740"/>
                    <a:gd name="connsiteX65" fmla="*/ 543878 w 612457"/>
                    <a:gd name="connsiteY65" fmla="*/ 535305 h 967740"/>
                    <a:gd name="connsiteX66" fmla="*/ 547688 w 612457"/>
                    <a:gd name="connsiteY66" fmla="*/ 513397 h 967740"/>
                    <a:gd name="connsiteX67" fmla="*/ 568643 w 612457"/>
                    <a:gd name="connsiteY67" fmla="*/ 516255 h 967740"/>
                    <a:gd name="connsiteX68" fmla="*/ 569595 w 612457"/>
                    <a:gd name="connsiteY68" fmla="*/ 509587 h 967740"/>
                    <a:gd name="connsiteX69" fmla="*/ 571500 w 612457"/>
                    <a:gd name="connsiteY69" fmla="*/ 494347 h 967740"/>
                    <a:gd name="connsiteX70" fmla="*/ 576263 w 612457"/>
                    <a:gd name="connsiteY70" fmla="*/ 507683 h 967740"/>
                    <a:gd name="connsiteX71" fmla="*/ 590550 w 612457"/>
                    <a:gd name="connsiteY71" fmla="*/ 498158 h 967740"/>
                    <a:gd name="connsiteX72" fmla="*/ 612458 w 612457"/>
                    <a:gd name="connsiteY72" fmla="*/ 459105 h 967740"/>
                    <a:gd name="connsiteX73" fmla="*/ 611505 w 612457"/>
                    <a:gd name="connsiteY73" fmla="*/ 438150 h 967740"/>
                    <a:gd name="connsiteX74" fmla="*/ 598170 w 612457"/>
                    <a:gd name="connsiteY74" fmla="*/ 419100 h 967740"/>
                    <a:gd name="connsiteX75" fmla="*/ 569595 w 612457"/>
                    <a:gd name="connsiteY75" fmla="*/ 388620 h 967740"/>
                    <a:gd name="connsiteX76" fmla="*/ 551498 w 612457"/>
                    <a:gd name="connsiteY76" fmla="*/ 388620 h 967740"/>
                    <a:gd name="connsiteX77" fmla="*/ 543878 w 612457"/>
                    <a:gd name="connsiteY77" fmla="*/ 409575 h 967740"/>
                    <a:gd name="connsiteX78" fmla="*/ 516255 w 612457"/>
                    <a:gd name="connsiteY78" fmla="*/ 381000 h 967740"/>
                    <a:gd name="connsiteX79" fmla="*/ 519113 w 612457"/>
                    <a:gd name="connsiteY79" fmla="*/ 373380 h 967740"/>
                    <a:gd name="connsiteX80" fmla="*/ 519113 w 612457"/>
                    <a:gd name="connsiteY80" fmla="*/ 359093 h 967740"/>
                    <a:gd name="connsiteX81" fmla="*/ 503873 w 612457"/>
                    <a:gd name="connsiteY81" fmla="*/ 316230 h 967740"/>
                    <a:gd name="connsiteX82" fmla="*/ 496253 w 612457"/>
                    <a:gd name="connsiteY82" fmla="*/ 314325 h 967740"/>
                    <a:gd name="connsiteX83" fmla="*/ 489585 w 612457"/>
                    <a:gd name="connsiteY83" fmla="*/ 318135 h 967740"/>
                    <a:gd name="connsiteX84" fmla="*/ 443865 w 612457"/>
                    <a:gd name="connsiteY84" fmla="*/ 318135 h 967740"/>
                    <a:gd name="connsiteX85" fmla="*/ 441008 w 612457"/>
                    <a:gd name="connsiteY85" fmla="*/ 283845 h 967740"/>
                    <a:gd name="connsiteX86" fmla="*/ 363855 w 612457"/>
                    <a:gd name="connsiteY86" fmla="*/ 36195 h 967740"/>
                    <a:gd name="connsiteX87" fmla="*/ 294323 w 612457"/>
                    <a:gd name="connsiteY87" fmla="*/ 952 h 967740"/>
                    <a:gd name="connsiteX88" fmla="*/ 266700 w 612457"/>
                    <a:gd name="connsiteY88" fmla="*/ 0 h 967740"/>
                    <a:gd name="connsiteX89" fmla="*/ 202883 w 612457"/>
                    <a:gd name="connsiteY89" fmla="*/ 62865 h 967740"/>
                    <a:gd name="connsiteX90" fmla="*/ 177165 w 612457"/>
                    <a:gd name="connsiteY90" fmla="*/ 53340 h 967740"/>
                    <a:gd name="connsiteX91" fmla="*/ 167640 w 612457"/>
                    <a:gd name="connsiteY91" fmla="*/ 16193 h 967740"/>
                    <a:gd name="connsiteX92" fmla="*/ 141923 w 612457"/>
                    <a:gd name="connsiteY92" fmla="*/ 16193 h 967740"/>
                    <a:gd name="connsiteX93" fmla="*/ 76200 w 612457"/>
                    <a:gd name="connsiteY93" fmla="*/ 201930 h 967740"/>
                    <a:gd name="connsiteX94" fmla="*/ 82868 w 612457"/>
                    <a:gd name="connsiteY94" fmla="*/ 260985 h 967740"/>
                    <a:gd name="connsiteX95" fmla="*/ 66675 w 612457"/>
                    <a:gd name="connsiteY95" fmla="*/ 283845 h 967740"/>
                    <a:gd name="connsiteX96" fmla="*/ 62865 w 612457"/>
                    <a:gd name="connsiteY96" fmla="*/ 327660 h 967740"/>
                    <a:gd name="connsiteX97" fmla="*/ 75248 w 612457"/>
                    <a:gd name="connsiteY97" fmla="*/ 362903 h 967740"/>
                    <a:gd name="connsiteX98" fmla="*/ 82868 w 612457"/>
                    <a:gd name="connsiteY98" fmla="*/ 364808 h 967740"/>
                    <a:gd name="connsiteX99" fmla="*/ 82868 w 612457"/>
                    <a:gd name="connsiteY99" fmla="*/ 380047 h 967740"/>
                    <a:gd name="connsiteX100" fmla="*/ 67628 w 612457"/>
                    <a:gd name="connsiteY100" fmla="*/ 422910 h 967740"/>
                    <a:gd name="connsiteX101" fmla="*/ 53340 w 612457"/>
                    <a:gd name="connsiteY101" fmla="*/ 436245 h 967740"/>
                    <a:gd name="connsiteX102" fmla="*/ 40958 w 612457"/>
                    <a:gd name="connsiteY102" fmla="*/ 457200 h 967740"/>
                    <a:gd name="connsiteX103" fmla="*/ 37148 w 612457"/>
                    <a:gd name="connsiteY103" fmla="*/ 531495 h 967740"/>
                    <a:gd name="connsiteX104" fmla="*/ 14288 w 612457"/>
                    <a:gd name="connsiteY104" fmla="*/ 521970 h 967740"/>
                    <a:gd name="connsiteX105" fmla="*/ 0 w 612457"/>
                    <a:gd name="connsiteY105" fmla="*/ 525780 h 967740"/>
                    <a:gd name="connsiteX106" fmla="*/ 442913 w 612457"/>
                    <a:gd name="connsiteY106" fmla="*/ 641033 h 967740"/>
                    <a:gd name="connsiteX107" fmla="*/ 433388 w 612457"/>
                    <a:gd name="connsiteY107" fmla="*/ 648653 h 967740"/>
                    <a:gd name="connsiteX108" fmla="*/ 433388 w 612457"/>
                    <a:gd name="connsiteY108" fmla="*/ 661035 h 967740"/>
                    <a:gd name="connsiteX109" fmla="*/ 440055 w 612457"/>
                    <a:gd name="connsiteY109" fmla="*/ 653415 h 967740"/>
                    <a:gd name="connsiteX110" fmla="*/ 448628 w 612457"/>
                    <a:gd name="connsiteY110" fmla="*/ 661035 h 967740"/>
                    <a:gd name="connsiteX111" fmla="*/ 452438 w 612457"/>
                    <a:gd name="connsiteY111" fmla="*/ 656273 h 967740"/>
                    <a:gd name="connsiteX112" fmla="*/ 462915 w 612457"/>
                    <a:gd name="connsiteY112" fmla="*/ 658178 h 967740"/>
                    <a:gd name="connsiteX113" fmla="*/ 453390 w 612457"/>
                    <a:gd name="connsiteY113" fmla="*/ 650558 h 967740"/>
                    <a:gd name="connsiteX114" fmla="*/ 457200 w 612457"/>
                    <a:gd name="connsiteY114" fmla="*/ 642937 h 967740"/>
                    <a:gd name="connsiteX115" fmla="*/ 426720 w 612457"/>
                    <a:gd name="connsiteY115" fmla="*/ 665798 h 967740"/>
                    <a:gd name="connsiteX116" fmla="*/ 417195 w 612457"/>
                    <a:gd name="connsiteY116" fmla="*/ 676275 h 967740"/>
                    <a:gd name="connsiteX117" fmla="*/ 421958 w 612457"/>
                    <a:gd name="connsiteY117" fmla="*/ 680085 h 967740"/>
                    <a:gd name="connsiteX118" fmla="*/ 421005 w 612457"/>
                    <a:gd name="connsiteY118" fmla="*/ 689610 h 967740"/>
                    <a:gd name="connsiteX119" fmla="*/ 431483 w 612457"/>
                    <a:gd name="connsiteY119" fmla="*/ 689610 h 967740"/>
                    <a:gd name="connsiteX120" fmla="*/ 431483 w 612457"/>
                    <a:gd name="connsiteY120" fmla="*/ 672465 h 967740"/>
                    <a:gd name="connsiteX121" fmla="*/ 398145 w 612457"/>
                    <a:gd name="connsiteY121" fmla="*/ 650558 h 967740"/>
                    <a:gd name="connsiteX122" fmla="*/ 406718 w 612457"/>
                    <a:gd name="connsiteY122" fmla="*/ 662940 h 967740"/>
                    <a:gd name="connsiteX123" fmla="*/ 416243 w 612457"/>
                    <a:gd name="connsiteY123" fmla="*/ 667703 h 967740"/>
                    <a:gd name="connsiteX124" fmla="*/ 419100 w 612457"/>
                    <a:gd name="connsiteY124" fmla="*/ 658178 h 967740"/>
                    <a:gd name="connsiteX125" fmla="*/ 419100 w 612457"/>
                    <a:gd name="connsiteY125" fmla="*/ 641033 h 967740"/>
                    <a:gd name="connsiteX126" fmla="*/ 406718 w 612457"/>
                    <a:gd name="connsiteY126" fmla="*/ 634365 h 967740"/>
                    <a:gd name="connsiteX127" fmla="*/ 402908 w 612457"/>
                    <a:gd name="connsiteY127" fmla="*/ 645795 h 967740"/>
                    <a:gd name="connsiteX128" fmla="*/ 388620 w 612457"/>
                    <a:gd name="connsiteY128" fmla="*/ 698183 h 967740"/>
                    <a:gd name="connsiteX129" fmla="*/ 372428 w 612457"/>
                    <a:gd name="connsiteY129" fmla="*/ 681990 h 967740"/>
                    <a:gd name="connsiteX130" fmla="*/ 387668 w 612457"/>
                    <a:gd name="connsiteY130" fmla="*/ 659130 h 967740"/>
                    <a:gd name="connsiteX131" fmla="*/ 395288 w 612457"/>
                    <a:gd name="connsiteY131" fmla="*/ 661987 h 967740"/>
                    <a:gd name="connsiteX132" fmla="*/ 397193 w 612457"/>
                    <a:gd name="connsiteY132" fmla="*/ 672465 h 967740"/>
                    <a:gd name="connsiteX133" fmla="*/ 406718 w 612457"/>
                    <a:gd name="connsiteY133" fmla="*/ 680085 h 967740"/>
                    <a:gd name="connsiteX134" fmla="*/ 406718 w 612457"/>
                    <a:gd name="connsiteY134" fmla="*/ 690562 h 967740"/>
                    <a:gd name="connsiteX135" fmla="*/ 397193 w 612457"/>
                    <a:gd name="connsiteY135" fmla="*/ 700087 h 96774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</a:cxnLst>
                  <a:rect l="l" t="t" r="r" b="b"/>
                  <a:pathLst>
                    <a:path w="612457" h="967740">
                      <a:moveTo>
                        <a:pt x="113348" y="876300"/>
                      </a:moveTo>
                      <a:lnTo>
                        <a:pt x="119063" y="914400"/>
                      </a:lnTo>
                      <a:lnTo>
                        <a:pt x="149543" y="933450"/>
                      </a:lnTo>
                      <a:lnTo>
                        <a:pt x="157163" y="954405"/>
                      </a:lnTo>
                      <a:lnTo>
                        <a:pt x="179070" y="967740"/>
                      </a:lnTo>
                      <a:lnTo>
                        <a:pt x="192405" y="964883"/>
                      </a:lnTo>
                      <a:lnTo>
                        <a:pt x="201930" y="936308"/>
                      </a:lnTo>
                      <a:lnTo>
                        <a:pt x="194310" y="908685"/>
                      </a:lnTo>
                      <a:lnTo>
                        <a:pt x="209550" y="900112"/>
                      </a:lnTo>
                      <a:lnTo>
                        <a:pt x="214313" y="873442"/>
                      </a:lnTo>
                      <a:lnTo>
                        <a:pt x="208598" y="861060"/>
                      </a:lnTo>
                      <a:lnTo>
                        <a:pt x="240030" y="842962"/>
                      </a:lnTo>
                      <a:lnTo>
                        <a:pt x="219075" y="821055"/>
                      </a:lnTo>
                      <a:lnTo>
                        <a:pt x="227648" y="798195"/>
                      </a:lnTo>
                      <a:lnTo>
                        <a:pt x="240983" y="777240"/>
                      </a:lnTo>
                      <a:lnTo>
                        <a:pt x="245745" y="807720"/>
                      </a:lnTo>
                      <a:lnTo>
                        <a:pt x="260985" y="788670"/>
                      </a:lnTo>
                      <a:lnTo>
                        <a:pt x="273368" y="797243"/>
                      </a:lnTo>
                      <a:lnTo>
                        <a:pt x="284798" y="789623"/>
                      </a:lnTo>
                      <a:lnTo>
                        <a:pt x="284798" y="773430"/>
                      </a:lnTo>
                      <a:lnTo>
                        <a:pt x="315278" y="761048"/>
                      </a:lnTo>
                      <a:lnTo>
                        <a:pt x="318135" y="733425"/>
                      </a:lnTo>
                      <a:lnTo>
                        <a:pt x="341948" y="731520"/>
                      </a:lnTo>
                      <a:lnTo>
                        <a:pt x="367665" y="696278"/>
                      </a:lnTo>
                      <a:lnTo>
                        <a:pt x="367665" y="689610"/>
                      </a:lnTo>
                      <a:lnTo>
                        <a:pt x="359093" y="684848"/>
                      </a:lnTo>
                      <a:lnTo>
                        <a:pt x="358140" y="653415"/>
                      </a:lnTo>
                      <a:lnTo>
                        <a:pt x="363855" y="642937"/>
                      </a:lnTo>
                      <a:lnTo>
                        <a:pt x="365760" y="658178"/>
                      </a:lnTo>
                      <a:lnTo>
                        <a:pt x="375285" y="653415"/>
                      </a:lnTo>
                      <a:lnTo>
                        <a:pt x="373380" y="622935"/>
                      </a:lnTo>
                      <a:lnTo>
                        <a:pt x="364808" y="625793"/>
                      </a:lnTo>
                      <a:lnTo>
                        <a:pt x="363855" y="637223"/>
                      </a:lnTo>
                      <a:lnTo>
                        <a:pt x="352425" y="623887"/>
                      </a:lnTo>
                      <a:lnTo>
                        <a:pt x="360998" y="610553"/>
                      </a:lnTo>
                      <a:lnTo>
                        <a:pt x="366713" y="611505"/>
                      </a:lnTo>
                      <a:lnTo>
                        <a:pt x="377190" y="607695"/>
                      </a:lnTo>
                      <a:lnTo>
                        <a:pt x="381953" y="634365"/>
                      </a:lnTo>
                      <a:lnTo>
                        <a:pt x="401003" y="631508"/>
                      </a:lnTo>
                      <a:lnTo>
                        <a:pt x="428625" y="638175"/>
                      </a:lnTo>
                      <a:lnTo>
                        <a:pt x="428625" y="628650"/>
                      </a:lnTo>
                      <a:lnTo>
                        <a:pt x="418148" y="617220"/>
                      </a:lnTo>
                      <a:lnTo>
                        <a:pt x="430530" y="618173"/>
                      </a:lnTo>
                      <a:lnTo>
                        <a:pt x="431483" y="596265"/>
                      </a:lnTo>
                      <a:lnTo>
                        <a:pt x="437198" y="603885"/>
                      </a:lnTo>
                      <a:lnTo>
                        <a:pt x="440055" y="621983"/>
                      </a:lnTo>
                      <a:lnTo>
                        <a:pt x="460058" y="636270"/>
                      </a:lnTo>
                      <a:lnTo>
                        <a:pt x="461963" y="626745"/>
                      </a:lnTo>
                      <a:lnTo>
                        <a:pt x="470535" y="624840"/>
                      </a:lnTo>
                      <a:lnTo>
                        <a:pt x="467678" y="617220"/>
                      </a:lnTo>
                      <a:lnTo>
                        <a:pt x="475298" y="611505"/>
                      </a:lnTo>
                      <a:lnTo>
                        <a:pt x="474345" y="596265"/>
                      </a:lnTo>
                      <a:lnTo>
                        <a:pt x="459105" y="594360"/>
                      </a:lnTo>
                      <a:lnTo>
                        <a:pt x="440055" y="601028"/>
                      </a:lnTo>
                      <a:lnTo>
                        <a:pt x="453390" y="585787"/>
                      </a:lnTo>
                      <a:lnTo>
                        <a:pt x="460058" y="578168"/>
                      </a:lnTo>
                      <a:lnTo>
                        <a:pt x="472440" y="576262"/>
                      </a:lnTo>
                      <a:lnTo>
                        <a:pt x="476250" y="588645"/>
                      </a:lnTo>
                      <a:lnTo>
                        <a:pt x="492443" y="603885"/>
                      </a:lnTo>
                      <a:lnTo>
                        <a:pt x="496253" y="583883"/>
                      </a:lnTo>
                      <a:lnTo>
                        <a:pt x="518160" y="572453"/>
                      </a:lnTo>
                      <a:lnTo>
                        <a:pt x="509588" y="560070"/>
                      </a:lnTo>
                      <a:lnTo>
                        <a:pt x="510540" y="543878"/>
                      </a:lnTo>
                      <a:lnTo>
                        <a:pt x="521018" y="548640"/>
                      </a:lnTo>
                      <a:lnTo>
                        <a:pt x="527685" y="548640"/>
                      </a:lnTo>
                      <a:lnTo>
                        <a:pt x="543878" y="535305"/>
                      </a:lnTo>
                      <a:lnTo>
                        <a:pt x="547688" y="513397"/>
                      </a:lnTo>
                      <a:lnTo>
                        <a:pt x="568643" y="516255"/>
                      </a:lnTo>
                      <a:lnTo>
                        <a:pt x="569595" y="509587"/>
                      </a:lnTo>
                      <a:lnTo>
                        <a:pt x="571500" y="494347"/>
                      </a:lnTo>
                      <a:lnTo>
                        <a:pt x="576263" y="507683"/>
                      </a:lnTo>
                      <a:lnTo>
                        <a:pt x="590550" y="498158"/>
                      </a:lnTo>
                      <a:lnTo>
                        <a:pt x="612458" y="459105"/>
                      </a:lnTo>
                      <a:lnTo>
                        <a:pt x="611505" y="438150"/>
                      </a:lnTo>
                      <a:lnTo>
                        <a:pt x="598170" y="419100"/>
                      </a:lnTo>
                      <a:lnTo>
                        <a:pt x="569595" y="388620"/>
                      </a:lnTo>
                      <a:lnTo>
                        <a:pt x="551498" y="388620"/>
                      </a:lnTo>
                      <a:lnTo>
                        <a:pt x="543878" y="409575"/>
                      </a:lnTo>
                      <a:lnTo>
                        <a:pt x="516255" y="381000"/>
                      </a:lnTo>
                      <a:lnTo>
                        <a:pt x="519113" y="373380"/>
                      </a:lnTo>
                      <a:lnTo>
                        <a:pt x="519113" y="359093"/>
                      </a:lnTo>
                      <a:lnTo>
                        <a:pt x="503873" y="316230"/>
                      </a:lnTo>
                      <a:lnTo>
                        <a:pt x="496253" y="314325"/>
                      </a:lnTo>
                      <a:lnTo>
                        <a:pt x="489585" y="318135"/>
                      </a:lnTo>
                      <a:lnTo>
                        <a:pt x="443865" y="318135"/>
                      </a:lnTo>
                      <a:lnTo>
                        <a:pt x="441008" y="283845"/>
                      </a:lnTo>
                      <a:lnTo>
                        <a:pt x="363855" y="36195"/>
                      </a:lnTo>
                      <a:lnTo>
                        <a:pt x="294323" y="952"/>
                      </a:lnTo>
                      <a:lnTo>
                        <a:pt x="266700" y="0"/>
                      </a:lnTo>
                      <a:lnTo>
                        <a:pt x="202883" y="62865"/>
                      </a:lnTo>
                      <a:lnTo>
                        <a:pt x="177165" y="53340"/>
                      </a:lnTo>
                      <a:lnTo>
                        <a:pt x="167640" y="16193"/>
                      </a:lnTo>
                      <a:lnTo>
                        <a:pt x="141923" y="16193"/>
                      </a:lnTo>
                      <a:lnTo>
                        <a:pt x="76200" y="201930"/>
                      </a:lnTo>
                      <a:lnTo>
                        <a:pt x="82868" y="260985"/>
                      </a:lnTo>
                      <a:lnTo>
                        <a:pt x="66675" y="283845"/>
                      </a:lnTo>
                      <a:lnTo>
                        <a:pt x="62865" y="327660"/>
                      </a:lnTo>
                      <a:lnTo>
                        <a:pt x="75248" y="362903"/>
                      </a:lnTo>
                      <a:lnTo>
                        <a:pt x="82868" y="364808"/>
                      </a:lnTo>
                      <a:lnTo>
                        <a:pt x="82868" y="380047"/>
                      </a:lnTo>
                      <a:lnTo>
                        <a:pt x="67628" y="422910"/>
                      </a:lnTo>
                      <a:lnTo>
                        <a:pt x="53340" y="436245"/>
                      </a:lnTo>
                      <a:lnTo>
                        <a:pt x="40958" y="457200"/>
                      </a:lnTo>
                      <a:lnTo>
                        <a:pt x="37148" y="531495"/>
                      </a:lnTo>
                      <a:lnTo>
                        <a:pt x="14288" y="521970"/>
                      </a:lnTo>
                      <a:lnTo>
                        <a:pt x="0" y="525780"/>
                      </a:lnTo>
                      <a:close/>
                      <a:moveTo>
                        <a:pt x="442913" y="641033"/>
                      </a:moveTo>
                      <a:lnTo>
                        <a:pt x="433388" y="648653"/>
                      </a:lnTo>
                      <a:lnTo>
                        <a:pt x="433388" y="661035"/>
                      </a:lnTo>
                      <a:lnTo>
                        <a:pt x="440055" y="653415"/>
                      </a:lnTo>
                      <a:lnTo>
                        <a:pt x="448628" y="661035"/>
                      </a:lnTo>
                      <a:lnTo>
                        <a:pt x="452438" y="656273"/>
                      </a:lnTo>
                      <a:lnTo>
                        <a:pt x="462915" y="658178"/>
                      </a:lnTo>
                      <a:lnTo>
                        <a:pt x="453390" y="650558"/>
                      </a:lnTo>
                      <a:lnTo>
                        <a:pt x="457200" y="642937"/>
                      </a:lnTo>
                      <a:close/>
                      <a:moveTo>
                        <a:pt x="426720" y="665798"/>
                      </a:moveTo>
                      <a:lnTo>
                        <a:pt x="417195" y="676275"/>
                      </a:lnTo>
                      <a:lnTo>
                        <a:pt x="421958" y="680085"/>
                      </a:lnTo>
                      <a:lnTo>
                        <a:pt x="421005" y="689610"/>
                      </a:lnTo>
                      <a:lnTo>
                        <a:pt x="431483" y="689610"/>
                      </a:lnTo>
                      <a:lnTo>
                        <a:pt x="431483" y="672465"/>
                      </a:lnTo>
                      <a:close/>
                      <a:moveTo>
                        <a:pt x="398145" y="650558"/>
                      </a:moveTo>
                      <a:lnTo>
                        <a:pt x="406718" y="662940"/>
                      </a:lnTo>
                      <a:lnTo>
                        <a:pt x="416243" y="667703"/>
                      </a:lnTo>
                      <a:lnTo>
                        <a:pt x="419100" y="658178"/>
                      </a:lnTo>
                      <a:lnTo>
                        <a:pt x="419100" y="641033"/>
                      </a:lnTo>
                      <a:lnTo>
                        <a:pt x="406718" y="634365"/>
                      </a:lnTo>
                      <a:lnTo>
                        <a:pt x="402908" y="645795"/>
                      </a:lnTo>
                      <a:close/>
                      <a:moveTo>
                        <a:pt x="388620" y="698183"/>
                      </a:moveTo>
                      <a:lnTo>
                        <a:pt x="372428" y="681990"/>
                      </a:lnTo>
                      <a:lnTo>
                        <a:pt x="387668" y="659130"/>
                      </a:lnTo>
                      <a:lnTo>
                        <a:pt x="395288" y="661987"/>
                      </a:lnTo>
                      <a:lnTo>
                        <a:pt x="397193" y="672465"/>
                      </a:lnTo>
                      <a:lnTo>
                        <a:pt x="406718" y="680085"/>
                      </a:lnTo>
                      <a:lnTo>
                        <a:pt x="406718" y="690562"/>
                      </a:lnTo>
                      <a:lnTo>
                        <a:pt x="397193" y="700087"/>
                      </a:lnTo>
                      <a:close/>
                    </a:path>
                  </a:pathLst>
                </a:custGeom>
                <a:solidFill>
                  <a:srgbClr val="ACBDCE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algn="ctr"/>
                  <a:r>
                    <a: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rPr>
                    <a:t>ME</a:t>
                  </a:r>
                </a:p>
              </p:txBody>
            </p:sp>
            <p:sp>
              <p:nvSpPr>
                <p:cNvPr id="460" name="Freeform: Shape 459">
                  <a:extLst>
                    <a:ext uri="{FF2B5EF4-FFF2-40B4-BE49-F238E27FC236}">
                      <a16:creationId xmlns:a16="http://schemas.microsoft.com/office/drawing/2014/main" id="{058FF171-03F5-4286-E7A6-A32EC1417EAD}"/>
                    </a:ext>
                  </a:extLst>
                </p:cNvPr>
                <p:cNvSpPr/>
                <p:nvPr/>
              </p:nvSpPr>
              <p:spPr>
                <a:xfrm>
                  <a:off x="8602145" y="3417154"/>
                  <a:ext cx="674108" cy="337907"/>
                </a:xfrm>
                <a:custGeom>
                  <a:avLst/>
                  <a:gdLst>
                    <a:gd name="connsiteX0" fmla="*/ 623888 w 752475"/>
                    <a:gd name="connsiteY0" fmla="*/ 373380 h 377190"/>
                    <a:gd name="connsiteX1" fmla="*/ 623888 w 752475"/>
                    <a:gd name="connsiteY1" fmla="*/ 357188 h 377190"/>
                    <a:gd name="connsiteX2" fmla="*/ 616267 w 752475"/>
                    <a:gd name="connsiteY2" fmla="*/ 357188 h 377190"/>
                    <a:gd name="connsiteX3" fmla="*/ 616267 w 752475"/>
                    <a:gd name="connsiteY3" fmla="*/ 374332 h 377190"/>
                    <a:gd name="connsiteX4" fmla="*/ 736282 w 752475"/>
                    <a:gd name="connsiteY4" fmla="*/ 336232 h 377190"/>
                    <a:gd name="connsiteX5" fmla="*/ 747713 w 752475"/>
                    <a:gd name="connsiteY5" fmla="*/ 315278 h 377190"/>
                    <a:gd name="connsiteX6" fmla="*/ 748665 w 752475"/>
                    <a:gd name="connsiteY6" fmla="*/ 291465 h 377190"/>
                    <a:gd name="connsiteX7" fmla="*/ 742950 w 752475"/>
                    <a:gd name="connsiteY7" fmla="*/ 285750 h 377190"/>
                    <a:gd name="connsiteX8" fmla="*/ 736282 w 752475"/>
                    <a:gd name="connsiteY8" fmla="*/ 294322 h 377190"/>
                    <a:gd name="connsiteX9" fmla="*/ 734377 w 752475"/>
                    <a:gd name="connsiteY9" fmla="*/ 314325 h 377190"/>
                    <a:gd name="connsiteX10" fmla="*/ 726757 w 752475"/>
                    <a:gd name="connsiteY10" fmla="*/ 327660 h 377190"/>
                    <a:gd name="connsiteX11" fmla="*/ 723900 w 752475"/>
                    <a:gd name="connsiteY11" fmla="*/ 338138 h 377190"/>
                    <a:gd name="connsiteX12" fmla="*/ 680085 w 752475"/>
                    <a:gd name="connsiteY12" fmla="*/ 353378 h 377190"/>
                    <a:gd name="connsiteX13" fmla="*/ 673417 w 752475"/>
                    <a:gd name="connsiteY13" fmla="*/ 360997 h 377190"/>
                    <a:gd name="connsiteX14" fmla="*/ 661035 w 752475"/>
                    <a:gd name="connsiteY14" fmla="*/ 362903 h 377190"/>
                    <a:gd name="connsiteX15" fmla="*/ 657225 w 752475"/>
                    <a:gd name="connsiteY15" fmla="*/ 371475 h 377190"/>
                    <a:gd name="connsiteX16" fmla="*/ 644842 w 752475"/>
                    <a:gd name="connsiteY16" fmla="*/ 377190 h 377190"/>
                    <a:gd name="connsiteX17" fmla="*/ 641985 w 752475"/>
                    <a:gd name="connsiteY17" fmla="*/ 353378 h 377190"/>
                    <a:gd name="connsiteX18" fmla="*/ 645795 w 752475"/>
                    <a:gd name="connsiteY18" fmla="*/ 346710 h 377190"/>
                    <a:gd name="connsiteX19" fmla="*/ 638175 w 752475"/>
                    <a:gd name="connsiteY19" fmla="*/ 341947 h 377190"/>
                    <a:gd name="connsiteX20" fmla="*/ 640080 w 752475"/>
                    <a:gd name="connsiteY20" fmla="*/ 327660 h 377190"/>
                    <a:gd name="connsiteX21" fmla="*/ 624840 w 752475"/>
                    <a:gd name="connsiteY21" fmla="*/ 337185 h 377190"/>
                    <a:gd name="connsiteX22" fmla="*/ 624840 w 752475"/>
                    <a:gd name="connsiteY22" fmla="*/ 318135 h 377190"/>
                    <a:gd name="connsiteX23" fmla="*/ 636270 w 752475"/>
                    <a:gd name="connsiteY23" fmla="*/ 315278 h 377190"/>
                    <a:gd name="connsiteX24" fmla="*/ 618172 w 752475"/>
                    <a:gd name="connsiteY24" fmla="*/ 311467 h 377190"/>
                    <a:gd name="connsiteX25" fmla="*/ 611505 w 752475"/>
                    <a:gd name="connsiteY25" fmla="*/ 303847 h 377190"/>
                    <a:gd name="connsiteX26" fmla="*/ 615315 w 752475"/>
                    <a:gd name="connsiteY26" fmla="*/ 291465 h 377190"/>
                    <a:gd name="connsiteX27" fmla="*/ 607695 w 752475"/>
                    <a:gd name="connsiteY27" fmla="*/ 285750 h 377190"/>
                    <a:gd name="connsiteX28" fmla="*/ 601027 w 752475"/>
                    <a:gd name="connsiteY28" fmla="*/ 300990 h 377190"/>
                    <a:gd name="connsiteX29" fmla="*/ 605790 w 752475"/>
                    <a:gd name="connsiteY29" fmla="*/ 308610 h 377190"/>
                    <a:gd name="connsiteX30" fmla="*/ 599122 w 752475"/>
                    <a:gd name="connsiteY30" fmla="*/ 314325 h 377190"/>
                    <a:gd name="connsiteX31" fmla="*/ 588645 w 752475"/>
                    <a:gd name="connsiteY31" fmla="*/ 319088 h 377190"/>
                    <a:gd name="connsiteX32" fmla="*/ 569595 w 752475"/>
                    <a:gd name="connsiteY32" fmla="*/ 309563 h 377190"/>
                    <a:gd name="connsiteX33" fmla="*/ 567690 w 752475"/>
                    <a:gd name="connsiteY33" fmla="*/ 298132 h 377190"/>
                    <a:gd name="connsiteX34" fmla="*/ 558165 w 752475"/>
                    <a:gd name="connsiteY34" fmla="*/ 287655 h 377190"/>
                    <a:gd name="connsiteX35" fmla="*/ 544830 w 752475"/>
                    <a:gd name="connsiteY35" fmla="*/ 271463 h 377190"/>
                    <a:gd name="connsiteX36" fmla="*/ 559117 w 752475"/>
                    <a:gd name="connsiteY36" fmla="*/ 263842 h 377190"/>
                    <a:gd name="connsiteX37" fmla="*/ 549592 w 752475"/>
                    <a:gd name="connsiteY37" fmla="*/ 258128 h 377190"/>
                    <a:gd name="connsiteX38" fmla="*/ 549592 w 752475"/>
                    <a:gd name="connsiteY38" fmla="*/ 249555 h 377190"/>
                    <a:gd name="connsiteX39" fmla="*/ 555307 w 752475"/>
                    <a:gd name="connsiteY39" fmla="*/ 240030 h 377190"/>
                    <a:gd name="connsiteX40" fmla="*/ 571500 w 752475"/>
                    <a:gd name="connsiteY40" fmla="*/ 237172 h 377190"/>
                    <a:gd name="connsiteX41" fmla="*/ 558165 w 752475"/>
                    <a:gd name="connsiteY41" fmla="*/ 231457 h 377190"/>
                    <a:gd name="connsiteX42" fmla="*/ 557213 w 752475"/>
                    <a:gd name="connsiteY42" fmla="*/ 224790 h 377190"/>
                    <a:gd name="connsiteX43" fmla="*/ 544830 w 752475"/>
                    <a:gd name="connsiteY43" fmla="*/ 223838 h 377190"/>
                    <a:gd name="connsiteX44" fmla="*/ 541020 w 752475"/>
                    <a:gd name="connsiteY44" fmla="*/ 234315 h 377190"/>
                    <a:gd name="connsiteX45" fmla="*/ 535305 w 752475"/>
                    <a:gd name="connsiteY45" fmla="*/ 237172 h 377190"/>
                    <a:gd name="connsiteX46" fmla="*/ 536257 w 752475"/>
                    <a:gd name="connsiteY46" fmla="*/ 204788 h 377190"/>
                    <a:gd name="connsiteX47" fmla="*/ 545782 w 752475"/>
                    <a:gd name="connsiteY47" fmla="*/ 195263 h 377190"/>
                    <a:gd name="connsiteX48" fmla="*/ 553402 w 752475"/>
                    <a:gd name="connsiteY48" fmla="*/ 201930 h 377190"/>
                    <a:gd name="connsiteX49" fmla="*/ 554355 w 752475"/>
                    <a:gd name="connsiteY49" fmla="*/ 186690 h 377190"/>
                    <a:gd name="connsiteX50" fmla="*/ 544830 w 752475"/>
                    <a:gd name="connsiteY50" fmla="*/ 178117 h 377190"/>
                    <a:gd name="connsiteX51" fmla="*/ 536257 w 752475"/>
                    <a:gd name="connsiteY51" fmla="*/ 188595 h 377190"/>
                    <a:gd name="connsiteX52" fmla="*/ 526732 w 752475"/>
                    <a:gd name="connsiteY52" fmla="*/ 201930 h 377190"/>
                    <a:gd name="connsiteX53" fmla="*/ 521017 w 752475"/>
                    <a:gd name="connsiteY53" fmla="*/ 192405 h 377190"/>
                    <a:gd name="connsiteX54" fmla="*/ 522922 w 752475"/>
                    <a:gd name="connsiteY54" fmla="*/ 169545 h 377190"/>
                    <a:gd name="connsiteX55" fmla="*/ 531495 w 752475"/>
                    <a:gd name="connsiteY55" fmla="*/ 160020 h 377190"/>
                    <a:gd name="connsiteX56" fmla="*/ 540067 w 752475"/>
                    <a:gd name="connsiteY56" fmla="*/ 168592 h 377190"/>
                    <a:gd name="connsiteX57" fmla="*/ 551497 w 752475"/>
                    <a:gd name="connsiteY57" fmla="*/ 161925 h 377190"/>
                    <a:gd name="connsiteX58" fmla="*/ 547688 w 752475"/>
                    <a:gd name="connsiteY58" fmla="*/ 145732 h 377190"/>
                    <a:gd name="connsiteX59" fmla="*/ 538163 w 752475"/>
                    <a:gd name="connsiteY59" fmla="*/ 155257 h 377190"/>
                    <a:gd name="connsiteX60" fmla="*/ 529590 w 752475"/>
                    <a:gd name="connsiteY60" fmla="*/ 135255 h 377190"/>
                    <a:gd name="connsiteX61" fmla="*/ 527685 w 752475"/>
                    <a:gd name="connsiteY61" fmla="*/ 119063 h 377190"/>
                    <a:gd name="connsiteX62" fmla="*/ 538163 w 752475"/>
                    <a:gd name="connsiteY62" fmla="*/ 96202 h 377190"/>
                    <a:gd name="connsiteX63" fmla="*/ 548640 w 752475"/>
                    <a:gd name="connsiteY63" fmla="*/ 82867 h 377190"/>
                    <a:gd name="connsiteX64" fmla="*/ 561975 w 752475"/>
                    <a:gd name="connsiteY64" fmla="*/ 80963 h 377190"/>
                    <a:gd name="connsiteX65" fmla="*/ 557213 w 752475"/>
                    <a:gd name="connsiteY65" fmla="*/ 73342 h 377190"/>
                    <a:gd name="connsiteX66" fmla="*/ 561975 w 752475"/>
                    <a:gd name="connsiteY66" fmla="*/ 67627 h 377190"/>
                    <a:gd name="connsiteX67" fmla="*/ 559117 w 752475"/>
                    <a:gd name="connsiteY67" fmla="*/ 60960 h 377190"/>
                    <a:gd name="connsiteX68" fmla="*/ 561022 w 752475"/>
                    <a:gd name="connsiteY68" fmla="*/ 40957 h 377190"/>
                    <a:gd name="connsiteX69" fmla="*/ 546735 w 752475"/>
                    <a:gd name="connsiteY69" fmla="*/ 44767 h 377190"/>
                    <a:gd name="connsiteX70" fmla="*/ 539115 w 752475"/>
                    <a:gd name="connsiteY70" fmla="*/ 55245 h 377190"/>
                    <a:gd name="connsiteX71" fmla="*/ 548640 w 752475"/>
                    <a:gd name="connsiteY71" fmla="*/ 67627 h 377190"/>
                    <a:gd name="connsiteX72" fmla="*/ 523875 w 752475"/>
                    <a:gd name="connsiteY72" fmla="*/ 101917 h 377190"/>
                    <a:gd name="connsiteX73" fmla="*/ 515302 w 752475"/>
                    <a:gd name="connsiteY73" fmla="*/ 98107 h 377190"/>
                    <a:gd name="connsiteX74" fmla="*/ 508635 w 752475"/>
                    <a:gd name="connsiteY74" fmla="*/ 106680 h 377190"/>
                    <a:gd name="connsiteX75" fmla="*/ 502920 w 752475"/>
                    <a:gd name="connsiteY75" fmla="*/ 127635 h 377190"/>
                    <a:gd name="connsiteX76" fmla="*/ 485775 w 752475"/>
                    <a:gd name="connsiteY76" fmla="*/ 132397 h 377190"/>
                    <a:gd name="connsiteX77" fmla="*/ 498157 w 752475"/>
                    <a:gd name="connsiteY77" fmla="*/ 138113 h 377190"/>
                    <a:gd name="connsiteX78" fmla="*/ 510540 w 752475"/>
                    <a:gd name="connsiteY78" fmla="*/ 150495 h 377190"/>
                    <a:gd name="connsiteX79" fmla="*/ 508635 w 752475"/>
                    <a:gd name="connsiteY79" fmla="*/ 157163 h 377190"/>
                    <a:gd name="connsiteX80" fmla="*/ 517207 w 752475"/>
                    <a:gd name="connsiteY80" fmla="*/ 168592 h 377190"/>
                    <a:gd name="connsiteX81" fmla="*/ 506730 w 752475"/>
                    <a:gd name="connsiteY81" fmla="*/ 178117 h 377190"/>
                    <a:gd name="connsiteX82" fmla="*/ 511492 w 752475"/>
                    <a:gd name="connsiteY82" fmla="*/ 180975 h 377190"/>
                    <a:gd name="connsiteX83" fmla="*/ 506730 w 752475"/>
                    <a:gd name="connsiteY83" fmla="*/ 193357 h 377190"/>
                    <a:gd name="connsiteX84" fmla="*/ 506730 w 752475"/>
                    <a:gd name="connsiteY84" fmla="*/ 213360 h 377190"/>
                    <a:gd name="connsiteX85" fmla="*/ 501967 w 752475"/>
                    <a:gd name="connsiteY85" fmla="*/ 225742 h 377190"/>
                    <a:gd name="connsiteX86" fmla="*/ 510540 w 752475"/>
                    <a:gd name="connsiteY86" fmla="*/ 236220 h 377190"/>
                    <a:gd name="connsiteX87" fmla="*/ 517207 w 752475"/>
                    <a:gd name="connsiteY87" fmla="*/ 268605 h 377190"/>
                    <a:gd name="connsiteX88" fmla="*/ 529590 w 752475"/>
                    <a:gd name="connsiteY88" fmla="*/ 281940 h 377190"/>
                    <a:gd name="connsiteX89" fmla="*/ 544830 w 752475"/>
                    <a:gd name="connsiteY89" fmla="*/ 295275 h 377190"/>
                    <a:gd name="connsiteX90" fmla="*/ 548640 w 752475"/>
                    <a:gd name="connsiteY90" fmla="*/ 321945 h 377190"/>
                    <a:gd name="connsiteX91" fmla="*/ 563880 w 752475"/>
                    <a:gd name="connsiteY91" fmla="*/ 340995 h 377190"/>
                    <a:gd name="connsiteX92" fmla="*/ 567690 w 752475"/>
                    <a:gd name="connsiteY92" fmla="*/ 354330 h 377190"/>
                    <a:gd name="connsiteX93" fmla="*/ 567690 w 752475"/>
                    <a:gd name="connsiteY93" fmla="*/ 363855 h 377190"/>
                    <a:gd name="connsiteX94" fmla="*/ 561022 w 752475"/>
                    <a:gd name="connsiteY94" fmla="*/ 363855 h 377190"/>
                    <a:gd name="connsiteX95" fmla="*/ 546735 w 752475"/>
                    <a:gd name="connsiteY95" fmla="*/ 352425 h 377190"/>
                    <a:gd name="connsiteX96" fmla="*/ 542925 w 752475"/>
                    <a:gd name="connsiteY96" fmla="*/ 354330 h 377190"/>
                    <a:gd name="connsiteX97" fmla="*/ 531495 w 752475"/>
                    <a:gd name="connsiteY97" fmla="*/ 352425 h 377190"/>
                    <a:gd name="connsiteX98" fmla="*/ 515302 w 752475"/>
                    <a:gd name="connsiteY98" fmla="*/ 339090 h 377190"/>
                    <a:gd name="connsiteX99" fmla="*/ 501967 w 752475"/>
                    <a:gd name="connsiteY99" fmla="*/ 336232 h 377190"/>
                    <a:gd name="connsiteX100" fmla="*/ 492442 w 752475"/>
                    <a:gd name="connsiteY100" fmla="*/ 340995 h 377190"/>
                    <a:gd name="connsiteX101" fmla="*/ 481013 w 752475"/>
                    <a:gd name="connsiteY101" fmla="*/ 338138 h 377190"/>
                    <a:gd name="connsiteX102" fmla="*/ 477202 w 752475"/>
                    <a:gd name="connsiteY102" fmla="*/ 340042 h 377190"/>
                    <a:gd name="connsiteX103" fmla="*/ 461010 w 752475"/>
                    <a:gd name="connsiteY103" fmla="*/ 332422 h 377190"/>
                    <a:gd name="connsiteX104" fmla="*/ 451485 w 752475"/>
                    <a:gd name="connsiteY104" fmla="*/ 322897 h 377190"/>
                    <a:gd name="connsiteX105" fmla="*/ 441960 w 752475"/>
                    <a:gd name="connsiteY105" fmla="*/ 310515 h 377190"/>
                    <a:gd name="connsiteX106" fmla="*/ 436245 w 752475"/>
                    <a:gd name="connsiteY106" fmla="*/ 308610 h 377190"/>
                    <a:gd name="connsiteX107" fmla="*/ 428625 w 752475"/>
                    <a:gd name="connsiteY107" fmla="*/ 315278 h 377190"/>
                    <a:gd name="connsiteX108" fmla="*/ 413385 w 752475"/>
                    <a:gd name="connsiteY108" fmla="*/ 327660 h 377190"/>
                    <a:gd name="connsiteX109" fmla="*/ 402907 w 752475"/>
                    <a:gd name="connsiteY109" fmla="*/ 320040 h 377190"/>
                    <a:gd name="connsiteX110" fmla="*/ 399097 w 752475"/>
                    <a:gd name="connsiteY110" fmla="*/ 298132 h 377190"/>
                    <a:gd name="connsiteX111" fmla="*/ 406717 w 752475"/>
                    <a:gd name="connsiteY111" fmla="*/ 278130 h 377190"/>
                    <a:gd name="connsiteX112" fmla="*/ 403860 w 752475"/>
                    <a:gd name="connsiteY112" fmla="*/ 273367 h 377190"/>
                    <a:gd name="connsiteX113" fmla="*/ 406717 w 752475"/>
                    <a:gd name="connsiteY113" fmla="*/ 269557 h 377190"/>
                    <a:gd name="connsiteX114" fmla="*/ 400050 w 752475"/>
                    <a:gd name="connsiteY114" fmla="*/ 260032 h 377190"/>
                    <a:gd name="connsiteX115" fmla="*/ 409575 w 752475"/>
                    <a:gd name="connsiteY115" fmla="*/ 259080 h 377190"/>
                    <a:gd name="connsiteX116" fmla="*/ 419100 w 752475"/>
                    <a:gd name="connsiteY116" fmla="*/ 250507 h 377190"/>
                    <a:gd name="connsiteX117" fmla="*/ 422910 w 752475"/>
                    <a:gd name="connsiteY117" fmla="*/ 233363 h 377190"/>
                    <a:gd name="connsiteX118" fmla="*/ 439102 w 752475"/>
                    <a:gd name="connsiteY118" fmla="*/ 208597 h 377190"/>
                    <a:gd name="connsiteX119" fmla="*/ 414338 w 752475"/>
                    <a:gd name="connsiteY119" fmla="*/ 191452 h 377190"/>
                    <a:gd name="connsiteX120" fmla="*/ 404813 w 752475"/>
                    <a:gd name="connsiteY120" fmla="*/ 207645 h 377190"/>
                    <a:gd name="connsiteX121" fmla="*/ 399097 w 752475"/>
                    <a:gd name="connsiteY121" fmla="*/ 201930 h 377190"/>
                    <a:gd name="connsiteX122" fmla="*/ 389572 w 752475"/>
                    <a:gd name="connsiteY122" fmla="*/ 201930 h 377190"/>
                    <a:gd name="connsiteX123" fmla="*/ 383857 w 752475"/>
                    <a:gd name="connsiteY123" fmla="*/ 200977 h 377190"/>
                    <a:gd name="connsiteX124" fmla="*/ 380047 w 752475"/>
                    <a:gd name="connsiteY124" fmla="*/ 197167 h 377190"/>
                    <a:gd name="connsiteX125" fmla="*/ 381000 w 752475"/>
                    <a:gd name="connsiteY125" fmla="*/ 192405 h 377190"/>
                    <a:gd name="connsiteX126" fmla="*/ 364807 w 752475"/>
                    <a:gd name="connsiteY126" fmla="*/ 186690 h 377190"/>
                    <a:gd name="connsiteX127" fmla="*/ 357188 w 752475"/>
                    <a:gd name="connsiteY127" fmla="*/ 189547 h 377190"/>
                    <a:gd name="connsiteX128" fmla="*/ 345757 w 752475"/>
                    <a:gd name="connsiteY128" fmla="*/ 188595 h 377190"/>
                    <a:gd name="connsiteX129" fmla="*/ 339090 w 752475"/>
                    <a:gd name="connsiteY129" fmla="*/ 181927 h 377190"/>
                    <a:gd name="connsiteX130" fmla="*/ 334327 w 752475"/>
                    <a:gd name="connsiteY130" fmla="*/ 180022 h 377190"/>
                    <a:gd name="connsiteX131" fmla="*/ 332422 w 752475"/>
                    <a:gd name="connsiteY131" fmla="*/ 173355 h 377190"/>
                    <a:gd name="connsiteX132" fmla="*/ 338138 w 752475"/>
                    <a:gd name="connsiteY132" fmla="*/ 165735 h 377190"/>
                    <a:gd name="connsiteX133" fmla="*/ 338138 w 752475"/>
                    <a:gd name="connsiteY133" fmla="*/ 157163 h 377190"/>
                    <a:gd name="connsiteX134" fmla="*/ 326707 w 752475"/>
                    <a:gd name="connsiteY134" fmla="*/ 155257 h 377190"/>
                    <a:gd name="connsiteX135" fmla="*/ 317182 w 752475"/>
                    <a:gd name="connsiteY135" fmla="*/ 146685 h 377190"/>
                    <a:gd name="connsiteX136" fmla="*/ 308610 w 752475"/>
                    <a:gd name="connsiteY136" fmla="*/ 147638 h 377190"/>
                    <a:gd name="connsiteX137" fmla="*/ 293370 w 752475"/>
                    <a:gd name="connsiteY137" fmla="*/ 144780 h 377190"/>
                    <a:gd name="connsiteX138" fmla="*/ 284797 w 752475"/>
                    <a:gd name="connsiteY138" fmla="*/ 140970 h 377190"/>
                    <a:gd name="connsiteX139" fmla="*/ 286702 w 752475"/>
                    <a:gd name="connsiteY139" fmla="*/ 125730 h 377190"/>
                    <a:gd name="connsiteX140" fmla="*/ 277177 w 752475"/>
                    <a:gd name="connsiteY140" fmla="*/ 120967 h 377190"/>
                    <a:gd name="connsiteX141" fmla="*/ 275272 w 752475"/>
                    <a:gd name="connsiteY141" fmla="*/ 114300 h 377190"/>
                    <a:gd name="connsiteX142" fmla="*/ 268605 w 752475"/>
                    <a:gd name="connsiteY142" fmla="*/ 114300 h 377190"/>
                    <a:gd name="connsiteX143" fmla="*/ 260985 w 752475"/>
                    <a:gd name="connsiteY143" fmla="*/ 102870 h 377190"/>
                    <a:gd name="connsiteX144" fmla="*/ 262890 w 752475"/>
                    <a:gd name="connsiteY144" fmla="*/ 93345 h 377190"/>
                    <a:gd name="connsiteX145" fmla="*/ 238125 w 752475"/>
                    <a:gd name="connsiteY145" fmla="*/ 97155 h 377190"/>
                    <a:gd name="connsiteX146" fmla="*/ 217170 w 752475"/>
                    <a:gd name="connsiteY146" fmla="*/ 81915 h 377190"/>
                    <a:gd name="connsiteX147" fmla="*/ 203835 w 752475"/>
                    <a:gd name="connsiteY147" fmla="*/ 84772 h 377190"/>
                    <a:gd name="connsiteX148" fmla="*/ 195263 w 752475"/>
                    <a:gd name="connsiteY148" fmla="*/ 98107 h 377190"/>
                    <a:gd name="connsiteX149" fmla="*/ 182880 w 752475"/>
                    <a:gd name="connsiteY149" fmla="*/ 98107 h 377190"/>
                    <a:gd name="connsiteX150" fmla="*/ 166688 w 752475"/>
                    <a:gd name="connsiteY150" fmla="*/ 125730 h 377190"/>
                    <a:gd name="connsiteX151" fmla="*/ 135255 w 752475"/>
                    <a:gd name="connsiteY151" fmla="*/ 129540 h 377190"/>
                    <a:gd name="connsiteX152" fmla="*/ 117157 w 752475"/>
                    <a:gd name="connsiteY152" fmla="*/ 120015 h 377190"/>
                    <a:gd name="connsiteX153" fmla="*/ 92392 w 752475"/>
                    <a:gd name="connsiteY153" fmla="*/ 156210 h 377190"/>
                    <a:gd name="connsiteX154" fmla="*/ 71438 w 752475"/>
                    <a:gd name="connsiteY154" fmla="*/ 153352 h 377190"/>
                    <a:gd name="connsiteX155" fmla="*/ 41910 w 752475"/>
                    <a:gd name="connsiteY155" fmla="*/ 190500 h 377190"/>
                    <a:gd name="connsiteX156" fmla="*/ 33338 w 752475"/>
                    <a:gd name="connsiteY156" fmla="*/ 205740 h 377190"/>
                    <a:gd name="connsiteX157" fmla="*/ 16192 w 752475"/>
                    <a:gd name="connsiteY157" fmla="*/ 220980 h 377190"/>
                    <a:gd name="connsiteX158" fmla="*/ 0 w 752475"/>
                    <a:gd name="connsiteY158" fmla="*/ 112395 h 377190"/>
                    <a:gd name="connsiteX159" fmla="*/ 576263 w 752475"/>
                    <a:gd name="connsiteY159" fmla="*/ 0 h 377190"/>
                    <a:gd name="connsiteX160" fmla="*/ 648652 w 752475"/>
                    <a:gd name="connsiteY160" fmla="*/ 258128 h 377190"/>
                    <a:gd name="connsiteX161" fmla="*/ 752475 w 752475"/>
                    <a:gd name="connsiteY161" fmla="*/ 236220 h 377190"/>
                    <a:gd name="connsiteX162" fmla="*/ 752475 w 752475"/>
                    <a:gd name="connsiteY162" fmla="*/ 286703 h 377190"/>
                    <a:gd name="connsiteX163" fmla="*/ 751522 w 752475"/>
                    <a:gd name="connsiteY163" fmla="*/ 316230 h 377190"/>
                    <a:gd name="connsiteX164" fmla="*/ 741997 w 752475"/>
                    <a:gd name="connsiteY164" fmla="*/ 333375 h 377190"/>
                    <a:gd name="connsiteX165" fmla="*/ 608647 w 752475"/>
                    <a:gd name="connsiteY165" fmla="*/ 319088 h 377190"/>
                    <a:gd name="connsiteX166" fmla="*/ 596265 w 752475"/>
                    <a:gd name="connsiteY166" fmla="*/ 327660 h 377190"/>
                    <a:gd name="connsiteX167" fmla="*/ 603885 w 752475"/>
                    <a:gd name="connsiteY167" fmla="*/ 344805 h 377190"/>
                    <a:gd name="connsiteX168" fmla="*/ 620077 w 752475"/>
                    <a:gd name="connsiteY168" fmla="*/ 352425 h 377190"/>
                    <a:gd name="connsiteX169" fmla="*/ 616267 w 752475"/>
                    <a:gd name="connsiteY169" fmla="*/ 337185 h 37719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</a:cxnLst>
                  <a:rect l="l" t="t" r="r" b="b"/>
                  <a:pathLst>
                    <a:path w="752475" h="377190">
                      <a:moveTo>
                        <a:pt x="623888" y="373380"/>
                      </a:moveTo>
                      <a:lnTo>
                        <a:pt x="623888" y="357188"/>
                      </a:lnTo>
                      <a:lnTo>
                        <a:pt x="616267" y="357188"/>
                      </a:lnTo>
                      <a:lnTo>
                        <a:pt x="616267" y="374332"/>
                      </a:lnTo>
                      <a:close/>
                      <a:moveTo>
                        <a:pt x="736282" y="336232"/>
                      </a:moveTo>
                      <a:lnTo>
                        <a:pt x="747713" y="315278"/>
                      </a:lnTo>
                      <a:lnTo>
                        <a:pt x="748665" y="291465"/>
                      </a:lnTo>
                      <a:lnTo>
                        <a:pt x="742950" y="285750"/>
                      </a:lnTo>
                      <a:lnTo>
                        <a:pt x="736282" y="294322"/>
                      </a:lnTo>
                      <a:lnTo>
                        <a:pt x="734377" y="314325"/>
                      </a:lnTo>
                      <a:lnTo>
                        <a:pt x="726757" y="327660"/>
                      </a:lnTo>
                      <a:lnTo>
                        <a:pt x="723900" y="338138"/>
                      </a:lnTo>
                      <a:lnTo>
                        <a:pt x="680085" y="353378"/>
                      </a:lnTo>
                      <a:lnTo>
                        <a:pt x="673417" y="360997"/>
                      </a:lnTo>
                      <a:lnTo>
                        <a:pt x="661035" y="362903"/>
                      </a:lnTo>
                      <a:lnTo>
                        <a:pt x="657225" y="371475"/>
                      </a:lnTo>
                      <a:lnTo>
                        <a:pt x="644842" y="377190"/>
                      </a:lnTo>
                      <a:lnTo>
                        <a:pt x="641985" y="353378"/>
                      </a:lnTo>
                      <a:lnTo>
                        <a:pt x="645795" y="346710"/>
                      </a:lnTo>
                      <a:lnTo>
                        <a:pt x="638175" y="341947"/>
                      </a:lnTo>
                      <a:lnTo>
                        <a:pt x="640080" y="327660"/>
                      </a:lnTo>
                      <a:lnTo>
                        <a:pt x="624840" y="337185"/>
                      </a:lnTo>
                      <a:lnTo>
                        <a:pt x="624840" y="318135"/>
                      </a:lnTo>
                      <a:lnTo>
                        <a:pt x="636270" y="315278"/>
                      </a:lnTo>
                      <a:lnTo>
                        <a:pt x="618172" y="311467"/>
                      </a:lnTo>
                      <a:lnTo>
                        <a:pt x="611505" y="303847"/>
                      </a:lnTo>
                      <a:lnTo>
                        <a:pt x="615315" y="291465"/>
                      </a:lnTo>
                      <a:lnTo>
                        <a:pt x="607695" y="285750"/>
                      </a:lnTo>
                      <a:lnTo>
                        <a:pt x="601027" y="300990"/>
                      </a:lnTo>
                      <a:lnTo>
                        <a:pt x="605790" y="308610"/>
                      </a:lnTo>
                      <a:lnTo>
                        <a:pt x="599122" y="314325"/>
                      </a:lnTo>
                      <a:lnTo>
                        <a:pt x="588645" y="319088"/>
                      </a:lnTo>
                      <a:lnTo>
                        <a:pt x="569595" y="309563"/>
                      </a:lnTo>
                      <a:lnTo>
                        <a:pt x="567690" y="298132"/>
                      </a:lnTo>
                      <a:lnTo>
                        <a:pt x="558165" y="287655"/>
                      </a:lnTo>
                      <a:lnTo>
                        <a:pt x="544830" y="271463"/>
                      </a:lnTo>
                      <a:lnTo>
                        <a:pt x="559117" y="263842"/>
                      </a:lnTo>
                      <a:lnTo>
                        <a:pt x="549592" y="258128"/>
                      </a:lnTo>
                      <a:lnTo>
                        <a:pt x="549592" y="249555"/>
                      </a:lnTo>
                      <a:lnTo>
                        <a:pt x="555307" y="240030"/>
                      </a:lnTo>
                      <a:lnTo>
                        <a:pt x="571500" y="237172"/>
                      </a:lnTo>
                      <a:lnTo>
                        <a:pt x="558165" y="231457"/>
                      </a:lnTo>
                      <a:lnTo>
                        <a:pt x="557213" y="224790"/>
                      </a:lnTo>
                      <a:lnTo>
                        <a:pt x="544830" y="223838"/>
                      </a:lnTo>
                      <a:lnTo>
                        <a:pt x="541020" y="234315"/>
                      </a:lnTo>
                      <a:lnTo>
                        <a:pt x="535305" y="237172"/>
                      </a:lnTo>
                      <a:lnTo>
                        <a:pt x="536257" y="204788"/>
                      </a:lnTo>
                      <a:lnTo>
                        <a:pt x="545782" y="195263"/>
                      </a:lnTo>
                      <a:lnTo>
                        <a:pt x="553402" y="201930"/>
                      </a:lnTo>
                      <a:lnTo>
                        <a:pt x="554355" y="186690"/>
                      </a:lnTo>
                      <a:lnTo>
                        <a:pt x="544830" y="178117"/>
                      </a:lnTo>
                      <a:lnTo>
                        <a:pt x="536257" y="188595"/>
                      </a:lnTo>
                      <a:lnTo>
                        <a:pt x="526732" y="201930"/>
                      </a:lnTo>
                      <a:lnTo>
                        <a:pt x="521017" y="192405"/>
                      </a:lnTo>
                      <a:lnTo>
                        <a:pt x="522922" y="169545"/>
                      </a:lnTo>
                      <a:lnTo>
                        <a:pt x="531495" y="160020"/>
                      </a:lnTo>
                      <a:lnTo>
                        <a:pt x="540067" y="168592"/>
                      </a:lnTo>
                      <a:lnTo>
                        <a:pt x="551497" y="161925"/>
                      </a:lnTo>
                      <a:lnTo>
                        <a:pt x="547688" y="145732"/>
                      </a:lnTo>
                      <a:lnTo>
                        <a:pt x="538163" y="155257"/>
                      </a:lnTo>
                      <a:lnTo>
                        <a:pt x="529590" y="135255"/>
                      </a:lnTo>
                      <a:lnTo>
                        <a:pt x="527685" y="119063"/>
                      </a:lnTo>
                      <a:lnTo>
                        <a:pt x="538163" y="96202"/>
                      </a:lnTo>
                      <a:lnTo>
                        <a:pt x="548640" y="82867"/>
                      </a:lnTo>
                      <a:lnTo>
                        <a:pt x="561975" y="80963"/>
                      </a:lnTo>
                      <a:lnTo>
                        <a:pt x="557213" y="73342"/>
                      </a:lnTo>
                      <a:lnTo>
                        <a:pt x="561975" y="67627"/>
                      </a:lnTo>
                      <a:lnTo>
                        <a:pt x="559117" y="60960"/>
                      </a:lnTo>
                      <a:lnTo>
                        <a:pt x="561022" y="40957"/>
                      </a:lnTo>
                      <a:lnTo>
                        <a:pt x="546735" y="44767"/>
                      </a:lnTo>
                      <a:lnTo>
                        <a:pt x="539115" y="55245"/>
                      </a:lnTo>
                      <a:lnTo>
                        <a:pt x="548640" y="67627"/>
                      </a:lnTo>
                      <a:lnTo>
                        <a:pt x="523875" y="101917"/>
                      </a:lnTo>
                      <a:lnTo>
                        <a:pt x="515302" y="98107"/>
                      </a:lnTo>
                      <a:lnTo>
                        <a:pt x="508635" y="106680"/>
                      </a:lnTo>
                      <a:lnTo>
                        <a:pt x="502920" y="127635"/>
                      </a:lnTo>
                      <a:lnTo>
                        <a:pt x="485775" y="132397"/>
                      </a:lnTo>
                      <a:lnTo>
                        <a:pt x="498157" y="138113"/>
                      </a:lnTo>
                      <a:lnTo>
                        <a:pt x="510540" y="150495"/>
                      </a:lnTo>
                      <a:lnTo>
                        <a:pt x="508635" y="157163"/>
                      </a:lnTo>
                      <a:lnTo>
                        <a:pt x="517207" y="168592"/>
                      </a:lnTo>
                      <a:lnTo>
                        <a:pt x="506730" y="178117"/>
                      </a:lnTo>
                      <a:lnTo>
                        <a:pt x="511492" y="180975"/>
                      </a:lnTo>
                      <a:lnTo>
                        <a:pt x="506730" y="193357"/>
                      </a:lnTo>
                      <a:lnTo>
                        <a:pt x="506730" y="213360"/>
                      </a:lnTo>
                      <a:lnTo>
                        <a:pt x="501967" y="225742"/>
                      </a:lnTo>
                      <a:lnTo>
                        <a:pt x="510540" y="236220"/>
                      </a:lnTo>
                      <a:lnTo>
                        <a:pt x="517207" y="268605"/>
                      </a:lnTo>
                      <a:lnTo>
                        <a:pt x="529590" y="281940"/>
                      </a:lnTo>
                      <a:lnTo>
                        <a:pt x="544830" y="295275"/>
                      </a:lnTo>
                      <a:lnTo>
                        <a:pt x="548640" y="321945"/>
                      </a:lnTo>
                      <a:lnTo>
                        <a:pt x="563880" y="340995"/>
                      </a:lnTo>
                      <a:lnTo>
                        <a:pt x="567690" y="354330"/>
                      </a:lnTo>
                      <a:lnTo>
                        <a:pt x="567690" y="363855"/>
                      </a:lnTo>
                      <a:lnTo>
                        <a:pt x="561022" y="363855"/>
                      </a:lnTo>
                      <a:lnTo>
                        <a:pt x="546735" y="352425"/>
                      </a:lnTo>
                      <a:lnTo>
                        <a:pt x="542925" y="354330"/>
                      </a:lnTo>
                      <a:lnTo>
                        <a:pt x="531495" y="352425"/>
                      </a:lnTo>
                      <a:lnTo>
                        <a:pt x="515302" y="339090"/>
                      </a:lnTo>
                      <a:lnTo>
                        <a:pt x="501967" y="336232"/>
                      </a:lnTo>
                      <a:lnTo>
                        <a:pt x="492442" y="340995"/>
                      </a:lnTo>
                      <a:lnTo>
                        <a:pt x="481013" y="338138"/>
                      </a:lnTo>
                      <a:lnTo>
                        <a:pt x="477202" y="340042"/>
                      </a:lnTo>
                      <a:lnTo>
                        <a:pt x="461010" y="332422"/>
                      </a:lnTo>
                      <a:lnTo>
                        <a:pt x="451485" y="322897"/>
                      </a:lnTo>
                      <a:lnTo>
                        <a:pt x="441960" y="310515"/>
                      </a:lnTo>
                      <a:lnTo>
                        <a:pt x="436245" y="308610"/>
                      </a:lnTo>
                      <a:lnTo>
                        <a:pt x="428625" y="315278"/>
                      </a:lnTo>
                      <a:lnTo>
                        <a:pt x="413385" y="327660"/>
                      </a:lnTo>
                      <a:lnTo>
                        <a:pt x="402907" y="320040"/>
                      </a:lnTo>
                      <a:lnTo>
                        <a:pt x="399097" y="298132"/>
                      </a:lnTo>
                      <a:lnTo>
                        <a:pt x="406717" y="278130"/>
                      </a:lnTo>
                      <a:lnTo>
                        <a:pt x="403860" y="273367"/>
                      </a:lnTo>
                      <a:lnTo>
                        <a:pt x="406717" y="269557"/>
                      </a:lnTo>
                      <a:lnTo>
                        <a:pt x="400050" y="260032"/>
                      </a:lnTo>
                      <a:lnTo>
                        <a:pt x="409575" y="259080"/>
                      </a:lnTo>
                      <a:lnTo>
                        <a:pt x="419100" y="250507"/>
                      </a:lnTo>
                      <a:lnTo>
                        <a:pt x="422910" y="233363"/>
                      </a:lnTo>
                      <a:lnTo>
                        <a:pt x="439102" y="208597"/>
                      </a:lnTo>
                      <a:lnTo>
                        <a:pt x="414338" y="191452"/>
                      </a:lnTo>
                      <a:lnTo>
                        <a:pt x="404813" y="207645"/>
                      </a:lnTo>
                      <a:lnTo>
                        <a:pt x="399097" y="201930"/>
                      </a:lnTo>
                      <a:lnTo>
                        <a:pt x="389572" y="201930"/>
                      </a:lnTo>
                      <a:lnTo>
                        <a:pt x="383857" y="200977"/>
                      </a:lnTo>
                      <a:lnTo>
                        <a:pt x="380047" y="197167"/>
                      </a:lnTo>
                      <a:lnTo>
                        <a:pt x="381000" y="192405"/>
                      </a:lnTo>
                      <a:lnTo>
                        <a:pt x="364807" y="186690"/>
                      </a:lnTo>
                      <a:lnTo>
                        <a:pt x="357188" y="189547"/>
                      </a:lnTo>
                      <a:lnTo>
                        <a:pt x="345757" y="188595"/>
                      </a:lnTo>
                      <a:lnTo>
                        <a:pt x="339090" y="181927"/>
                      </a:lnTo>
                      <a:lnTo>
                        <a:pt x="334327" y="180022"/>
                      </a:lnTo>
                      <a:lnTo>
                        <a:pt x="332422" y="173355"/>
                      </a:lnTo>
                      <a:lnTo>
                        <a:pt x="338138" y="165735"/>
                      </a:lnTo>
                      <a:lnTo>
                        <a:pt x="338138" y="157163"/>
                      </a:lnTo>
                      <a:lnTo>
                        <a:pt x="326707" y="155257"/>
                      </a:lnTo>
                      <a:lnTo>
                        <a:pt x="317182" y="146685"/>
                      </a:lnTo>
                      <a:lnTo>
                        <a:pt x="308610" y="147638"/>
                      </a:lnTo>
                      <a:lnTo>
                        <a:pt x="293370" y="144780"/>
                      </a:lnTo>
                      <a:lnTo>
                        <a:pt x="284797" y="140970"/>
                      </a:lnTo>
                      <a:lnTo>
                        <a:pt x="286702" y="125730"/>
                      </a:lnTo>
                      <a:lnTo>
                        <a:pt x="277177" y="120967"/>
                      </a:lnTo>
                      <a:lnTo>
                        <a:pt x="275272" y="114300"/>
                      </a:lnTo>
                      <a:lnTo>
                        <a:pt x="268605" y="114300"/>
                      </a:lnTo>
                      <a:lnTo>
                        <a:pt x="260985" y="102870"/>
                      </a:lnTo>
                      <a:lnTo>
                        <a:pt x="262890" y="93345"/>
                      </a:lnTo>
                      <a:lnTo>
                        <a:pt x="238125" y="97155"/>
                      </a:lnTo>
                      <a:lnTo>
                        <a:pt x="217170" y="81915"/>
                      </a:lnTo>
                      <a:lnTo>
                        <a:pt x="203835" y="84772"/>
                      </a:lnTo>
                      <a:lnTo>
                        <a:pt x="195263" y="98107"/>
                      </a:lnTo>
                      <a:lnTo>
                        <a:pt x="182880" y="98107"/>
                      </a:lnTo>
                      <a:lnTo>
                        <a:pt x="166688" y="125730"/>
                      </a:lnTo>
                      <a:lnTo>
                        <a:pt x="135255" y="129540"/>
                      </a:lnTo>
                      <a:lnTo>
                        <a:pt x="117157" y="120015"/>
                      </a:lnTo>
                      <a:lnTo>
                        <a:pt x="92392" y="156210"/>
                      </a:lnTo>
                      <a:lnTo>
                        <a:pt x="71438" y="153352"/>
                      </a:lnTo>
                      <a:lnTo>
                        <a:pt x="41910" y="190500"/>
                      </a:lnTo>
                      <a:lnTo>
                        <a:pt x="33338" y="205740"/>
                      </a:lnTo>
                      <a:lnTo>
                        <a:pt x="16192" y="220980"/>
                      </a:lnTo>
                      <a:lnTo>
                        <a:pt x="0" y="112395"/>
                      </a:lnTo>
                      <a:lnTo>
                        <a:pt x="576263" y="0"/>
                      </a:lnTo>
                      <a:lnTo>
                        <a:pt x="648652" y="258128"/>
                      </a:lnTo>
                      <a:lnTo>
                        <a:pt x="752475" y="236220"/>
                      </a:lnTo>
                      <a:lnTo>
                        <a:pt x="752475" y="286703"/>
                      </a:lnTo>
                      <a:lnTo>
                        <a:pt x="751522" y="316230"/>
                      </a:lnTo>
                      <a:lnTo>
                        <a:pt x="741997" y="333375"/>
                      </a:lnTo>
                      <a:close/>
                      <a:moveTo>
                        <a:pt x="608647" y="319088"/>
                      </a:moveTo>
                      <a:lnTo>
                        <a:pt x="596265" y="327660"/>
                      </a:lnTo>
                      <a:lnTo>
                        <a:pt x="603885" y="344805"/>
                      </a:lnTo>
                      <a:lnTo>
                        <a:pt x="620077" y="352425"/>
                      </a:lnTo>
                      <a:lnTo>
                        <a:pt x="616267" y="337185"/>
                      </a:lnTo>
                      <a:close/>
                    </a:path>
                  </a:pathLst>
                </a:custGeom>
                <a:solidFill>
                  <a:srgbClr val="ED3C8D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algn="ctr"/>
                  <a:endParaRPr lang="en-US" sz="1200" b="1">
                    <a:solidFill>
                      <a:schemeClr val="bg1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  <p:sp>
              <p:nvSpPr>
                <p:cNvPr id="461" name="Freeform: Shape 460">
                  <a:extLst>
                    <a:ext uri="{FF2B5EF4-FFF2-40B4-BE49-F238E27FC236}">
                      <a16:creationId xmlns:a16="http://schemas.microsoft.com/office/drawing/2014/main" id="{EB126107-C4C3-EFE2-89A9-FCC5A8AB00A1}"/>
                    </a:ext>
                  </a:extLst>
                </p:cNvPr>
                <p:cNvSpPr/>
                <p:nvPr/>
              </p:nvSpPr>
              <p:spPr>
                <a:xfrm>
                  <a:off x="9333424" y="2672223"/>
                  <a:ext cx="522220" cy="283295"/>
                </a:xfrm>
                <a:custGeom>
                  <a:avLst/>
                  <a:gdLst>
                    <a:gd name="connsiteX0" fmla="*/ 541020 w 582930"/>
                    <a:gd name="connsiteY0" fmla="*/ 299085 h 316229"/>
                    <a:gd name="connsiteX1" fmla="*/ 573405 w 582930"/>
                    <a:gd name="connsiteY1" fmla="*/ 299085 h 316229"/>
                    <a:gd name="connsiteX2" fmla="*/ 581978 w 582930"/>
                    <a:gd name="connsiteY2" fmla="*/ 293370 h 316229"/>
                    <a:gd name="connsiteX3" fmla="*/ 582930 w 582930"/>
                    <a:gd name="connsiteY3" fmla="*/ 280988 h 316229"/>
                    <a:gd name="connsiteX4" fmla="*/ 564833 w 582930"/>
                    <a:gd name="connsiteY4" fmla="*/ 263842 h 316229"/>
                    <a:gd name="connsiteX5" fmla="*/ 568643 w 582930"/>
                    <a:gd name="connsiteY5" fmla="*/ 273367 h 316229"/>
                    <a:gd name="connsiteX6" fmla="*/ 554355 w 582930"/>
                    <a:gd name="connsiteY6" fmla="*/ 287655 h 316229"/>
                    <a:gd name="connsiteX7" fmla="*/ 532448 w 582930"/>
                    <a:gd name="connsiteY7" fmla="*/ 287655 h 316229"/>
                    <a:gd name="connsiteX8" fmla="*/ 533400 w 582930"/>
                    <a:gd name="connsiteY8" fmla="*/ 295275 h 316229"/>
                    <a:gd name="connsiteX9" fmla="*/ 455295 w 582930"/>
                    <a:gd name="connsiteY9" fmla="*/ 316230 h 316229"/>
                    <a:gd name="connsiteX10" fmla="*/ 443865 w 582930"/>
                    <a:gd name="connsiteY10" fmla="*/ 310515 h 316229"/>
                    <a:gd name="connsiteX11" fmla="*/ 453390 w 582930"/>
                    <a:gd name="connsiteY11" fmla="*/ 302895 h 316229"/>
                    <a:gd name="connsiteX12" fmla="*/ 459105 w 582930"/>
                    <a:gd name="connsiteY12" fmla="*/ 282892 h 316229"/>
                    <a:gd name="connsiteX13" fmla="*/ 470535 w 582930"/>
                    <a:gd name="connsiteY13" fmla="*/ 273367 h 316229"/>
                    <a:gd name="connsiteX14" fmla="*/ 478155 w 582930"/>
                    <a:gd name="connsiteY14" fmla="*/ 271463 h 316229"/>
                    <a:gd name="connsiteX15" fmla="*/ 483870 w 582930"/>
                    <a:gd name="connsiteY15" fmla="*/ 280035 h 316229"/>
                    <a:gd name="connsiteX16" fmla="*/ 494348 w 582930"/>
                    <a:gd name="connsiteY16" fmla="*/ 281940 h 316229"/>
                    <a:gd name="connsiteX17" fmla="*/ 500063 w 582930"/>
                    <a:gd name="connsiteY17" fmla="*/ 276225 h 316229"/>
                    <a:gd name="connsiteX18" fmla="*/ 504825 w 582930"/>
                    <a:gd name="connsiteY18" fmla="*/ 294322 h 316229"/>
                    <a:gd name="connsiteX19" fmla="*/ 492443 w 582930"/>
                    <a:gd name="connsiteY19" fmla="*/ 297180 h 316229"/>
                    <a:gd name="connsiteX20" fmla="*/ 465773 w 582930"/>
                    <a:gd name="connsiteY20" fmla="*/ 303847 h 316229"/>
                    <a:gd name="connsiteX21" fmla="*/ 122873 w 582930"/>
                    <a:gd name="connsiteY21" fmla="*/ 93345 h 316229"/>
                    <a:gd name="connsiteX22" fmla="*/ 298133 w 582930"/>
                    <a:gd name="connsiteY22" fmla="*/ 57150 h 316229"/>
                    <a:gd name="connsiteX23" fmla="*/ 307658 w 582930"/>
                    <a:gd name="connsiteY23" fmla="*/ 42863 h 316229"/>
                    <a:gd name="connsiteX24" fmla="*/ 310515 w 582930"/>
                    <a:gd name="connsiteY24" fmla="*/ 26670 h 316229"/>
                    <a:gd name="connsiteX25" fmla="*/ 328613 w 582930"/>
                    <a:gd name="connsiteY25" fmla="*/ 20955 h 316229"/>
                    <a:gd name="connsiteX26" fmla="*/ 333375 w 582930"/>
                    <a:gd name="connsiteY26" fmla="*/ 10477 h 316229"/>
                    <a:gd name="connsiteX27" fmla="*/ 349568 w 582930"/>
                    <a:gd name="connsiteY27" fmla="*/ 0 h 316229"/>
                    <a:gd name="connsiteX28" fmla="*/ 361950 w 582930"/>
                    <a:gd name="connsiteY28" fmla="*/ 2858 h 316229"/>
                    <a:gd name="connsiteX29" fmla="*/ 378143 w 582930"/>
                    <a:gd name="connsiteY29" fmla="*/ 34290 h 316229"/>
                    <a:gd name="connsiteX30" fmla="*/ 387668 w 582930"/>
                    <a:gd name="connsiteY30" fmla="*/ 38100 h 316229"/>
                    <a:gd name="connsiteX31" fmla="*/ 398145 w 582930"/>
                    <a:gd name="connsiteY31" fmla="*/ 25717 h 316229"/>
                    <a:gd name="connsiteX32" fmla="*/ 405765 w 582930"/>
                    <a:gd name="connsiteY32" fmla="*/ 38100 h 316229"/>
                    <a:gd name="connsiteX33" fmla="*/ 405765 w 582930"/>
                    <a:gd name="connsiteY33" fmla="*/ 48577 h 316229"/>
                    <a:gd name="connsiteX34" fmla="*/ 377190 w 582930"/>
                    <a:gd name="connsiteY34" fmla="*/ 71438 h 316229"/>
                    <a:gd name="connsiteX35" fmla="*/ 379095 w 582930"/>
                    <a:gd name="connsiteY35" fmla="*/ 79058 h 316229"/>
                    <a:gd name="connsiteX36" fmla="*/ 370523 w 582930"/>
                    <a:gd name="connsiteY36" fmla="*/ 88583 h 316229"/>
                    <a:gd name="connsiteX37" fmla="*/ 374333 w 582930"/>
                    <a:gd name="connsiteY37" fmla="*/ 96202 h 316229"/>
                    <a:gd name="connsiteX38" fmla="*/ 361950 w 582930"/>
                    <a:gd name="connsiteY38" fmla="*/ 99060 h 316229"/>
                    <a:gd name="connsiteX39" fmla="*/ 370523 w 582930"/>
                    <a:gd name="connsiteY39" fmla="*/ 110490 h 316229"/>
                    <a:gd name="connsiteX40" fmla="*/ 362903 w 582930"/>
                    <a:gd name="connsiteY40" fmla="*/ 117158 h 316229"/>
                    <a:gd name="connsiteX41" fmla="*/ 368618 w 582930"/>
                    <a:gd name="connsiteY41" fmla="*/ 126683 h 316229"/>
                    <a:gd name="connsiteX42" fmla="*/ 377190 w 582930"/>
                    <a:gd name="connsiteY42" fmla="*/ 124777 h 316229"/>
                    <a:gd name="connsiteX43" fmla="*/ 380048 w 582930"/>
                    <a:gd name="connsiteY43" fmla="*/ 117158 h 316229"/>
                    <a:gd name="connsiteX44" fmla="*/ 390525 w 582930"/>
                    <a:gd name="connsiteY44" fmla="*/ 122872 h 316229"/>
                    <a:gd name="connsiteX45" fmla="*/ 407670 w 582930"/>
                    <a:gd name="connsiteY45" fmla="*/ 122872 h 316229"/>
                    <a:gd name="connsiteX46" fmla="*/ 431483 w 582930"/>
                    <a:gd name="connsiteY46" fmla="*/ 147638 h 316229"/>
                    <a:gd name="connsiteX47" fmla="*/ 433388 w 582930"/>
                    <a:gd name="connsiteY47" fmla="*/ 172402 h 316229"/>
                    <a:gd name="connsiteX48" fmla="*/ 450533 w 582930"/>
                    <a:gd name="connsiteY48" fmla="*/ 173355 h 316229"/>
                    <a:gd name="connsiteX49" fmla="*/ 458153 w 582930"/>
                    <a:gd name="connsiteY49" fmla="*/ 183833 h 316229"/>
                    <a:gd name="connsiteX50" fmla="*/ 463868 w 582930"/>
                    <a:gd name="connsiteY50" fmla="*/ 202883 h 316229"/>
                    <a:gd name="connsiteX51" fmla="*/ 473393 w 582930"/>
                    <a:gd name="connsiteY51" fmla="*/ 209550 h 316229"/>
                    <a:gd name="connsiteX52" fmla="*/ 491490 w 582930"/>
                    <a:gd name="connsiteY52" fmla="*/ 209550 h 316229"/>
                    <a:gd name="connsiteX53" fmla="*/ 509588 w 582930"/>
                    <a:gd name="connsiteY53" fmla="*/ 208597 h 316229"/>
                    <a:gd name="connsiteX54" fmla="*/ 517208 w 582930"/>
                    <a:gd name="connsiteY54" fmla="*/ 200025 h 316229"/>
                    <a:gd name="connsiteX55" fmla="*/ 532448 w 582930"/>
                    <a:gd name="connsiteY55" fmla="*/ 188595 h 316229"/>
                    <a:gd name="connsiteX56" fmla="*/ 542925 w 582930"/>
                    <a:gd name="connsiteY56" fmla="*/ 185738 h 316229"/>
                    <a:gd name="connsiteX57" fmla="*/ 531495 w 582930"/>
                    <a:gd name="connsiteY57" fmla="*/ 165735 h 316229"/>
                    <a:gd name="connsiteX58" fmla="*/ 528638 w 582930"/>
                    <a:gd name="connsiteY58" fmla="*/ 174308 h 316229"/>
                    <a:gd name="connsiteX59" fmla="*/ 514350 w 582930"/>
                    <a:gd name="connsiteY59" fmla="*/ 140017 h 316229"/>
                    <a:gd name="connsiteX60" fmla="*/ 506730 w 582930"/>
                    <a:gd name="connsiteY60" fmla="*/ 140017 h 316229"/>
                    <a:gd name="connsiteX61" fmla="*/ 502920 w 582930"/>
                    <a:gd name="connsiteY61" fmla="*/ 148590 h 316229"/>
                    <a:gd name="connsiteX62" fmla="*/ 491490 w 582930"/>
                    <a:gd name="connsiteY62" fmla="*/ 139065 h 316229"/>
                    <a:gd name="connsiteX63" fmla="*/ 503873 w 582930"/>
                    <a:gd name="connsiteY63" fmla="*/ 128588 h 316229"/>
                    <a:gd name="connsiteX64" fmla="*/ 521018 w 582930"/>
                    <a:gd name="connsiteY64" fmla="*/ 132397 h 316229"/>
                    <a:gd name="connsiteX65" fmla="*/ 542925 w 582930"/>
                    <a:gd name="connsiteY65" fmla="*/ 152400 h 316229"/>
                    <a:gd name="connsiteX66" fmla="*/ 555308 w 582930"/>
                    <a:gd name="connsiteY66" fmla="*/ 178117 h 316229"/>
                    <a:gd name="connsiteX67" fmla="*/ 566738 w 582930"/>
                    <a:gd name="connsiteY67" fmla="*/ 209550 h 316229"/>
                    <a:gd name="connsiteX68" fmla="*/ 557213 w 582930"/>
                    <a:gd name="connsiteY68" fmla="*/ 236220 h 316229"/>
                    <a:gd name="connsiteX69" fmla="*/ 557213 w 582930"/>
                    <a:gd name="connsiteY69" fmla="*/ 219075 h 316229"/>
                    <a:gd name="connsiteX70" fmla="*/ 550545 w 582930"/>
                    <a:gd name="connsiteY70" fmla="*/ 209550 h 316229"/>
                    <a:gd name="connsiteX71" fmla="*/ 517208 w 582930"/>
                    <a:gd name="connsiteY71" fmla="*/ 231458 h 316229"/>
                    <a:gd name="connsiteX72" fmla="*/ 508635 w 582930"/>
                    <a:gd name="connsiteY72" fmla="*/ 228600 h 316229"/>
                    <a:gd name="connsiteX73" fmla="*/ 493395 w 582930"/>
                    <a:gd name="connsiteY73" fmla="*/ 238125 h 316229"/>
                    <a:gd name="connsiteX74" fmla="*/ 492443 w 582930"/>
                    <a:gd name="connsiteY74" fmla="*/ 249555 h 316229"/>
                    <a:gd name="connsiteX75" fmla="*/ 471488 w 582930"/>
                    <a:gd name="connsiteY75" fmla="*/ 260985 h 316229"/>
                    <a:gd name="connsiteX76" fmla="*/ 452438 w 582930"/>
                    <a:gd name="connsiteY76" fmla="*/ 280988 h 316229"/>
                    <a:gd name="connsiteX77" fmla="*/ 433388 w 582930"/>
                    <a:gd name="connsiteY77" fmla="*/ 299085 h 316229"/>
                    <a:gd name="connsiteX78" fmla="*/ 421958 w 582930"/>
                    <a:gd name="connsiteY78" fmla="*/ 299085 h 316229"/>
                    <a:gd name="connsiteX79" fmla="*/ 453390 w 582930"/>
                    <a:gd name="connsiteY79" fmla="*/ 267652 h 316229"/>
                    <a:gd name="connsiteX80" fmla="*/ 458153 w 582930"/>
                    <a:gd name="connsiteY80" fmla="*/ 249555 h 316229"/>
                    <a:gd name="connsiteX81" fmla="*/ 453390 w 582930"/>
                    <a:gd name="connsiteY81" fmla="*/ 243840 h 316229"/>
                    <a:gd name="connsiteX82" fmla="*/ 450533 w 582930"/>
                    <a:gd name="connsiteY82" fmla="*/ 231458 h 316229"/>
                    <a:gd name="connsiteX83" fmla="*/ 441960 w 582930"/>
                    <a:gd name="connsiteY83" fmla="*/ 230505 h 316229"/>
                    <a:gd name="connsiteX84" fmla="*/ 441008 w 582930"/>
                    <a:gd name="connsiteY84" fmla="*/ 242888 h 316229"/>
                    <a:gd name="connsiteX85" fmla="*/ 431483 w 582930"/>
                    <a:gd name="connsiteY85" fmla="*/ 254317 h 316229"/>
                    <a:gd name="connsiteX86" fmla="*/ 420053 w 582930"/>
                    <a:gd name="connsiteY86" fmla="*/ 254317 h 316229"/>
                    <a:gd name="connsiteX87" fmla="*/ 417195 w 582930"/>
                    <a:gd name="connsiteY87" fmla="*/ 264795 h 316229"/>
                    <a:gd name="connsiteX88" fmla="*/ 421005 w 582930"/>
                    <a:gd name="connsiteY88" fmla="*/ 276225 h 316229"/>
                    <a:gd name="connsiteX89" fmla="*/ 409575 w 582930"/>
                    <a:gd name="connsiteY89" fmla="*/ 286702 h 316229"/>
                    <a:gd name="connsiteX90" fmla="*/ 399098 w 582930"/>
                    <a:gd name="connsiteY90" fmla="*/ 284797 h 316229"/>
                    <a:gd name="connsiteX91" fmla="*/ 395288 w 582930"/>
                    <a:gd name="connsiteY91" fmla="*/ 294322 h 316229"/>
                    <a:gd name="connsiteX92" fmla="*/ 381953 w 582930"/>
                    <a:gd name="connsiteY92" fmla="*/ 265747 h 316229"/>
                    <a:gd name="connsiteX93" fmla="*/ 369570 w 582930"/>
                    <a:gd name="connsiteY93" fmla="*/ 255270 h 316229"/>
                    <a:gd name="connsiteX94" fmla="*/ 344805 w 582930"/>
                    <a:gd name="connsiteY94" fmla="*/ 242888 h 316229"/>
                    <a:gd name="connsiteX95" fmla="*/ 339090 w 582930"/>
                    <a:gd name="connsiteY95" fmla="*/ 221933 h 316229"/>
                    <a:gd name="connsiteX96" fmla="*/ 331470 w 582930"/>
                    <a:gd name="connsiteY96" fmla="*/ 221933 h 316229"/>
                    <a:gd name="connsiteX97" fmla="*/ 324803 w 582930"/>
                    <a:gd name="connsiteY97" fmla="*/ 197167 h 316229"/>
                    <a:gd name="connsiteX98" fmla="*/ 262890 w 582930"/>
                    <a:gd name="connsiteY98" fmla="*/ 216217 h 316229"/>
                    <a:gd name="connsiteX99" fmla="*/ 261938 w 582930"/>
                    <a:gd name="connsiteY99" fmla="*/ 213360 h 316229"/>
                    <a:gd name="connsiteX100" fmla="*/ 120015 w 582930"/>
                    <a:gd name="connsiteY100" fmla="*/ 245745 h 316229"/>
                    <a:gd name="connsiteX101" fmla="*/ 120015 w 582930"/>
                    <a:gd name="connsiteY101" fmla="*/ 252413 h 316229"/>
                    <a:gd name="connsiteX102" fmla="*/ 111443 w 582930"/>
                    <a:gd name="connsiteY102" fmla="*/ 255270 h 316229"/>
                    <a:gd name="connsiteX103" fmla="*/ 106680 w 582930"/>
                    <a:gd name="connsiteY103" fmla="*/ 248602 h 316229"/>
                    <a:gd name="connsiteX104" fmla="*/ 6668 w 582930"/>
                    <a:gd name="connsiteY104" fmla="*/ 271463 h 316229"/>
                    <a:gd name="connsiteX105" fmla="*/ 0 w 582930"/>
                    <a:gd name="connsiteY105" fmla="*/ 261938 h 316229"/>
                    <a:gd name="connsiteX106" fmla="*/ 4763 w 582930"/>
                    <a:gd name="connsiteY106" fmla="*/ 119063 h 31622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</a:cxnLst>
                  <a:rect l="l" t="t" r="r" b="b"/>
                  <a:pathLst>
                    <a:path w="582930" h="316229">
                      <a:moveTo>
                        <a:pt x="541020" y="299085"/>
                      </a:moveTo>
                      <a:lnTo>
                        <a:pt x="573405" y="299085"/>
                      </a:lnTo>
                      <a:lnTo>
                        <a:pt x="581978" y="293370"/>
                      </a:lnTo>
                      <a:lnTo>
                        <a:pt x="582930" y="280988"/>
                      </a:lnTo>
                      <a:lnTo>
                        <a:pt x="564833" y="263842"/>
                      </a:lnTo>
                      <a:lnTo>
                        <a:pt x="568643" y="273367"/>
                      </a:lnTo>
                      <a:lnTo>
                        <a:pt x="554355" y="287655"/>
                      </a:lnTo>
                      <a:lnTo>
                        <a:pt x="532448" y="287655"/>
                      </a:lnTo>
                      <a:lnTo>
                        <a:pt x="533400" y="295275"/>
                      </a:lnTo>
                      <a:close/>
                      <a:moveTo>
                        <a:pt x="455295" y="316230"/>
                      </a:moveTo>
                      <a:lnTo>
                        <a:pt x="443865" y="310515"/>
                      </a:lnTo>
                      <a:lnTo>
                        <a:pt x="453390" y="302895"/>
                      </a:lnTo>
                      <a:lnTo>
                        <a:pt x="459105" y="282892"/>
                      </a:lnTo>
                      <a:lnTo>
                        <a:pt x="470535" y="273367"/>
                      </a:lnTo>
                      <a:lnTo>
                        <a:pt x="478155" y="271463"/>
                      </a:lnTo>
                      <a:lnTo>
                        <a:pt x="483870" y="280035"/>
                      </a:lnTo>
                      <a:lnTo>
                        <a:pt x="494348" y="281940"/>
                      </a:lnTo>
                      <a:lnTo>
                        <a:pt x="500063" y="276225"/>
                      </a:lnTo>
                      <a:lnTo>
                        <a:pt x="504825" y="294322"/>
                      </a:lnTo>
                      <a:lnTo>
                        <a:pt x="492443" y="297180"/>
                      </a:lnTo>
                      <a:lnTo>
                        <a:pt x="465773" y="303847"/>
                      </a:lnTo>
                      <a:close/>
                      <a:moveTo>
                        <a:pt x="122873" y="93345"/>
                      </a:moveTo>
                      <a:lnTo>
                        <a:pt x="298133" y="57150"/>
                      </a:lnTo>
                      <a:lnTo>
                        <a:pt x="307658" y="42863"/>
                      </a:lnTo>
                      <a:lnTo>
                        <a:pt x="310515" y="26670"/>
                      </a:lnTo>
                      <a:lnTo>
                        <a:pt x="328613" y="20955"/>
                      </a:lnTo>
                      <a:lnTo>
                        <a:pt x="333375" y="10477"/>
                      </a:lnTo>
                      <a:lnTo>
                        <a:pt x="349568" y="0"/>
                      </a:lnTo>
                      <a:lnTo>
                        <a:pt x="361950" y="2858"/>
                      </a:lnTo>
                      <a:lnTo>
                        <a:pt x="378143" y="34290"/>
                      </a:lnTo>
                      <a:lnTo>
                        <a:pt x="387668" y="38100"/>
                      </a:lnTo>
                      <a:lnTo>
                        <a:pt x="398145" y="25717"/>
                      </a:lnTo>
                      <a:lnTo>
                        <a:pt x="405765" y="38100"/>
                      </a:lnTo>
                      <a:lnTo>
                        <a:pt x="405765" y="48577"/>
                      </a:lnTo>
                      <a:lnTo>
                        <a:pt x="377190" y="71438"/>
                      </a:lnTo>
                      <a:lnTo>
                        <a:pt x="379095" y="79058"/>
                      </a:lnTo>
                      <a:lnTo>
                        <a:pt x="370523" y="88583"/>
                      </a:lnTo>
                      <a:lnTo>
                        <a:pt x="374333" y="96202"/>
                      </a:lnTo>
                      <a:lnTo>
                        <a:pt x="361950" y="99060"/>
                      </a:lnTo>
                      <a:lnTo>
                        <a:pt x="370523" y="110490"/>
                      </a:lnTo>
                      <a:lnTo>
                        <a:pt x="362903" y="117158"/>
                      </a:lnTo>
                      <a:lnTo>
                        <a:pt x="368618" y="126683"/>
                      </a:lnTo>
                      <a:lnTo>
                        <a:pt x="377190" y="124777"/>
                      </a:lnTo>
                      <a:lnTo>
                        <a:pt x="380048" y="117158"/>
                      </a:lnTo>
                      <a:lnTo>
                        <a:pt x="390525" y="122872"/>
                      </a:lnTo>
                      <a:lnTo>
                        <a:pt x="407670" y="122872"/>
                      </a:lnTo>
                      <a:lnTo>
                        <a:pt x="431483" y="147638"/>
                      </a:lnTo>
                      <a:lnTo>
                        <a:pt x="433388" y="172402"/>
                      </a:lnTo>
                      <a:lnTo>
                        <a:pt x="450533" y="173355"/>
                      </a:lnTo>
                      <a:lnTo>
                        <a:pt x="458153" y="183833"/>
                      </a:lnTo>
                      <a:lnTo>
                        <a:pt x="463868" y="202883"/>
                      </a:lnTo>
                      <a:lnTo>
                        <a:pt x="473393" y="209550"/>
                      </a:lnTo>
                      <a:lnTo>
                        <a:pt x="491490" y="209550"/>
                      </a:lnTo>
                      <a:lnTo>
                        <a:pt x="509588" y="208597"/>
                      </a:lnTo>
                      <a:lnTo>
                        <a:pt x="517208" y="200025"/>
                      </a:lnTo>
                      <a:lnTo>
                        <a:pt x="532448" y="188595"/>
                      </a:lnTo>
                      <a:lnTo>
                        <a:pt x="542925" y="185738"/>
                      </a:lnTo>
                      <a:lnTo>
                        <a:pt x="531495" y="165735"/>
                      </a:lnTo>
                      <a:lnTo>
                        <a:pt x="528638" y="174308"/>
                      </a:lnTo>
                      <a:lnTo>
                        <a:pt x="514350" y="140017"/>
                      </a:lnTo>
                      <a:lnTo>
                        <a:pt x="506730" y="140017"/>
                      </a:lnTo>
                      <a:lnTo>
                        <a:pt x="502920" y="148590"/>
                      </a:lnTo>
                      <a:lnTo>
                        <a:pt x="491490" y="139065"/>
                      </a:lnTo>
                      <a:lnTo>
                        <a:pt x="503873" y="128588"/>
                      </a:lnTo>
                      <a:lnTo>
                        <a:pt x="521018" y="132397"/>
                      </a:lnTo>
                      <a:lnTo>
                        <a:pt x="542925" y="152400"/>
                      </a:lnTo>
                      <a:lnTo>
                        <a:pt x="555308" y="178117"/>
                      </a:lnTo>
                      <a:lnTo>
                        <a:pt x="566738" y="209550"/>
                      </a:lnTo>
                      <a:lnTo>
                        <a:pt x="557213" y="236220"/>
                      </a:lnTo>
                      <a:lnTo>
                        <a:pt x="557213" y="219075"/>
                      </a:lnTo>
                      <a:lnTo>
                        <a:pt x="550545" y="209550"/>
                      </a:lnTo>
                      <a:lnTo>
                        <a:pt x="517208" y="231458"/>
                      </a:lnTo>
                      <a:lnTo>
                        <a:pt x="508635" y="228600"/>
                      </a:lnTo>
                      <a:lnTo>
                        <a:pt x="493395" y="238125"/>
                      </a:lnTo>
                      <a:lnTo>
                        <a:pt x="492443" y="249555"/>
                      </a:lnTo>
                      <a:lnTo>
                        <a:pt x="471488" y="260985"/>
                      </a:lnTo>
                      <a:lnTo>
                        <a:pt x="452438" y="280988"/>
                      </a:lnTo>
                      <a:lnTo>
                        <a:pt x="433388" y="299085"/>
                      </a:lnTo>
                      <a:lnTo>
                        <a:pt x="421958" y="299085"/>
                      </a:lnTo>
                      <a:lnTo>
                        <a:pt x="453390" y="267652"/>
                      </a:lnTo>
                      <a:lnTo>
                        <a:pt x="458153" y="249555"/>
                      </a:lnTo>
                      <a:lnTo>
                        <a:pt x="453390" y="243840"/>
                      </a:lnTo>
                      <a:lnTo>
                        <a:pt x="450533" y="231458"/>
                      </a:lnTo>
                      <a:lnTo>
                        <a:pt x="441960" y="230505"/>
                      </a:lnTo>
                      <a:lnTo>
                        <a:pt x="441008" y="242888"/>
                      </a:lnTo>
                      <a:lnTo>
                        <a:pt x="431483" y="254317"/>
                      </a:lnTo>
                      <a:lnTo>
                        <a:pt x="420053" y="254317"/>
                      </a:lnTo>
                      <a:lnTo>
                        <a:pt x="417195" y="264795"/>
                      </a:lnTo>
                      <a:lnTo>
                        <a:pt x="421005" y="276225"/>
                      </a:lnTo>
                      <a:lnTo>
                        <a:pt x="409575" y="286702"/>
                      </a:lnTo>
                      <a:lnTo>
                        <a:pt x="399098" y="284797"/>
                      </a:lnTo>
                      <a:lnTo>
                        <a:pt x="395288" y="294322"/>
                      </a:lnTo>
                      <a:lnTo>
                        <a:pt x="381953" y="265747"/>
                      </a:lnTo>
                      <a:lnTo>
                        <a:pt x="369570" y="255270"/>
                      </a:lnTo>
                      <a:lnTo>
                        <a:pt x="344805" y="242888"/>
                      </a:lnTo>
                      <a:lnTo>
                        <a:pt x="339090" y="221933"/>
                      </a:lnTo>
                      <a:lnTo>
                        <a:pt x="331470" y="221933"/>
                      </a:lnTo>
                      <a:lnTo>
                        <a:pt x="324803" y="197167"/>
                      </a:lnTo>
                      <a:lnTo>
                        <a:pt x="262890" y="216217"/>
                      </a:lnTo>
                      <a:lnTo>
                        <a:pt x="261938" y="213360"/>
                      </a:lnTo>
                      <a:lnTo>
                        <a:pt x="120015" y="245745"/>
                      </a:lnTo>
                      <a:lnTo>
                        <a:pt x="120015" y="252413"/>
                      </a:lnTo>
                      <a:lnTo>
                        <a:pt x="111443" y="255270"/>
                      </a:lnTo>
                      <a:lnTo>
                        <a:pt x="106680" y="248602"/>
                      </a:lnTo>
                      <a:lnTo>
                        <a:pt x="6668" y="271463"/>
                      </a:lnTo>
                      <a:lnTo>
                        <a:pt x="0" y="261938"/>
                      </a:lnTo>
                      <a:lnTo>
                        <a:pt x="4763" y="119063"/>
                      </a:lnTo>
                      <a:close/>
                    </a:path>
                  </a:pathLst>
                </a:custGeom>
                <a:solidFill>
                  <a:srgbClr val="4EBEA4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algn="ctr"/>
                  <a:endParaRPr lang="en-US" sz="1200" b="1">
                    <a:solidFill>
                      <a:schemeClr val="bg1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  <p:sp>
              <p:nvSpPr>
                <p:cNvPr id="462" name="Freeform: Shape 461">
                  <a:extLst>
                    <a:ext uri="{FF2B5EF4-FFF2-40B4-BE49-F238E27FC236}">
                      <a16:creationId xmlns:a16="http://schemas.microsoft.com/office/drawing/2014/main" id="{C1E8DF7C-3644-0A07-6860-F1405D67DDFA}"/>
                    </a:ext>
                  </a:extLst>
                </p:cNvPr>
                <p:cNvSpPr/>
                <p:nvPr/>
              </p:nvSpPr>
              <p:spPr>
                <a:xfrm>
                  <a:off x="6965513" y="2092831"/>
                  <a:ext cx="1132330" cy="1180115"/>
                </a:xfrm>
                <a:custGeom>
                  <a:avLst/>
                  <a:gdLst>
                    <a:gd name="connsiteX0" fmla="*/ 930593 w 1263967"/>
                    <a:gd name="connsiteY0" fmla="*/ 1284923 h 1317307"/>
                    <a:gd name="connsiteX1" fmla="*/ 931545 w 1263967"/>
                    <a:gd name="connsiteY1" fmla="*/ 1298258 h 1317307"/>
                    <a:gd name="connsiteX2" fmla="*/ 1135380 w 1263967"/>
                    <a:gd name="connsiteY2" fmla="*/ 1264920 h 1317307"/>
                    <a:gd name="connsiteX3" fmla="*/ 1140143 w 1263967"/>
                    <a:gd name="connsiteY3" fmla="*/ 1253490 h 1317307"/>
                    <a:gd name="connsiteX4" fmla="*/ 1177290 w 1263967"/>
                    <a:gd name="connsiteY4" fmla="*/ 1197293 h 1317307"/>
                    <a:gd name="connsiteX5" fmla="*/ 1177290 w 1263967"/>
                    <a:gd name="connsiteY5" fmla="*/ 1156335 h 1317307"/>
                    <a:gd name="connsiteX6" fmla="*/ 1184910 w 1263967"/>
                    <a:gd name="connsiteY6" fmla="*/ 1136333 h 1317307"/>
                    <a:gd name="connsiteX7" fmla="*/ 1205865 w 1263967"/>
                    <a:gd name="connsiteY7" fmla="*/ 1128712 h 1317307"/>
                    <a:gd name="connsiteX8" fmla="*/ 1224915 w 1263967"/>
                    <a:gd name="connsiteY8" fmla="*/ 1054418 h 1317307"/>
                    <a:gd name="connsiteX9" fmla="*/ 1234440 w 1263967"/>
                    <a:gd name="connsiteY9" fmla="*/ 1049655 h 1317307"/>
                    <a:gd name="connsiteX10" fmla="*/ 1243965 w 1263967"/>
                    <a:gd name="connsiteY10" fmla="*/ 1055370 h 1317307"/>
                    <a:gd name="connsiteX11" fmla="*/ 1242060 w 1263967"/>
                    <a:gd name="connsiteY11" fmla="*/ 1061085 h 1317307"/>
                    <a:gd name="connsiteX12" fmla="*/ 1231583 w 1263967"/>
                    <a:gd name="connsiteY12" fmla="*/ 1068705 h 1317307"/>
                    <a:gd name="connsiteX13" fmla="*/ 1234440 w 1263967"/>
                    <a:gd name="connsiteY13" fmla="*/ 1077278 h 1317307"/>
                    <a:gd name="connsiteX14" fmla="*/ 1242060 w 1263967"/>
                    <a:gd name="connsiteY14" fmla="*/ 1081087 h 1317307"/>
                    <a:gd name="connsiteX15" fmla="*/ 1260158 w 1263967"/>
                    <a:gd name="connsiteY15" fmla="*/ 1067753 h 1317307"/>
                    <a:gd name="connsiteX16" fmla="*/ 1263968 w 1263967"/>
                    <a:gd name="connsiteY16" fmla="*/ 974407 h 1317307"/>
                    <a:gd name="connsiteX17" fmla="*/ 1248728 w 1263967"/>
                    <a:gd name="connsiteY17" fmla="*/ 952500 h 1317307"/>
                    <a:gd name="connsiteX18" fmla="*/ 1237298 w 1263967"/>
                    <a:gd name="connsiteY18" fmla="*/ 917257 h 1317307"/>
                    <a:gd name="connsiteX19" fmla="*/ 1237298 w 1263967"/>
                    <a:gd name="connsiteY19" fmla="*/ 893445 h 1317307"/>
                    <a:gd name="connsiteX20" fmla="*/ 1215390 w 1263967"/>
                    <a:gd name="connsiteY20" fmla="*/ 851535 h 1317307"/>
                    <a:gd name="connsiteX21" fmla="*/ 1215390 w 1263967"/>
                    <a:gd name="connsiteY21" fmla="*/ 834390 h 1317307"/>
                    <a:gd name="connsiteX22" fmla="*/ 1203960 w 1263967"/>
                    <a:gd name="connsiteY22" fmla="*/ 802957 h 1317307"/>
                    <a:gd name="connsiteX23" fmla="*/ 1182053 w 1263967"/>
                    <a:gd name="connsiteY23" fmla="*/ 774382 h 1317307"/>
                    <a:gd name="connsiteX24" fmla="*/ 1154430 w 1263967"/>
                    <a:gd name="connsiteY24" fmla="*/ 764857 h 1317307"/>
                    <a:gd name="connsiteX25" fmla="*/ 1108710 w 1263967"/>
                    <a:gd name="connsiteY25" fmla="*/ 793432 h 1317307"/>
                    <a:gd name="connsiteX26" fmla="*/ 1084898 w 1263967"/>
                    <a:gd name="connsiteY26" fmla="*/ 837248 h 1317307"/>
                    <a:gd name="connsiteX27" fmla="*/ 1082993 w 1263967"/>
                    <a:gd name="connsiteY27" fmla="*/ 845820 h 1317307"/>
                    <a:gd name="connsiteX28" fmla="*/ 1054418 w 1263967"/>
                    <a:gd name="connsiteY28" fmla="*/ 879157 h 1317307"/>
                    <a:gd name="connsiteX29" fmla="*/ 1040130 w 1263967"/>
                    <a:gd name="connsiteY29" fmla="*/ 877253 h 1317307"/>
                    <a:gd name="connsiteX30" fmla="*/ 1012508 w 1263967"/>
                    <a:gd name="connsiteY30" fmla="*/ 850582 h 1317307"/>
                    <a:gd name="connsiteX31" fmla="*/ 1011555 w 1263967"/>
                    <a:gd name="connsiteY31" fmla="*/ 818198 h 1317307"/>
                    <a:gd name="connsiteX32" fmla="*/ 1025843 w 1263967"/>
                    <a:gd name="connsiteY32" fmla="*/ 800100 h 1317307"/>
                    <a:gd name="connsiteX33" fmla="*/ 1044893 w 1263967"/>
                    <a:gd name="connsiteY33" fmla="*/ 798195 h 1317307"/>
                    <a:gd name="connsiteX34" fmla="*/ 1056323 w 1263967"/>
                    <a:gd name="connsiteY34" fmla="*/ 782003 h 1317307"/>
                    <a:gd name="connsiteX35" fmla="*/ 1058228 w 1263967"/>
                    <a:gd name="connsiteY35" fmla="*/ 743903 h 1317307"/>
                    <a:gd name="connsiteX36" fmla="*/ 1065848 w 1263967"/>
                    <a:gd name="connsiteY36" fmla="*/ 736282 h 1317307"/>
                    <a:gd name="connsiteX37" fmla="*/ 1076325 w 1263967"/>
                    <a:gd name="connsiteY37" fmla="*/ 735330 h 1317307"/>
                    <a:gd name="connsiteX38" fmla="*/ 1084898 w 1263967"/>
                    <a:gd name="connsiteY38" fmla="*/ 719137 h 1317307"/>
                    <a:gd name="connsiteX39" fmla="*/ 1082993 w 1263967"/>
                    <a:gd name="connsiteY39" fmla="*/ 627698 h 1317307"/>
                    <a:gd name="connsiteX40" fmla="*/ 1080135 w 1263967"/>
                    <a:gd name="connsiteY40" fmla="*/ 615315 h 1317307"/>
                    <a:gd name="connsiteX41" fmla="*/ 1068705 w 1263967"/>
                    <a:gd name="connsiteY41" fmla="*/ 603885 h 1317307"/>
                    <a:gd name="connsiteX42" fmla="*/ 1052513 w 1263967"/>
                    <a:gd name="connsiteY42" fmla="*/ 594360 h 1317307"/>
                    <a:gd name="connsiteX43" fmla="*/ 1051560 w 1263967"/>
                    <a:gd name="connsiteY43" fmla="*/ 577215 h 1317307"/>
                    <a:gd name="connsiteX44" fmla="*/ 1058228 w 1263967"/>
                    <a:gd name="connsiteY44" fmla="*/ 571500 h 1317307"/>
                    <a:gd name="connsiteX45" fmla="*/ 1075373 w 1263967"/>
                    <a:gd name="connsiteY45" fmla="*/ 579120 h 1317307"/>
                    <a:gd name="connsiteX46" fmla="*/ 1072515 w 1263967"/>
                    <a:gd name="connsiteY46" fmla="*/ 562928 h 1317307"/>
                    <a:gd name="connsiteX47" fmla="*/ 1054418 w 1263967"/>
                    <a:gd name="connsiteY47" fmla="*/ 537210 h 1317307"/>
                    <a:gd name="connsiteX48" fmla="*/ 1047750 w 1263967"/>
                    <a:gd name="connsiteY48" fmla="*/ 521970 h 1317307"/>
                    <a:gd name="connsiteX49" fmla="*/ 1037273 w 1263967"/>
                    <a:gd name="connsiteY49" fmla="*/ 511493 h 1317307"/>
                    <a:gd name="connsiteX50" fmla="*/ 1016318 w 1263967"/>
                    <a:gd name="connsiteY50" fmla="*/ 511493 h 1317307"/>
                    <a:gd name="connsiteX51" fmla="*/ 939165 w 1263967"/>
                    <a:gd name="connsiteY51" fmla="*/ 483870 h 1317307"/>
                    <a:gd name="connsiteX52" fmla="*/ 925830 w 1263967"/>
                    <a:gd name="connsiteY52" fmla="*/ 467678 h 1317307"/>
                    <a:gd name="connsiteX53" fmla="*/ 896303 w 1263967"/>
                    <a:gd name="connsiteY53" fmla="*/ 464820 h 1317307"/>
                    <a:gd name="connsiteX54" fmla="*/ 884873 w 1263967"/>
                    <a:gd name="connsiteY54" fmla="*/ 467678 h 1317307"/>
                    <a:gd name="connsiteX55" fmla="*/ 842963 w 1263967"/>
                    <a:gd name="connsiteY55" fmla="*/ 445770 h 1317307"/>
                    <a:gd name="connsiteX56" fmla="*/ 829628 w 1263967"/>
                    <a:gd name="connsiteY56" fmla="*/ 445770 h 1317307"/>
                    <a:gd name="connsiteX57" fmla="*/ 834390 w 1263967"/>
                    <a:gd name="connsiteY57" fmla="*/ 455295 h 1317307"/>
                    <a:gd name="connsiteX58" fmla="*/ 808673 w 1263967"/>
                    <a:gd name="connsiteY58" fmla="*/ 454342 h 1317307"/>
                    <a:gd name="connsiteX59" fmla="*/ 809625 w 1263967"/>
                    <a:gd name="connsiteY59" fmla="*/ 460057 h 1317307"/>
                    <a:gd name="connsiteX60" fmla="*/ 815340 w 1263967"/>
                    <a:gd name="connsiteY60" fmla="*/ 465773 h 1317307"/>
                    <a:gd name="connsiteX61" fmla="*/ 791528 w 1263967"/>
                    <a:gd name="connsiteY61" fmla="*/ 485775 h 1317307"/>
                    <a:gd name="connsiteX62" fmla="*/ 792480 w 1263967"/>
                    <a:gd name="connsiteY62" fmla="*/ 502920 h 1317307"/>
                    <a:gd name="connsiteX63" fmla="*/ 806768 w 1263967"/>
                    <a:gd name="connsiteY63" fmla="*/ 524828 h 1317307"/>
                    <a:gd name="connsiteX64" fmla="*/ 821055 w 1263967"/>
                    <a:gd name="connsiteY64" fmla="*/ 526732 h 1317307"/>
                    <a:gd name="connsiteX65" fmla="*/ 821055 w 1263967"/>
                    <a:gd name="connsiteY65" fmla="*/ 532448 h 1317307"/>
                    <a:gd name="connsiteX66" fmla="*/ 806768 w 1263967"/>
                    <a:gd name="connsiteY66" fmla="*/ 537210 h 1317307"/>
                    <a:gd name="connsiteX67" fmla="*/ 786765 w 1263967"/>
                    <a:gd name="connsiteY67" fmla="*/ 536257 h 1317307"/>
                    <a:gd name="connsiteX68" fmla="*/ 760095 w 1263967"/>
                    <a:gd name="connsiteY68" fmla="*/ 560070 h 1317307"/>
                    <a:gd name="connsiteX69" fmla="*/ 761048 w 1263967"/>
                    <a:gd name="connsiteY69" fmla="*/ 583882 h 1317307"/>
                    <a:gd name="connsiteX70" fmla="*/ 764858 w 1263967"/>
                    <a:gd name="connsiteY70" fmla="*/ 639128 h 1317307"/>
                    <a:gd name="connsiteX71" fmla="*/ 743903 w 1263967"/>
                    <a:gd name="connsiteY71" fmla="*/ 671512 h 1317307"/>
                    <a:gd name="connsiteX72" fmla="*/ 751523 w 1263967"/>
                    <a:gd name="connsiteY72" fmla="*/ 628650 h 1317307"/>
                    <a:gd name="connsiteX73" fmla="*/ 743903 w 1263967"/>
                    <a:gd name="connsiteY73" fmla="*/ 622935 h 1317307"/>
                    <a:gd name="connsiteX74" fmla="*/ 735330 w 1263967"/>
                    <a:gd name="connsiteY74" fmla="*/ 673418 h 1317307"/>
                    <a:gd name="connsiteX75" fmla="*/ 725805 w 1263967"/>
                    <a:gd name="connsiteY75" fmla="*/ 651510 h 1317307"/>
                    <a:gd name="connsiteX76" fmla="*/ 730568 w 1263967"/>
                    <a:gd name="connsiteY76" fmla="*/ 629603 h 1317307"/>
                    <a:gd name="connsiteX77" fmla="*/ 725805 w 1263967"/>
                    <a:gd name="connsiteY77" fmla="*/ 620078 h 1317307"/>
                    <a:gd name="connsiteX78" fmla="*/ 731520 w 1263967"/>
                    <a:gd name="connsiteY78" fmla="*/ 607695 h 1317307"/>
                    <a:gd name="connsiteX79" fmla="*/ 725805 w 1263967"/>
                    <a:gd name="connsiteY79" fmla="*/ 597218 h 1317307"/>
                    <a:gd name="connsiteX80" fmla="*/ 735330 w 1263967"/>
                    <a:gd name="connsiteY80" fmla="*/ 587693 h 1317307"/>
                    <a:gd name="connsiteX81" fmla="*/ 735330 w 1263967"/>
                    <a:gd name="connsiteY81" fmla="*/ 576262 h 1317307"/>
                    <a:gd name="connsiteX82" fmla="*/ 722948 w 1263967"/>
                    <a:gd name="connsiteY82" fmla="*/ 581978 h 1317307"/>
                    <a:gd name="connsiteX83" fmla="*/ 710565 w 1263967"/>
                    <a:gd name="connsiteY83" fmla="*/ 611505 h 1317307"/>
                    <a:gd name="connsiteX84" fmla="*/ 703898 w 1263967"/>
                    <a:gd name="connsiteY84" fmla="*/ 618173 h 1317307"/>
                    <a:gd name="connsiteX85" fmla="*/ 691515 w 1263967"/>
                    <a:gd name="connsiteY85" fmla="*/ 641032 h 1317307"/>
                    <a:gd name="connsiteX86" fmla="*/ 675323 w 1263967"/>
                    <a:gd name="connsiteY86" fmla="*/ 639128 h 1317307"/>
                    <a:gd name="connsiteX87" fmla="*/ 674370 w 1263967"/>
                    <a:gd name="connsiteY87" fmla="*/ 650557 h 1317307"/>
                    <a:gd name="connsiteX88" fmla="*/ 659130 w 1263967"/>
                    <a:gd name="connsiteY88" fmla="*/ 650557 h 1317307"/>
                    <a:gd name="connsiteX89" fmla="*/ 661035 w 1263967"/>
                    <a:gd name="connsiteY89" fmla="*/ 664845 h 1317307"/>
                    <a:gd name="connsiteX90" fmla="*/ 662940 w 1263967"/>
                    <a:gd name="connsiteY90" fmla="*/ 683895 h 1317307"/>
                    <a:gd name="connsiteX91" fmla="*/ 634365 w 1263967"/>
                    <a:gd name="connsiteY91" fmla="*/ 695325 h 1317307"/>
                    <a:gd name="connsiteX92" fmla="*/ 635318 w 1263967"/>
                    <a:gd name="connsiteY92" fmla="*/ 707707 h 1317307"/>
                    <a:gd name="connsiteX93" fmla="*/ 644843 w 1263967"/>
                    <a:gd name="connsiteY93" fmla="*/ 723900 h 1317307"/>
                    <a:gd name="connsiteX94" fmla="*/ 643890 w 1263967"/>
                    <a:gd name="connsiteY94" fmla="*/ 773430 h 1317307"/>
                    <a:gd name="connsiteX95" fmla="*/ 631508 w 1263967"/>
                    <a:gd name="connsiteY95" fmla="*/ 815340 h 1317307"/>
                    <a:gd name="connsiteX96" fmla="*/ 615315 w 1263967"/>
                    <a:gd name="connsiteY96" fmla="*/ 839153 h 1317307"/>
                    <a:gd name="connsiteX97" fmla="*/ 626745 w 1263967"/>
                    <a:gd name="connsiteY97" fmla="*/ 852487 h 1317307"/>
                    <a:gd name="connsiteX98" fmla="*/ 634365 w 1263967"/>
                    <a:gd name="connsiteY98" fmla="*/ 885825 h 1317307"/>
                    <a:gd name="connsiteX99" fmla="*/ 624840 w 1263967"/>
                    <a:gd name="connsiteY99" fmla="*/ 909637 h 1317307"/>
                    <a:gd name="connsiteX100" fmla="*/ 622935 w 1263967"/>
                    <a:gd name="connsiteY100" fmla="*/ 929640 h 1317307"/>
                    <a:gd name="connsiteX101" fmla="*/ 639128 w 1263967"/>
                    <a:gd name="connsiteY101" fmla="*/ 962025 h 1317307"/>
                    <a:gd name="connsiteX102" fmla="*/ 662940 w 1263967"/>
                    <a:gd name="connsiteY102" fmla="*/ 1008698 h 1317307"/>
                    <a:gd name="connsiteX103" fmla="*/ 674370 w 1263967"/>
                    <a:gd name="connsiteY103" fmla="*/ 1026795 h 1317307"/>
                    <a:gd name="connsiteX104" fmla="*/ 689610 w 1263967"/>
                    <a:gd name="connsiteY104" fmla="*/ 1092518 h 1317307"/>
                    <a:gd name="connsiteX105" fmla="*/ 688658 w 1263967"/>
                    <a:gd name="connsiteY105" fmla="*/ 1176337 h 1317307"/>
                    <a:gd name="connsiteX106" fmla="*/ 680085 w 1263967"/>
                    <a:gd name="connsiteY106" fmla="*/ 1213485 h 1317307"/>
                    <a:gd name="connsiteX107" fmla="*/ 661035 w 1263967"/>
                    <a:gd name="connsiteY107" fmla="*/ 1243965 h 1317307"/>
                    <a:gd name="connsiteX108" fmla="*/ 652463 w 1263967"/>
                    <a:gd name="connsiteY108" fmla="*/ 1279208 h 1317307"/>
                    <a:gd name="connsiteX109" fmla="*/ 633413 w 1263967"/>
                    <a:gd name="connsiteY109" fmla="*/ 1307783 h 1317307"/>
                    <a:gd name="connsiteX110" fmla="*/ 621983 w 1263967"/>
                    <a:gd name="connsiteY110" fmla="*/ 1317308 h 1317307"/>
                    <a:gd name="connsiteX111" fmla="*/ 18098 w 1263967"/>
                    <a:gd name="connsiteY111" fmla="*/ 362903 h 1317307"/>
                    <a:gd name="connsiteX112" fmla="*/ 46673 w 1263967"/>
                    <a:gd name="connsiteY112" fmla="*/ 399098 h 1317307"/>
                    <a:gd name="connsiteX113" fmla="*/ 208598 w 1263967"/>
                    <a:gd name="connsiteY113" fmla="*/ 435292 h 1317307"/>
                    <a:gd name="connsiteX114" fmla="*/ 221933 w 1263967"/>
                    <a:gd name="connsiteY114" fmla="*/ 444817 h 1317307"/>
                    <a:gd name="connsiteX115" fmla="*/ 260033 w 1263967"/>
                    <a:gd name="connsiteY115" fmla="*/ 452438 h 1317307"/>
                    <a:gd name="connsiteX116" fmla="*/ 266700 w 1263967"/>
                    <a:gd name="connsiteY116" fmla="*/ 457200 h 1317307"/>
                    <a:gd name="connsiteX117" fmla="*/ 293370 w 1263967"/>
                    <a:gd name="connsiteY117" fmla="*/ 455295 h 1317307"/>
                    <a:gd name="connsiteX118" fmla="*/ 340043 w 1263967"/>
                    <a:gd name="connsiteY118" fmla="*/ 462915 h 1317307"/>
                    <a:gd name="connsiteX119" fmla="*/ 353378 w 1263967"/>
                    <a:gd name="connsiteY119" fmla="*/ 477203 h 1317307"/>
                    <a:gd name="connsiteX120" fmla="*/ 343853 w 1263967"/>
                    <a:gd name="connsiteY120" fmla="*/ 486728 h 1317307"/>
                    <a:gd name="connsiteX121" fmla="*/ 351473 w 1263967"/>
                    <a:gd name="connsiteY121" fmla="*/ 494348 h 1317307"/>
                    <a:gd name="connsiteX122" fmla="*/ 387668 w 1263967"/>
                    <a:gd name="connsiteY122" fmla="*/ 501015 h 1317307"/>
                    <a:gd name="connsiteX123" fmla="*/ 399098 w 1263967"/>
                    <a:gd name="connsiteY123" fmla="*/ 512445 h 1317307"/>
                    <a:gd name="connsiteX124" fmla="*/ 400050 w 1263967"/>
                    <a:gd name="connsiteY124" fmla="*/ 554355 h 1317307"/>
                    <a:gd name="connsiteX125" fmla="*/ 387668 w 1263967"/>
                    <a:gd name="connsiteY125" fmla="*/ 581025 h 1317307"/>
                    <a:gd name="connsiteX126" fmla="*/ 406718 w 1263967"/>
                    <a:gd name="connsiteY126" fmla="*/ 581978 h 1317307"/>
                    <a:gd name="connsiteX127" fmla="*/ 416243 w 1263967"/>
                    <a:gd name="connsiteY127" fmla="*/ 574357 h 1317307"/>
                    <a:gd name="connsiteX128" fmla="*/ 424815 w 1263967"/>
                    <a:gd name="connsiteY128" fmla="*/ 581978 h 1317307"/>
                    <a:gd name="connsiteX129" fmla="*/ 414338 w 1263967"/>
                    <a:gd name="connsiteY129" fmla="*/ 611505 h 1317307"/>
                    <a:gd name="connsiteX130" fmla="*/ 423863 w 1263967"/>
                    <a:gd name="connsiteY130" fmla="*/ 626745 h 1317307"/>
                    <a:gd name="connsiteX131" fmla="*/ 435293 w 1263967"/>
                    <a:gd name="connsiteY131" fmla="*/ 629603 h 1317307"/>
                    <a:gd name="connsiteX132" fmla="*/ 442913 w 1263967"/>
                    <a:gd name="connsiteY132" fmla="*/ 612457 h 1317307"/>
                    <a:gd name="connsiteX133" fmla="*/ 470535 w 1263967"/>
                    <a:gd name="connsiteY133" fmla="*/ 568643 h 1317307"/>
                    <a:gd name="connsiteX134" fmla="*/ 485775 w 1263967"/>
                    <a:gd name="connsiteY134" fmla="*/ 511493 h 1317307"/>
                    <a:gd name="connsiteX135" fmla="*/ 507683 w 1263967"/>
                    <a:gd name="connsiteY135" fmla="*/ 492442 h 1317307"/>
                    <a:gd name="connsiteX136" fmla="*/ 502920 w 1263967"/>
                    <a:gd name="connsiteY136" fmla="*/ 477203 h 1317307"/>
                    <a:gd name="connsiteX137" fmla="*/ 507683 w 1263967"/>
                    <a:gd name="connsiteY137" fmla="*/ 468630 h 1317307"/>
                    <a:gd name="connsiteX138" fmla="*/ 517208 w 1263967"/>
                    <a:gd name="connsiteY138" fmla="*/ 483870 h 1317307"/>
                    <a:gd name="connsiteX139" fmla="*/ 514350 w 1263967"/>
                    <a:gd name="connsiteY139" fmla="*/ 504825 h 1317307"/>
                    <a:gd name="connsiteX140" fmla="*/ 541973 w 1263967"/>
                    <a:gd name="connsiteY140" fmla="*/ 483870 h 1317307"/>
                    <a:gd name="connsiteX141" fmla="*/ 543878 w 1263967"/>
                    <a:gd name="connsiteY141" fmla="*/ 461963 h 1317307"/>
                    <a:gd name="connsiteX142" fmla="*/ 563880 w 1263967"/>
                    <a:gd name="connsiteY142" fmla="*/ 467678 h 1317307"/>
                    <a:gd name="connsiteX143" fmla="*/ 571500 w 1263967"/>
                    <a:gd name="connsiteY143" fmla="*/ 452438 h 1317307"/>
                    <a:gd name="connsiteX144" fmla="*/ 578168 w 1263967"/>
                    <a:gd name="connsiteY144" fmla="*/ 458153 h 1317307"/>
                    <a:gd name="connsiteX145" fmla="*/ 571500 w 1263967"/>
                    <a:gd name="connsiteY145" fmla="*/ 472440 h 1317307"/>
                    <a:gd name="connsiteX146" fmla="*/ 561975 w 1263967"/>
                    <a:gd name="connsiteY146" fmla="*/ 477203 h 1317307"/>
                    <a:gd name="connsiteX147" fmla="*/ 552450 w 1263967"/>
                    <a:gd name="connsiteY147" fmla="*/ 496253 h 1317307"/>
                    <a:gd name="connsiteX148" fmla="*/ 565785 w 1263967"/>
                    <a:gd name="connsiteY148" fmla="*/ 513398 h 1317307"/>
                    <a:gd name="connsiteX149" fmla="*/ 576263 w 1263967"/>
                    <a:gd name="connsiteY149" fmla="*/ 508635 h 1317307"/>
                    <a:gd name="connsiteX150" fmla="*/ 571500 w 1263967"/>
                    <a:gd name="connsiteY150" fmla="*/ 501967 h 1317307"/>
                    <a:gd name="connsiteX151" fmla="*/ 581025 w 1263967"/>
                    <a:gd name="connsiteY151" fmla="*/ 487680 h 1317307"/>
                    <a:gd name="connsiteX152" fmla="*/ 599123 w 1263967"/>
                    <a:gd name="connsiteY152" fmla="*/ 471488 h 1317307"/>
                    <a:gd name="connsiteX153" fmla="*/ 606743 w 1263967"/>
                    <a:gd name="connsiteY153" fmla="*/ 471488 h 1317307"/>
                    <a:gd name="connsiteX154" fmla="*/ 608648 w 1263967"/>
                    <a:gd name="connsiteY154" fmla="*/ 446723 h 1317307"/>
                    <a:gd name="connsiteX155" fmla="*/ 627698 w 1263967"/>
                    <a:gd name="connsiteY155" fmla="*/ 429578 h 1317307"/>
                    <a:gd name="connsiteX156" fmla="*/ 702945 w 1263967"/>
                    <a:gd name="connsiteY156" fmla="*/ 424815 h 1317307"/>
                    <a:gd name="connsiteX157" fmla="*/ 721043 w 1263967"/>
                    <a:gd name="connsiteY157" fmla="*/ 395288 h 1317307"/>
                    <a:gd name="connsiteX158" fmla="*/ 757238 w 1263967"/>
                    <a:gd name="connsiteY158" fmla="*/ 392430 h 1317307"/>
                    <a:gd name="connsiteX159" fmla="*/ 793433 w 1263967"/>
                    <a:gd name="connsiteY159" fmla="*/ 403860 h 1317307"/>
                    <a:gd name="connsiteX160" fmla="*/ 833438 w 1263967"/>
                    <a:gd name="connsiteY160" fmla="*/ 429578 h 1317307"/>
                    <a:gd name="connsiteX161" fmla="*/ 840105 w 1263967"/>
                    <a:gd name="connsiteY161" fmla="*/ 427673 h 1317307"/>
                    <a:gd name="connsiteX162" fmla="*/ 838200 w 1263967"/>
                    <a:gd name="connsiteY162" fmla="*/ 394335 h 1317307"/>
                    <a:gd name="connsiteX163" fmla="*/ 844868 w 1263967"/>
                    <a:gd name="connsiteY163" fmla="*/ 392430 h 1317307"/>
                    <a:gd name="connsiteX164" fmla="*/ 887730 w 1263967"/>
                    <a:gd name="connsiteY164" fmla="*/ 402907 h 1317307"/>
                    <a:gd name="connsiteX165" fmla="*/ 902018 w 1263967"/>
                    <a:gd name="connsiteY165" fmla="*/ 401003 h 1317307"/>
                    <a:gd name="connsiteX166" fmla="*/ 929640 w 1263967"/>
                    <a:gd name="connsiteY166" fmla="*/ 394335 h 1317307"/>
                    <a:gd name="connsiteX167" fmla="*/ 945833 w 1263967"/>
                    <a:gd name="connsiteY167" fmla="*/ 398145 h 1317307"/>
                    <a:gd name="connsiteX168" fmla="*/ 962978 w 1263967"/>
                    <a:gd name="connsiteY168" fmla="*/ 399098 h 1317307"/>
                    <a:gd name="connsiteX169" fmla="*/ 962978 w 1263967"/>
                    <a:gd name="connsiteY169" fmla="*/ 388620 h 1317307"/>
                    <a:gd name="connsiteX170" fmla="*/ 956310 w 1263967"/>
                    <a:gd name="connsiteY170" fmla="*/ 380048 h 1317307"/>
                    <a:gd name="connsiteX171" fmla="*/ 942023 w 1263967"/>
                    <a:gd name="connsiteY171" fmla="*/ 378142 h 1317307"/>
                    <a:gd name="connsiteX172" fmla="*/ 931545 w 1263967"/>
                    <a:gd name="connsiteY172" fmla="*/ 370523 h 1317307"/>
                    <a:gd name="connsiteX173" fmla="*/ 936308 w 1263967"/>
                    <a:gd name="connsiteY173" fmla="*/ 357188 h 1317307"/>
                    <a:gd name="connsiteX174" fmla="*/ 928688 w 1263967"/>
                    <a:gd name="connsiteY174" fmla="*/ 354330 h 1317307"/>
                    <a:gd name="connsiteX175" fmla="*/ 903923 w 1263967"/>
                    <a:gd name="connsiteY175" fmla="*/ 355282 h 1317307"/>
                    <a:gd name="connsiteX176" fmla="*/ 902970 w 1263967"/>
                    <a:gd name="connsiteY176" fmla="*/ 345757 h 1317307"/>
                    <a:gd name="connsiteX177" fmla="*/ 913448 w 1263967"/>
                    <a:gd name="connsiteY177" fmla="*/ 338138 h 1317307"/>
                    <a:gd name="connsiteX178" fmla="*/ 919163 w 1263967"/>
                    <a:gd name="connsiteY178" fmla="*/ 345757 h 1317307"/>
                    <a:gd name="connsiteX179" fmla="*/ 923925 w 1263967"/>
                    <a:gd name="connsiteY179" fmla="*/ 328613 h 1317307"/>
                    <a:gd name="connsiteX180" fmla="*/ 917258 w 1263967"/>
                    <a:gd name="connsiteY180" fmla="*/ 321945 h 1317307"/>
                    <a:gd name="connsiteX181" fmla="*/ 923925 w 1263967"/>
                    <a:gd name="connsiteY181" fmla="*/ 320040 h 1317307"/>
                    <a:gd name="connsiteX182" fmla="*/ 910590 w 1263967"/>
                    <a:gd name="connsiteY182" fmla="*/ 307657 h 1317307"/>
                    <a:gd name="connsiteX183" fmla="*/ 913448 w 1263967"/>
                    <a:gd name="connsiteY183" fmla="*/ 295275 h 1317307"/>
                    <a:gd name="connsiteX184" fmla="*/ 914400 w 1263967"/>
                    <a:gd name="connsiteY184" fmla="*/ 277178 h 1317307"/>
                    <a:gd name="connsiteX185" fmla="*/ 902018 w 1263967"/>
                    <a:gd name="connsiteY185" fmla="*/ 277178 h 1317307"/>
                    <a:gd name="connsiteX186" fmla="*/ 887730 w 1263967"/>
                    <a:gd name="connsiteY186" fmla="*/ 286703 h 1317307"/>
                    <a:gd name="connsiteX187" fmla="*/ 869633 w 1263967"/>
                    <a:gd name="connsiteY187" fmla="*/ 287655 h 1317307"/>
                    <a:gd name="connsiteX188" fmla="*/ 864870 w 1263967"/>
                    <a:gd name="connsiteY188" fmla="*/ 304800 h 1317307"/>
                    <a:gd name="connsiteX189" fmla="*/ 846773 w 1263967"/>
                    <a:gd name="connsiteY189" fmla="*/ 306705 h 1317307"/>
                    <a:gd name="connsiteX190" fmla="*/ 843915 w 1263967"/>
                    <a:gd name="connsiteY190" fmla="*/ 295275 h 1317307"/>
                    <a:gd name="connsiteX191" fmla="*/ 822960 w 1263967"/>
                    <a:gd name="connsiteY191" fmla="*/ 296228 h 1317307"/>
                    <a:gd name="connsiteX192" fmla="*/ 813435 w 1263967"/>
                    <a:gd name="connsiteY192" fmla="*/ 307657 h 1317307"/>
                    <a:gd name="connsiteX193" fmla="*/ 806768 w 1263967"/>
                    <a:gd name="connsiteY193" fmla="*/ 306705 h 1317307"/>
                    <a:gd name="connsiteX194" fmla="*/ 804863 w 1263967"/>
                    <a:gd name="connsiteY194" fmla="*/ 299085 h 1317307"/>
                    <a:gd name="connsiteX195" fmla="*/ 780098 w 1263967"/>
                    <a:gd name="connsiteY195" fmla="*/ 302895 h 1317307"/>
                    <a:gd name="connsiteX196" fmla="*/ 779145 w 1263967"/>
                    <a:gd name="connsiteY196" fmla="*/ 257175 h 1317307"/>
                    <a:gd name="connsiteX197" fmla="*/ 788670 w 1263967"/>
                    <a:gd name="connsiteY197" fmla="*/ 238125 h 1317307"/>
                    <a:gd name="connsiteX198" fmla="*/ 782003 w 1263967"/>
                    <a:gd name="connsiteY198" fmla="*/ 237173 h 1317307"/>
                    <a:gd name="connsiteX199" fmla="*/ 764858 w 1263967"/>
                    <a:gd name="connsiteY199" fmla="*/ 247650 h 1317307"/>
                    <a:gd name="connsiteX200" fmla="*/ 743903 w 1263967"/>
                    <a:gd name="connsiteY200" fmla="*/ 247650 h 1317307"/>
                    <a:gd name="connsiteX201" fmla="*/ 707708 w 1263967"/>
                    <a:gd name="connsiteY201" fmla="*/ 273367 h 1317307"/>
                    <a:gd name="connsiteX202" fmla="*/ 648653 w 1263967"/>
                    <a:gd name="connsiteY202" fmla="*/ 276225 h 1317307"/>
                    <a:gd name="connsiteX203" fmla="*/ 609600 w 1263967"/>
                    <a:gd name="connsiteY203" fmla="*/ 283845 h 1317307"/>
                    <a:gd name="connsiteX204" fmla="*/ 591503 w 1263967"/>
                    <a:gd name="connsiteY204" fmla="*/ 298132 h 1317307"/>
                    <a:gd name="connsiteX205" fmla="*/ 578168 w 1263967"/>
                    <a:gd name="connsiteY205" fmla="*/ 310515 h 1317307"/>
                    <a:gd name="connsiteX206" fmla="*/ 554355 w 1263967"/>
                    <a:gd name="connsiteY206" fmla="*/ 326707 h 1317307"/>
                    <a:gd name="connsiteX207" fmla="*/ 551498 w 1263967"/>
                    <a:gd name="connsiteY207" fmla="*/ 334328 h 1317307"/>
                    <a:gd name="connsiteX208" fmla="*/ 545783 w 1263967"/>
                    <a:gd name="connsiteY208" fmla="*/ 318135 h 1317307"/>
                    <a:gd name="connsiteX209" fmla="*/ 533400 w 1263967"/>
                    <a:gd name="connsiteY209" fmla="*/ 312420 h 1317307"/>
                    <a:gd name="connsiteX210" fmla="*/ 533400 w 1263967"/>
                    <a:gd name="connsiteY210" fmla="*/ 318135 h 1317307"/>
                    <a:gd name="connsiteX211" fmla="*/ 540068 w 1263967"/>
                    <a:gd name="connsiteY211" fmla="*/ 324803 h 1317307"/>
                    <a:gd name="connsiteX212" fmla="*/ 540068 w 1263967"/>
                    <a:gd name="connsiteY212" fmla="*/ 337185 h 1317307"/>
                    <a:gd name="connsiteX213" fmla="*/ 525780 w 1263967"/>
                    <a:gd name="connsiteY213" fmla="*/ 331470 h 1317307"/>
                    <a:gd name="connsiteX214" fmla="*/ 520065 w 1263967"/>
                    <a:gd name="connsiteY214" fmla="*/ 331470 h 1317307"/>
                    <a:gd name="connsiteX215" fmla="*/ 517208 w 1263967"/>
                    <a:gd name="connsiteY215" fmla="*/ 342900 h 1317307"/>
                    <a:gd name="connsiteX216" fmla="*/ 498158 w 1263967"/>
                    <a:gd name="connsiteY216" fmla="*/ 324803 h 1317307"/>
                    <a:gd name="connsiteX217" fmla="*/ 485775 w 1263967"/>
                    <a:gd name="connsiteY217" fmla="*/ 322898 h 1317307"/>
                    <a:gd name="connsiteX218" fmla="*/ 473393 w 1263967"/>
                    <a:gd name="connsiteY218" fmla="*/ 337185 h 1317307"/>
                    <a:gd name="connsiteX219" fmla="*/ 442913 w 1263967"/>
                    <a:gd name="connsiteY219" fmla="*/ 336232 h 1317307"/>
                    <a:gd name="connsiteX220" fmla="*/ 438150 w 1263967"/>
                    <a:gd name="connsiteY220" fmla="*/ 322898 h 1317307"/>
                    <a:gd name="connsiteX221" fmla="*/ 419100 w 1263967"/>
                    <a:gd name="connsiteY221" fmla="*/ 304800 h 1317307"/>
                    <a:gd name="connsiteX222" fmla="*/ 406718 w 1263967"/>
                    <a:gd name="connsiteY222" fmla="*/ 289560 h 1317307"/>
                    <a:gd name="connsiteX223" fmla="*/ 406718 w 1263967"/>
                    <a:gd name="connsiteY223" fmla="*/ 282892 h 1317307"/>
                    <a:gd name="connsiteX224" fmla="*/ 396240 w 1263967"/>
                    <a:gd name="connsiteY224" fmla="*/ 269557 h 1317307"/>
                    <a:gd name="connsiteX225" fmla="*/ 371475 w 1263967"/>
                    <a:gd name="connsiteY225" fmla="*/ 258127 h 1317307"/>
                    <a:gd name="connsiteX226" fmla="*/ 340043 w 1263967"/>
                    <a:gd name="connsiteY226" fmla="*/ 257175 h 1317307"/>
                    <a:gd name="connsiteX227" fmla="*/ 329565 w 1263967"/>
                    <a:gd name="connsiteY227" fmla="*/ 248602 h 1317307"/>
                    <a:gd name="connsiteX228" fmla="*/ 316230 w 1263967"/>
                    <a:gd name="connsiteY228" fmla="*/ 248602 h 1317307"/>
                    <a:gd name="connsiteX229" fmla="*/ 309563 w 1263967"/>
                    <a:gd name="connsiteY229" fmla="*/ 252413 h 1317307"/>
                    <a:gd name="connsiteX230" fmla="*/ 288608 w 1263967"/>
                    <a:gd name="connsiteY230" fmla="*/ 273367 h 1317307"/>
                    <a:gd name="connsiteX231" fmla="*/ 281940 w 1263967"/>
                    <a:gd name="connsiteY231" fmla="*/ 283845 h 1317307"/>
                    <a:gd name="connsiteX232" fmla="*/ 272415 w 1263967"/>
                    <a:gd name="connsiteY232" fmla="*/ 277178 h 1317307"/>
                    <a:gd name="connsiteX233" fmla="*/ 274320 w 1263967"/>
                    <a:gd name="connsiteY233" fmla="*/ 267653 h 1317307"/>
                    <a:gd name="connsiteX234" fmla="*/ 281940 w 1263967"/>
                    <a:gd name="connsiteY234" fmla="*/ 247650 h 1317307"/>
                    <a:gd name="connsiteX235" fmla="*/ 312420 w 1263967"/>
                    <a:gd name="connsiteY235" fmla="*/ 200025 h 1317307"/>
                    <a:gd name="connsiteX236" fmla="*/ 320040 w 1263967"/>
                    <a:gd name="connsiteY236" fmla="*/ 198120 h 1317307"/>
                    <a:gd name="connsiteX237" fmla="*/ 336233 w 1263967"/>
                    <a:gd name="connsiteY237" fmla="*/ 180023 h 1317307"/>
                    <a:gd name="connsiteX238" fmla="*/ 342900 w 1263967"/>
                    <a:gd name="connsiteY238" fmla="*/ 164782 h 1317307"/>
                    <a:gd name="connsiteX239" fmla="*/ 371475 w 1263967"/>
                    <a:gd name="connsiteY239" fmla="*/ 159067 h 1317307"/>
                    <a:gd name="connsiteX240" fmla="*/ 379095 w 1263967"/>
                    <a:gd name="connsiteY240" fmla="*/ 153352 h 1317307"/>
                    <a:gd name="connsiteX241" fmla="*/ 378143 w 1263967"/>
                    <a:gd name="connsiteY241" fmla="*/ 143827 h 1317307"/>
                    <a:gd name="connsiteX242" fmla="*/ 373380 w 1263967"/>
                    <a:gd name="connsiteY242" fmla="*/ 139065 h 1317307"/>
                    <a:gd name="connsiteX243" fmla="*/ 330518 w 1263967"/>
                    <a:gd name="connsiteY243" fmla="*/ 140970 h 1317307"/>
                    <a:gd name="connsiteX244" fmla="*/ 311468 w 1263967"/>
                    <a:gd name="connsiteY244" fmla="*/ 145732 h 1317307"/>
                    <a:gd name="connsiteX245" fmla="*/ 286703 w 1263967"/>
                    <a:gd name="connsiteY245" fmla="*/ 157163 h 1317307"/>
                    <a:gd name="connsiteX246" fmla="*/ 275273 w 1263967"/>
                    <a:gd name="connsiteY246" fmla="*/ 168592 h 1317307"/>
                    <a:gd name="connsiteX247" fmla="*/ 259080 w 1263967"/>
                    <a:gd name="connsiteY247" fmla="*/ 189548 h 1317307"/>
                    <a:gd name="connsiteX248" fmla="*/ 241935 w 1263967"/>
                    <a:gd name="connsiteY248" fmla="*/ 199073 h 1317307"/>
                    <a:gd name="connsiteX249" fmla="*/ 210503 w 1263967"/>
                    <a:gd name="connsiteY249" fmla="*/ 231457 h 1317307"/>
                    <a:gd name="connsiteX250" fmla="*/ 206693 w 1263967"/>
                    <a:gd name="connsiteY250" fmla="*/ 246698 h 1317307"/>
                    <a:gd name="connsiteX251" fmla="*/ 136208 w 1263967"/>
                    <a:gd name="connsiteY251" fmla="*/ 290513 h 1317307"/>
                    <a:gd name="connsiteX252" fmla="*/ 98108 w 1263967"/>
                    <a:gd name="connsiteY252" fmla="*/ 295275 h 1317307"/>
                    <a:gd name="connsiteX253" fmla="*/ 80963 w 1263967"/>
                    <a:gd name="connsiteY253" fmla="*/ 299085 h 1317307"/>
                    <a:gd name="connsiteX254" fmla="*/ 59055 w 1263967"/>
                    <a:gd name="connsiteY254" fmla="*/ 327660 h 1317307"/>
                    <a:gd name="connsiteX255" fmla="*/ 41910 w 1263967"/>
                    <a:gd name="connsiteY255" fmla="*/ 334328 h 1317307"/>
                    <a:gd name="connsiteX256" fmla="*/ 0 w 1263967"/>
                    <a:gd name="connsiteY256" fmla="*/ 356235 h 1317307"/>
                    <a:gd name="connsiteX257" fmla="*/ 977265 w 1263967"/>
                    <a:gd name="connsiteY257" fmla="*/ 399098 h 1317307"/>
                    <a:gd name="connsiteX258" fmla="*/ 1013460 w 1263967"/>
                    <a:gd name="connsiteY258" fmla="*/ 400050 h 1317307"/>
                    <a:gd name="connsiteX259" fmla="*/ 1019175 w 1263967"/>
                    <a:gd name="connsiteY259" fmla="*/ 395288 h 1317307"/>
                    <a:gd name="connsiteX260" fmla="*/ 1017270 w 1263967"/>
                    <a:gd name="connsiteY260" fmla="*/ 376238 h 1317307"/>
                    <a:gd name="connsiteX261" fmla="*/ 1001078 w 1263967"/>
                    <a:gd name="connsiteY261" fmla="*/ 359092 h 1317307"/>
                    <a:gd name="connsiteX262" fmla="*/ 982980 w 1263967"/>
                    <a:gd name="connsiteY262" fmla="*/ 360045 h 1317307"/>
                    <a:gd name="connsiteX263" fmla="*/ 982028 w 1263967"/>
                    <a:gd name="connsiteY263" fmla="*/ 364807 h 1317307"/>
                    <a:gd name="connsiteX264" fmla="*/ 992505 w 1263967"/>
                    <a:gd name="connsiteY264" fmla="*/ 368617 h 1317307"/>
                    <a:gd name="connsiteX265" fmla="*/ 977265 w 1263967"/>
                    <a:gd name="connsiteY265" fmla="*/ 376238 h 1317307"/>
                    <a:gd name="connsiteX266" fmla="*/ 974408 w 1263967"/>
                    <a:gd name="connsiteY266" fmla="*/ 385763 h 1317307"/>
                    <a:gd name="connsiteX267" fmla="*/ 968693 w 1263967"/>
                    <a:gd name="connsiteY267" fmla="*/ 380048 h 1317307"/>
                    <a:gd name="connsiteX268" fmla="*/ 964883 w 1263967"/>
                    <a:gd name="connsiteY268" fmla="*/ 387667 h 1317307"/>
                    <a:gd name="connsiteX269" fmla="*/ 261938 w 1263967"/>
                    <a:gd name="connsiteY269" fmla="*/ 0 h 1317307"/>
                    <a:gd name="connsiteX270" fmla="*/ 240030 w 1263967"/>
                    <a:gd name="connsiteY270" fmla="*/ 1905 h 1317307"/>
                    <a:gd name="connsiteX271" fmla="*/ 214313 w 1263967"/>
                    <a:gd name="connsiteY271" fmla="*/ 20002 h 1317307"/>
                    <a:gd name="connsiteX272" fmla="*/ 146685 w 1263967"/>
                    <a:gd name="connsiteY272" fmla="*/ 70485 h 1317307"/>
                    <a:gd name="connsiteX273" fmla="*/ 154305 w 1263967"/>
                    <a:gd name="connsiteY273" fmla="*/ 80010 h 1317307"/>
                    <a:gd name="connsiteX274" fmla="*/ 171450 w 1263967"/>
                    <a:gd name="connsiteY274" fmla="*/ 82867 h 1317307"/>
                    <a:gd name="connsiteX275" fmla="*/ 198120 w 1263967"/>
                    <a:gd name="connsiteY275" fmla="*/ 63817 h 1317307"/>
                    <a:gd name="connsiteX276" fmla="*/ 187643 w 1263967"/>
                    <a:gd name="connsiteY276" fmla="*/ 59055 h 1317307"/>
                    <a:gd name="connsiteX277" fmla="*/ 209550 w 1263967"/>
                    <a:gd name="connsiteY277" fmla="*/ 43815 h 1317307"/>
                    <a:gd name="connsiteX278" fmla="*/ 219075 w 1263967"/>
                    <a:gd name="connsiteY278" fmla="*/ 43815 h 1317307"/>
                    <a:gd name="connsiteX279" fmla="*/ 247650 w 1263967"/>
                    <a:gd name="connsiteY279" fmla="*/ 25717 h 1317307"/>
                    <a:gd name="connsiteX280" fmla="*/ 246698 w 1263967"/>
                    <a:gd name="connsiteY280" fmla="*/ 17145 h 1317307"/>
                    <a:gd name="connsiteX281" fmla="*/ 653415 w 1263967"/>
                    <a:gd name="connsiteY281" fmla="*/ 598170 h 1317307"/>
                    <a:gd name="connsiteX282" fmla="*/ 653415 w 1263967"/>
                    <a:gd name="connsiteY282" fmla="*/ 607695 h 1317307"/>
                    <a:gd name="connsiteX283" fmla="*/ 673418 w 1263967"/>
                    <a:gd name="connsiteY283" fmla="*/ 622935 h 1317307"/>
                    <a:gd name="connsiteX284" fmla="*/ 671513 w 1263967"/>
                    <a:gd name="connsiteY284" fmla="*/ 600075 h 1317307"/>
                    <a:gd name="connsiteX285" fmla="*/ 646748 w 1263967"/>
                    <a:gd name="connsiteY285" fmla="*/ 624840 h 1317307"/>
                    <a:gd name="connsiteX286" fmla="*/ 657225 w 1263967"/>
                    <a:gd name="connsiteY286" fmla="*/ 625793 h 1317307"/>
                    <a:gd name="connsiteX287" fmla="*/ 657225 w 1263967"/>
                    <a:gd name="connsiteY287" fmla="*/ 634365 h 1317307"/>
                    <a:gd name="connsiteX288" fmla="*/ 647700 w 1263967"/>
                    <a:gd name="connsiteY288" fmla="*/ 634365 h 1317307"/>
                    <a:gd name="connsiteX289" fmla="*/ 850583 w 1263967"/>
                    <a:gd name="connsiteY289" fmla="*/ 421957 h 1317307"/>
                    <a:gd name="connsiteX290" fmla="*/ 850583 w 1263967"/>
                    <a:gd name="connsiteY290" fmla="*/ 430530 h 1317307"/>
                    <a:gd name="connsiteX291" fmla="*/ 858203 w 1263967"/>
                    <a:gd name="connsiteY291" fmla="*/ 428625 h 1317307"/>
                    <a:gd name="connsiteX292" fmla="*/ 858203 w 1263967"/>
                    <a:gd name="connsiteY292" fmla="*/ 423863 h 1317307"/>
                    <a:gd name="connsiteX293" fmla="*/ 895350 w 1263967"/>
                    <a:gd name="connsiteY293" fmla="*/ 451485 h 1317307"/>
                    <a:gd name="connsiteX294" fmla="*/ 894398 w 1263967"/>
                    <a:gd name="connsiteY294" fmla="*/ 441007 h 1317307"/>
                    <a:gd name="connsiteX295" fmla="*/ 879158 w 1263967"/>
                    <a:gd name="connsiteY295" fmla="*/ 439103 h 1317307"/>
                    <a:gd name="connsiteX296" fmla="*/ 873443 w 1263967"/>
                    <a:gd name="connsiteY296" fmla="*/ 435292 h 1317307"/>
                    <a:gd name="connsiteX297" fmla="*/ 864870 w 1263967"/>
                    <a:gd name="connsiteY297" fmla="*/ 435292 h 1317307"/>
                    <a:gd name="connsiteX298" fmla="*/ 861060 w 1263967"/>
                    <a:gd name="connsiteY298" fmla="*/ 438150 h 1317307"/>
                    <a:gd name="connsiteX299" fmla="*/ 869633 w 1263967"/>
                    <a:gd name="connsiteY299" fmla="*/ 441960 h 1317307"/>
                    <a:gd name="connsiteX300" fmla="*/ 880110 w 1263967"/>
                    <a:gd name="connsiteY300" fmla="*/ 452438 h 1317307"/>
                    <a:gd name="connsiteX301" fmla="*/ 723900 w 1263967"/>
                    <a:gd name="connsiteY301" fmla="*/ 462915 h 1317307"/>
                    <a:gd name="connsiteX302" fmla="*/ 722948 w 1263967"/>
                    <a:gd name="connsiteY302" fmla="*/ 473392 h 1317307"/>
                    <a:gd name="connsiteX303" fmla="*/ 720090 w 1263967"/>
                    <a:gd name="connsiteY303" fmla="*/ 480060 h 1317307"/>
                    <a:gd name="connsiteX304" fmla="*/ 721995 w 1263967"/>
                    <a:gd name="connsiteY304" fmla="*/ 501015 h 1317307"/>
                    <a:gd name="connsiteX305" fmla="*/ 725805 w 1263967"/>
                    <a:gd name="connsiteY305" fmla="*/ 503873 h 1317307"/>
                    <a:gd name="connsiteX306" fmla="*/ 732473 w 1263967"/>
                    <a:gd name="connsiteY306" fmla="*/ 504825 h 1317307"/>
                    <a:gd name="connsiteX307" fmla="*/ 737235 w 1263967"/>
                    <a:gd name="connsiteY307" fmla="*/ 496253 h 1317307"/>
                    <a:gd name="connsiteX308" fmla="*/ 738188 w 1263967"/>
                    <a:gd name="connsiteY308" fmla="*/ 481013 h 1317307"/>
                    <a:gd name="connsiteX309" fmla="*/ 735330 w 1263967"/>
                    <a:gd name="connsiteY309" fmla="*/ 475298 h 1317307"/>
                    <a:gd name="connsiteX310" fmla="*/ 734378 w 1263967"/>
                    <a:gd name="connsiteY310" fmla="*/ 464820 h 131730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  <a:cxn ang="0">
                      <a:pos x="connsiteX191" y="connsiteY191"/>
                    </a:cxn>
                    <a:cxn ang="0">
                      <a:pos x="connsiteX192" y="connsiteY192"/>
                    </a:cxn>
                    <a:cxn ang="0">
                      <a:pos x="connsiteX193" y="connsiteY193"/>
                    </a:cxn>
                    <a:cxn ang="0">
                      <a:pos x="connsiteX194" y="connsiteY194"/>
                    </a:cxn>
                    <a:cxn ang="0">
                      <a:pos x="connsiteX195" y="connsiteY195"/>
                    </a:cxn>
                    <a:cxn ang="0">
                      <a:pos x="connsiteX196" y="connsiteY196"/>
                    </a:cxn>
                    <a:cxn ang="0">
                      <a:pos x="connsiteX197" y="connsiteY197"/>
                    </a:cxn>
                    <a:cxn ang="0">
                      <a:pos x="connsiteX198" y="connsiteY198"/>
                    </a:cxn>
                    <a:cxn ang="0">
                      <a:pos x="connsiteX199" y="connsiteY199"/>
                    </a:cxn>
                    <a:cxn ang="0">
                      <a:pos x="connsiteX200" y="connsiteY200"/>
                    </a:cxn>
                    <a:cxn ang="0">
                      <a:pos x="connsiteX201" y="connsiteY201"/>
                    </a:cxn>
                    <a:cxn ang="0">
                      <a:pos x="connsiteX202" y="connsiteY202"/>
                    </a:cxn>
                    <a:cxn ang="0">
                      <a:pos x="connsiteX203" y="connsiteY203"/>
                    </a:cxn>
                    <a:cxn ang="0">
                      <a:pos x="connsiteX204" y="connsiteY204"/>
                    </a:cxn>
                    <a:cxn ang="0">
                      <a:pos x="connsiteX205" y="connsiteY205"/>
                    </a:cxn>
                    <a:cxn ang="0">
                      <a:pos x="connsiteX206" y="connsiteY206"/>
                    </a:cxn>
                    <a:cxn ang="0">
                      <a:pos x="connsiteX207" y="connsiteY207"/>
                    </a:cxn>
                    <a:cxn ang="0">
                      <a:pos x="connsiteX208" y="connsiteY208"/>
                    </a:cxn>
                    <a:cxn ang="0">
                      <a:pos x="connsiteX209" y="connsiteY209"/>
                    </a:cxn>
                    <a:cxn ang="0">
                      <a:pos x="connsiteX210" y="connsiteY210"/>
                    </a:cxn>
                    <a:cxn ang="0">
                      <a:pos x="connsiteX211" y="connsiteY211"/>
                    </a:cxn>
                    <a:cxn ang="0">
                      <a:pos x="connsiteX212" y="connsiteY212"/>
                    </a:cxn>
                    <a:cxn ang="0">
                      <a:pos x="connsiteX213" y="connsiteY213"/>
                    </a:cxn>
                    <a:cxn ang="0">
                      <a:pos x="connsiteX214" y="connsiteY214"/>
                    </a:cxn>
                    <a:cxn ang="0">
                      <a:pos x="connsiteX215" y="connsiteY215"/>
                    </a:cxn>
                    <a:cxn ang="0">
                      <a:pos x="connsiteX216" y="connsiteY216"/>
                    </a:cxn>
                    <a:cxn ang="0">
                      <a:pos x="connsiteX217" y="connsiteY217"/>
                    </a:cxn>
                    <a:cxn ang="0">
                      <a:pos x="connsiteX218" y="connsiteY218"/>
                    </a:cxn>
                    <a:cxn ang="0">
                      <a:pos x="connsiteX219" y="connsiteY219"/>
                    </a:cxn>
                    <a:cxn ang="0">
                      <a:pos x="connsiteX220" y="connsiteY220"/>
                    </a:cxn>
                    <a:cxn ang="0">
                      <a:pos x="connsiteX221" y="connsiteY221"/>
                    </a:cxn>
                    <a:cxn ang="0">
                      <a:pos x="connsiteX222" y="connsiteY222"/>
                    </a:cxn>
                    <a:cxn ang="0">
                      <a:pos x="connsiteX223" y="connsiteY223"/>
                    </a:cxn>
                    <a:cxn ang="0">
                      <a:pos x="connsiteX224" y="connsiteY224"/>
                    </a:cxn>
                    <a:cxn ang="0">
                      <a:pos x="connsiteX225" y="connsiteY225"/>
                    </a:cxn>
                    <a:cxn ang="0">
                      <a:pos x="connsiteX226" y="connsiteY226"/>
                    </a:cxn>
                    <a:cxn ang="0">
                      <a:pos x="connsiteX227" y="connsiteY227"/>
                    </a:cxn>
                    <a:cxn ang="0">
                      <a:pos x="connsiteX228" y="connsiteY228"/>
                    </a:cxn>
                    <a:cxn ang="0">
                      <a:pos x="connsiteX229" y="connsiteY229"/>
                    </a:cxn>
                    <a:cxn ang="0">
                      <a:pos x="connsiteX230" y="connsiteY230"/>
                    </a:cxn>
                    <a:cxn ang="0">
                      <a:pos x="connsiteX231" y="connsiteY231"/>
                    </a:cxn>
                    <a:cxn ang="0">
                      <a:pos x="connsiteX232" y="connsiteY232"/>
                    </a:cxn>
                    <a:cxn ang="0">
                      <a:pos x="connsiteX233" y="connsiteY233"/>
                    </a:cxn>
                    <a:cxn ang="0">
                      <a:pos x="connsiteX234" y="connsiteY234"/>
                    </a:cxn>
                    <a:cxn ang="0">
                      <a:pos x="connsiteX235" y="connsiteY235"/>
                    </a:cxn>
                    <a:cxn ang="0">
                      <a:pos x="connsiteX236" y="connsiteY236"/>
                    </a:cxn>
                    <a:cxn ang="0">
                      <a:pos x="connsiteX237" y="connsiteY237"/>
                    </a:cxn>
                    <a:cxn ang="0">
                      <a:pos x="connsiteX238" y="connsiteY238"/>
                    </a:cxn>
                    <a:cxn ang="0">
                      <a:pos x="connsiteX239" y="connsiteY239"/>
                    </a:cxn>
                    <a:cxn ang="0">
                      <a:pos x="connsiteX240" y="connsiteY240"/>
                    </a:cxn>
                    <a:cxn ang="0">
                      <a:pos x="connsiteX241" y="connsiteY241"/>
                    </a:cxn>
                    <a:cxn ang="0">
                      <a:pos x="connsiteX242" y="connsiteY242"/>
                    </a:cxn>
                    <a:cxn ang="0">
                      <a:pos x="connsiteX243" y="connsiteY243"/>
                    </a:cxn>
                    <a:cxn ang="0">
                      <a:pos x="connsiteX244" y="connsiteY244"/>
                    </a:cxn>
                    <a:cxn ang="0">
                      <a:pos x="connsiteX245" y="connsiteY245"/>
                    </a:cxn>
                    <a:cxn ang="0">
                      <a:pos x="connsiteX246" y="connsiteY246"/>
                    </a:cxn>
                    <a:cxn ang="0">
                      <a:pos x="connsiteX247" y="connsiteY247"/>
                    </a:cxn>
                    <a:cxn ang="0">
                      <a:pos x="connsiteX248" y="connsiteY248"/>
                    </a:cxn>
                    <a:cxn ang="0">
                      <a:pos x="connsiteX249" y="connsiteY249"/>
                    </a:cxn>
                    <a:cxn ang="0">
                      <a:pos x="connsiteX250" y="connsiteY250"/>
                    </a:cxn>
                    <a:cxn ang="0">
                      <a:pos x="connsiteX251" y="connsiteY251"/>
                    </a:cxn>
                    <a:cxn ang="0">
                      <a:pos x="connsiteX252" y="connsiteY252"/>
                    </a:cxn>
                    <a:cxn ang="0">
                      <a:pos x="connsiteX253" y="connsiteY253"/>
                    </a:cxn>
                    <a:cxn ang="0">
                      <a:pos x="connsiteX254" y="connsiteY254"/>
                    </a:cxn>
                    <a:cxn ang="0">
                      <a:pos x="connsiteX255" y="connsiteY255"/>
                    </a:cxn>
                    <a:cxn ang="0">
                      <a:pos x="connsiteX256" y="connsiteY256"/>
                    </a:cxn>
                    <a:cxn ang="0">
                      <a:pos x="connsiteX257" y="connsiteY257"/>
                    </a:cxn>
                    <a:cxn ang="0">
                      <a:pos x="connsiteX258" y="connsiteY258"/>
                    </a:cxn>
                    <a:cxn ang="0">
                      <a:pos x="connsiteX259" y="connsiteY259"/>
                    </a:cxn>
                    <a:cxn ang="0">
                      <a:pos x="connsiteX260" y="connsiteY260"/>
                    </a:cxn>
                    <a:cxn ang="0">
                      <a:pos x="connsiteX261" y="connsiteY261"/>
                    </a:cxn>
                    <a:cxn ang="0">
                      <a:pos x="connsiteX262" y="connsiteY262"/>
                    </a:cxn>
                    <a:cxn ang="0">
                      <a:pos x="connsiteX263" y="connsiteY263"/>
                    </a:cxn>
                    <a:cxn ang="0">
                      <a:pos x="connsiteX264" y="connsiteY264"/>
                    </a:cxn>
                    <a:cxn ang="0">
                      <a:pos x="connsiteX265" y="connsiteY265"/>
                    </a:cxn>
                    <a:cxn ang="0">
                      <a:pos x="connsiteX266" y="connsiteY266"/>
                    </a:cxn>
                    <a:cxn ang="0">
                      <a:pos x="connsiteX267" y="connsiteY267"/>
                    </a:cxn>
                    <a:cxn ang="0">
                      <a:pos x="connsiteX268" y="connsiteY268"/>
                    </a:cxn>
                    <a:cxn ang="0">
                      <a:pos x="connsiteX269" y="connsiteY269"/>
                    </a:cxn>
                    <a:cxn ang="0">
                      <a:pos x="connsiteX270" y="connsiteY270"/>
                    </a:cxn>
                    <a:cxn ang="0">
                      <a:pos x="connsiteX271" y="connsiteY271"/>
                    </a:cxn>
                    <a:cxn ang="0">
                      <a:pos x="connsiteX272" y="connsiteY272"/>
                    </a:cxn>
                    <a:cxn ang="0">
                      <a:pos x="connsiteX273" y="connsiteY273"/>
                    </a:cxn>
                    <a:cxn ang="0">
                      <a:pos x="connsiteX274" y="connsiteY274"/>
                    </a:cxn>
                    <a:cxn ang="0">
                      <a:pos x="connsiteX275" y="connsiteY275"/>
                    </a:cxn>
                    <a:cxn ang="0">
                      <a:pos x="connsiteX276" y="connsiteY276"/>
                    </a:cxn>
                    <a:cxn ang="0">
                      <a:pos x="connsiteX277" y="connsiteY277"/>
                    </a:cxn>
                    <a:cxn ang="0">
                      <a:pos x="connsiteX278" y="connsiteY278"/>
                    </a:cxn>
                    <a:cxn ang="0">
                      <a:pos x="connsiteX279" y="connsiteY279"/>
                    </a:cxn>
                    <a:cxn ang="0">
                      <a:pos x="connsiteX280" y="connsiteY280"/>
                    </a:cxn>
                    <a:cxn ang="0">
                      <a:pos x="connsiteX281" y="connsiteY281"/>
                    </a:cxn>
                    <a:cxn ang="0">
                      <a:pos x="connsiteX282" y="connsiteY282"/>
                    </a:cxn>
                    <a:cxn ang="0">
                      <a:pos x="connsiteX283" y="connsiteY283"/>
                    </a:cxn>
                    <a:cxn ang="0">
                      <a:pos x="connsiteX284" y="connsiteY284"/>
                    </a:cxn>
                    <a:cxn ang="0">
                      <a:pos x="connsiteX285" y="connsiteY285"/>
                    </a:cxn>
                    <a:cxn ang="0">
                      <a:pos x="connsiteX286" y="connsiteY286"/>
                    </a:cxn>
                    <a:cxn ang="0">
                      <a:pos x="connsiteX287" y="connsiteY287"/>
                    </a:cxn>
                    <a:cxn ang="0">
                      <a:pos x="connsiteX288" y="connsiteY288"/>
                    </a:cxn>
                    <a:cxn ang="0">
                      <a:pos x="connsiteX289" y="connsiteY289"/>
                    </a:cxn>
                    <a:cxn ang="0">
                      <a:pos x="connsiteX290" y="connsiteY290"/>
                    </a:cxn>
                    <a:cxn ang="0">
                      <a:pos x="connsiteX291" y="connsiteY291"/>
                    </a:cxn>
                    <a:cxn ang="0">
                      <a:pos x="connsiteX292" y="connsiteY292"/>
                    </a:cxn>
                    <a:cxn ang="0">
                      <a:pos x="connsiteX293" y="connsiteY293"/>
                    </a:cxn>
                    <a:cxn ang="0">
                      <a:pos x="connsiteX294" y="connsiteY294"/>
                    </a:cxn>
                    <a:cxn ang="0">
                      <a:pos x="connsiteX295" y="connsiteY295"/>
                    </a:cxn>
                    <a:cxn ang="0">
                      <a:pos x="connsiteX296" y="connsiteY296"/>
                    </a:cxn>
                    <a:cxn ang="0">
                      <a:pos x="connsiteX297" y="connsiteY297"/>
                    </a:cxn>
                    <a:cxn ang="0">
                      <a:pos x="connsiteX298" y="connsiteY298"/>
                    </a:cxn>
                    <a:cxn ang="0">
                      <a:pos x="connsiteX299" y="connsiteY299"/>
                    </a:cxn>
                    <a:cxn ang="0">
                      <a:pos x="connsiteX300" y="connsiteY300"/>
                    </a:cxn>
                    <a:cxn ang="0">
                      <a:pos x="connsiteX301" y="connsiteY301"/>
                    </a:cxn>
                    <a:cxn ang="0">
                      <a:pos x="connsiteX302" y="connsiteY302"/>
                    </a:cxn>
                    <a:cxn ang="0">
                      <a:pos x="connsiteX303" y="connsiteY303"/>
                    </a:cxn>
                    <a:cxn ang="0">
                      <a:pos x="connsiteX304" y="connsiteY304"/>
                    </a:cxn>
                    <a:cxn ang="0">
                      <a:pos x="connsiteX305" y="connsiteY305"/>
                    </a:cxn>
                    <a:cxn ang="0">
                      <a:pos x="connsiteX306" y="connsiteY306"/>
                    </a:cxn>
                    <a:cxn ang="0">
                      <a:pos x="connsiteX307" y="connsiteY307"/>
                    </a:cxn>
                    <a:cxn ang="0">
                      <a:pos x="connsiteX308" y="connsiteY308"/>
                    </a:cxn>
                    <a:cxn ang="0">
                      <a:pos x="connsiteX309" y="connsiteY309"/>
                    </a:cxn>
                    <a:cxn ang="0">
                      <a:pos x="connsiteX310" y="connsiteY310"/>
                    </a:cxn>
                  </a:cxnLst>
                  <a:rect l="l" t="t" r="r" b="b"/>
                  <a:pathLst>
                    <a:path w="1263967" h="1317307">
                      <a:moveTo>
                        <a:pt x="930593" y="1284923"/>
                      </a:moveTo>
                      <a:lnTo>
                        <a:pt x="931545" y="1298258"/>
                      </a:lnTo>
                      <a:lnTo>
                        <a:pt x="1135380" y="1264920"/>
                      </a:lnTo>
                      <a:lnTo>
                        <a:pt x="1140143" y="1253490"/>
                      </a:lnTo>
                      <a:lnTo>
                        <a:pt x="1177290" y="1197293"/>
                      </a:lnTo>
                      <a:lnTo>
                        <a:pt x="1177290" y="1156335"/>
                      </a:lnTo>
                      <a:lnTo>
                        <a:pt x="1184910" y="1136333"/>
                      </a:lnTo>
                      <a:lnTo>
                        <a:pt x="1205865" y="1128712"/>
                      </a:lnTo>
                      <a:lnTo>
                        <a:pt x="1224915" y="1054418"/>
                      </a:lnTo>
                      <a:lnTo>
                        <a:pt x="1234440" y="1049655"/>
                      </a:lnTo>
                      <a:lnTo>
                        <a:pt x="1243965" y="1055370"/>
                      </a:lnTo>
                      <a:lnTo>
                        <a:pt x="1242060" y="1061085"/>
                      </a:lnTo>
                      <a:lnTo>
                        <a:pt x="1231583" y="1068705"/>
                      </a:lnTo>
                      <a:lnTo>
                        <a:pt x="1234440" y="1077278"/>
                      </a:lnTo>
                      <a:lnTo>
                        <a:pt x="1242060" y="1081087"/>
                      </a:lnTo>
                      <a:lnTo>
                        <a:pt x="1260158" y="1067753"/>
                      </a:lnTo>
                      <a:lnTo>
                        <a:pt x="1263968" y="974407"/>
                      </a:lnTo>
                      <a:lnTo>
                        <a:pt x="1248728" y="952500"/>
                      </a:lnTo>
                      <a:lnTo>
                        <a:pt x="1237298" y="917257"/>
                      </a:lnTo>
                      <a:lnTo>
                        <a:pt x="1237298" y="893445"/>
                      </a:lnTo>
                      <a:lnTo>
                        <a:pt x="1215390" y="851535"/>
                      </a:lnTo>
                      <a:lnTo>
                        <a:pt x="1215390" y="834390"/>
                      </a:lnTo>
                      <a:lnTo>
                        <a:pt x="1203960" y="802957"/>
                      </a:lnTo>
                      <a:lnTo>
                        <a:pt x="1182053" y="774382"/>
                      </a:lnTo>
                      <a:lnTo>
                        <a:pt x="1154430" y="764857"/>
                      </a:lnTo>
                      <a:lnTo>
                        <a:pt x="1108710" y="793432"/>
                      </a:lnTo>
                      <a:lnTo>
                        <a:pt x="1084898" y="837248"/>
                      </a:lnTo>
                      <a:lnTo>
                        <a:pt x="1082993" y="845820"/>
                      </a:lnTo>
                      <a:lnTo>
                        <a:pt x="1054418" y="879157"/>
                      </a:lnTo>
                      <a:lnTo>
                        <a:pt x="1040130" y="877253"/>
                      </a:lnTo>
                      <a:lnTo>
                        <a:pt x="1012508" y="850582"/>
                      </a:lnTo>
                      <a:lnTo>
                        <a:pt x="1011555" y="818198"/>
                      </a:lnTo>
                      <a:lnTo>
                        <a:pt x="1025843" y="800100"/>
                      </a:lnTo>
                      <a:lnTo>
                        <a:pt x="1044893" y="798195"/>
                      </a:lnTo>
                      <a:lnTo>
                        <a:pt x="1056323" y="782003"/>
                      </a:lnTo>
                      <a:lnTo>
                        <a:pt x="1058228" y="743903"/>
                      </a:lnTo>
                      <a:lnTo>
                        <a:pt x="1065848" y="736282"/>
                      </a:lnTo>
                      <a:lnTo>
                        <a:pt x="1076325" y="735330"/>
                      </a:lnTo>
                      <a:lnTo>
                        <a:pt x="1084898" y="719137"/>
                      </a:lnTo>
                      <a:lnTo>
                        <a:pt x="1082993" y="627698"/>
                      </a:lnTo>
                      <a:lnTo>
                        <a:pt x="1080135" y="615315"/>
                      </a:lnTo>
                      <a:lnTo>
                        <a:pt x="1068705" y="603885"/>
                      </a:lnTo>
                      <a:lnTo>
                        <a:pt x="1052513" y="594360"/>
                      </a:lnTo>
                      <a:lnTo>
                        <a:pt x="1051560" y="577215"/>
                      </a:lnTo>
                      <a:lnTo>
                        <a:pt x="1058228" y="571500"/>
                      </a:lnTo>
                      <a:lnTo>
                        <a:pt x="1075373" y="579120"/>
                      </a:lnTo>
                      <a:lnTo>
                        <a:pt x="1072515" y="562928"/>
                      </a:lnTo>
                      <a:lnTo>
                        <a:pt x="1054418" y="537210"/>
                      </a:lnTo>
                      <a:lnTo>
                        <a:pt x="1047750" y="521970"/>
                      </a:lnTo>
                      <a:lnTo>
                        <a:pt x="1037273" y="511493"/>
                      </a:lnTo>
                      <a:lnTo>
                        <a:pt x="1016318" y="511493"/>
                      </a:lnTo>
                      <a:lnTo>
                        <a:pt x="939165" y="483870"/>
                      </a:lnTo>
                      <a:lnTo>
                        <a:pt x="925830" y="467678"/>
                      </a:lnTo>
                      <a:lnTo>
                        <a:pt x="896303" y="464820"/>
                      </a:lnTo>
                      <a:lnTo>
                        <a:pt x="884873" y="467678"/>
                      </a:lnTo>
                      <a:lnTo>
                        <a:pt x="842963" y="445770"/>
                      </a:lnTo>
                      <a:lnTo>
                        <a:pt x="829628" y="445770"/>
                      </a:lnTo>
                      <a:lnTo>
                        <a:pt x="834390" y="455295"/>
                      </a:lnTo>
                      <a:lnTo>
                        <a:pt x="808673" y="454342"/>
                      </a:lnTo>
                      <a:lnTo>
                        <a:pt x="809625" y="460057"/>
                      </a:lnTo>
                      <a:lnTo>
                        <a:pt x="815340" y="465773"/>
                      </a:lnTo>
                      <a:lnTo>
                        <a:pt x="791528" y="485775"/>
                      </a:lnTo>
                      <a:lnTo>
                        <a:pt x="792480" y="502920"/>
                      </a:lnTo>
                      <a:lnTo>
                        <a:pt x="806768" y="524828"/>
                      </a:lnTo>
                      <a:lnTo>
                        <a:pt x="821055" y="526732"/>
                      </a:lnTo>
                      <a:lnTo>
                        <a:pt x="821055" y="532448"/>
                      </a:lnTo>
                      <a:lnTo>
                        <a:pt x="806768" y="537210"/>
                      </a:lnTo>
                      <a:lnTo>
                        <a:pt x="786765" y="536257"/>
                      </a:lnTo>
                      <a:lnTo>
                        <a:pt x="760095" y="560070"/>
                      </a:lnTo>
                      <a:lnTo>
                        <a:pt x="761048" y="583882"/>
                      </a:lnTo>
                      <a:lnTo>
                        <a:pt x="764858" y="639128"/>
                      </a:lnTo>
                      <a:lnTo>
                        <a:pt x="743903" y="671512"/>
                      </a:lnTo>
                      <a:lnTo>
                        <a:pt x="751523" y="628650"/>
                      </a:lnTo>
                      <a:lnTo>
                        <a:pt x="743903" y="622935"/>
                      </a:lnTo>
                      <a:lnTo>
                        <a:pt x="735330" y="673418"/>
                      </a:lnTo>
                      <a:lnTo>
                        <a:pt x="725805" y="651510"/>
                      </a:lnTo>
                      <a:lnTo>
                        <a:pt x="730568" y="629603"/>
                      </a:lnTo>
                      <a:lnTo>
                        <a:pt x="725805" y="620078"/>
                      </a:lnTo>
                      <a:lnTo>
                        <a:pt x="731520" y="607695"/>
                      </a:lnTo>
                      <a:lnTo>
                        <a:pt x="725805" y="597218"/>
                      </a:lnTo>
                      <a:lnTo>
                        <a:pt x="735330" y="587693"/>
                      </a:lnTo>
                      <a:lnTo>
                        <a:pt x="735330" y="576262"/>
                      </a:lnTo>
                      <a:lnTo>
                        <a:pt x="722948" y="581978"/>
                      </a:lnTo>
                      <a:lnTo>
                        <a:pt x="710565" y="611505"/>
                      </a:lnTo>
                      <a:lnTo>
                        <a:pt x="703898" y="618173"/>
                      </a:lnTo>
                      <a:lnTo>
                        <a:pt x="691515" y="641032"/>
                      </a:lnTo>
                      <a:lnTo>
                        <a:pt x="675323" y="639128"/>
                      </a:lnTo>
                      <a:lnTo>
                        <a:pt x="674370" y="650557"/>
                      </a:lnTo>
                      <a:lnTo>
                        <a:pt x="659130" y="650557"/>
                      </a:lnTo>
                      <a:lnTo>
                        <a:pt x="661035" y="664845"/>
                      </a:lnTo>
                      <a:lnTo>
                        <a:pt x="662940" y="683895"/>
                      </a:lnTo>
                      <a:lnTo>
                        <a:pt x="634365" y="695325"/>
                      </a:lnTo>
                      <a:lnTo>
                        <a:pt x="635318" y="707707"/>
                      </a:lnTo>
                      <a:lnTo>
                        <a:pt x="644843" y="723900"/>
                      </a:lnTo>
                      <a:lnTo>
                        <a:pt x="643890" y="773430"/>
                      </a:lnTo>
                      <a:lnTo>
                        <a:pt x="631508" y="815340"/>
                      </a:lnTo>
                      <a:lnTo>
                        <a:pt x="615315" y="839153"/>
                      </a:lnTo>
                      <a:lnTo>
                        <a:pt x="626745" y="852487"/>
                      </a:lnTo>
                      <a:lnTo>
                        <a:pt x="634365" y="885825"/>
                      </a:lnTo>
                      <a:lnTo>
                        <a:pt x="624840" y="909637"/>
                      </a:lnTo>
                      <a:lnTo>
                        <a:pt x="622935" y="929640"/>
                      </a:lnTo>
                      <a:lnTo>
                        <a:pt x="639128" y="962025"/>
                      </a:lnTo>
                      <a:lnTo>
                        <a:pt x="662940" y="1008698"/>
                      </a:lnTo>
                      <a:lnTo>
                        <a:pt x="674370" y="1026795"/>
                      </a:lnTo>
                      <a:lnTo>
                        <a:pt x="689610" y="1092518"/>
                      </a:lnTo>
                      <a:lnTo>
                        <a:pt x="688658" y="1176337"/>
                      </a:lnTo>
                      <a:lnTo>
                        <a:pt x="680085" y="1213485"/>
                      </a:lnTo>
                      <a:lnTo>
                        <a:pt x="661035" y="1243965"/>
                      </a:lnTo>
                      <a:lnTo>
                        <a:pt x="652463" y="1279208"/>
                      </a:lnTo>
                      <a:lnTo>
                        <a:pt x="633413" y="1307783"/>
                      </a:lnTo>
                      <a:lnTo>
                        <a:pt x="621983" y="1317308"/>
                      </a:lnTo>
                      <a:close/>
                      <a:moveTo>
                        <a:pt x="18098" y="362903"/>
                      </a:moveTo>
                      <a:lnTo>
                        <a:pt x="46673" y="399098"/>
                      </a:lnTo>
                      <a:lnTo>
                        <a:pt x="208598" y="435292"/>
                      </a:lnTo>
                      <a:lnTo>
                        <a:pt x="221933" y="444817"/>
                      </a:lnTo>
                      <a:lnTo>
                        <a:pt x="260033" y="452438"/>
                      </a:lnTo>
                      <a:lnTo>
                        <a:pt x="266700" y="457200"/>
                      </a:lnTo>
                      <a:lnTo>
                        <a:pt x="293370" y="455295"/>
                      </a:lnTo>
                      <a:lnTo>
                        <a:pt x="340043" y="462915"/>
                      </a:lnTo>
                      <a:lnTo>
                        <a:pt x="353378" y="477203"/>
                      </a:lnTo>
                      <a:lnTo>
                        <a:pt x="343853" y="486728"/>
                      </a:lnTo>
                      <a:lnTo>
                        <a:pt x="351473" y="494348"/>
                      </a:lnTo>
                      <a:lnTo>
                        <a:pt x="387668" y="501015"/>
                      </a:lnTo>
                      <a:lnTo>
                        <a:pt x="399098" y="512445"/>
                      </a:lnTo>
                      <a:lnTo>
                        <a:pt x="400050" y="554355"/>
                      </a:lnTo>
                      <a:lnTo>
                        <a:pt x="387668" y="581025"/>
                      </a:lnTo>
                      <a:lnTo>
                        <a:pt x="406718" y="581978"/>
                      </a:lnTo>
                      <a:lnTo>
                        <a:pt x="416243" y="574357"/>
                      </a:lnTo>
                      <a:lnTo>
                        <a:pt x="424815" y="581978"/>
                      </a:lnTo>
                      <a:lnTo>
                        <a:pt x="414338" y="611505"/>
                      </a:lnTo>
                      <a:lnTo>
                        <a:pt x="423863" y="626745"/>
                      </a:lnTo>
                      <a:lnTo>
                        <a:pt x="435293" y="629603"/>
                      </a:lnTo>
                      <a:lnTo>
                        <a:pt x="442913" y="612457"/>
                      </a:lnTo>
                      <a:lnTo>
                        <a:pt x="470535" y="568643"/>
                      </a:lnTo>
                      <a:lnTo>
                        <a:pt x="485775" y="511493"/>
                      </a:lnTo>
                      <a:lnTo>
                        <a:pt x="507683" y="492442"/>
                      </a:lnTo>
                      <a:lnTo>
                        <a:pt x="502920" y="477203"/>
                      </a:lnTo>
                      <a:lnTo>
                        <a:pt x="507683" y="468630"/>
                      </a:lnTo>
                      <a:lnTo>
                        <a:pt x="517208" y="483870"/>
                      </a:lnTo>
                      <a:lnTo>
                        <a:pt x="514350" y="504825"/>
                      </a:lnTo>
                      <a:lnTo>
                        <a:pt x="541973" y="483870"/>
                      </a:lnTo>
                      <a:lnTo>
                        <a:pt x="543878" y="461963"/>
                      </a:lnTo>
                      <a:lnTo>
                        <a:pt x="563880" y="467678"/>
                      </a:lnTo>
                      <a:lnTo>
                        <a:pt x="571500" y="452438"/>
                      </a:lnTo>
                      <a:lnTo>
                        <a:pt x="578168" y="458153"/>
                      </a:lnTo>
                      <a:lnTo>
                        <a:pt x="571500" y="472440"/>
                      </a:lnTo>
                      <a:lnTo>
                        <a:pt x="561975" y="477203"/>
                      </a:lnTo>
                      <a:lnTo>
                        <a:pt x="552450" y="496253"/>
                      </a:lnTo>
                      <a:lnTo>
                        <a:pt x="565785" y="513398"/>
                      </a:lnTo>
                      <a:lnTo>
                        <a:pt x="576263" y="508635"/>
                      </a:lnTo>
                      <a:lnTo>
                        <a:pt x="571500" y="501967"/>
                      </a:lnTo>
                      <a:lnTo>
                        <a:pt x="581025" y="487680"/>
                      </a:lnTo>
                      <a:lnTo>
                        <a:pt x="599123" y="471488"/>
                      </a:lnTo>
                      <a:lnTo>
                        <a:pt x="606743" y="471488"/>
                      </a:lnTo>
                      <a:lnTo>
                        <a:pt x="608648" y="446723"/>
                      </a:lnTo>
                      <a:lnTo>
                        <a:pt x="627698" y="429578"/>
                      </a:lnTo>
                      <a:lnTo>
                        <a:pt x="702945" y="424815"/>
                      </a:lnTo>
                      <a:lnTo>
                        <a:pt x="721043" y="395288"/>
                      </a:lnTo>
                      <a:lnTo>
                        <a:pt x="757238" y="392430"/>
                      </a:lnTo>
                      <a:lnTo>
                        <a:pt x="793433" y="403860"/>
                      </a:lnTo>
                      <a:lnTo>
                        <a:pt x="833438" y="429578"/>
                      </a:lnTo>
                      <a:lnTo>
                        <a:pt x="840105" y="427673"/>
                      </a:lnTo>
                      <a:lnTo>
                        <a:pt x="838200" y="394335"/>
                      </a:lnTo>
                      <a:lnTo>
                        <a:pt x="844868" y="392430"/>
                      </a:lnTo>
                      <a:lnTo>
                        <a:pt x="887730" y="402907"/>
                      </a:lnTo>
                      <a:lnTo>
                        <a:pt x="902018" y="401003"/>
                      </a:lnTo>
                      <a:lnTo>
                        <a:pt x="929640" y="394335"/>
                      </a:lnTo>
                      <a:lnTo>
                        <a:pt x="945833" y="398145"/>
                      </a:lnTo>
                      <a:lnTo>
                        <a:pt x="962978" y="399098"/>
                      </a:lnTo>
                      <a:lnTo>
                        <a:pt x="962978" y="388620"/>
                      </a:lnTo>
                      <a:lnTo>
                        <a:pt x="956310" y="380048"/>
                      </a:lnTo>
                      <a:lnTo>
                        <a:pt x="942023" y="378142"/>
                      </a:lnTo>
                      <a:lnTo>
                        <a:pt x="931545" y="370523"/>
                      </a:lnTo>
                      <a:lnTo>
                        <a:pt x="936308" y="357188"/>
                      </a:lnTo>
                      <a:lnTo>
                        <a:pt x="928688" y="354330"/>
                      </a:lnTo>
                      <a:lnTo>
                        <a:pt x="903923" y="355282"/>
                      </a:lnTo>
                      <a:lnTo>
                        <a:pt x="902970" y="345757"/>
                      </a:lnTo>
                      <a:lnTo>
                        <a:pt x="913448" y="338138"/>
                      </a:lnTo>
                      <a:lnTo>
                        <a:pt x="919163" y="345757"/>
                      </a:lnTo>
                      <a:lnTo>
                        <a:pt x="923925" y="328613"/>
                      </a:lnTo>
                      <a:lnTo>
                        <a:pt x="917258" y="321945"/>
                      </a:lnTo>
                      <a:lnTo>
                        <a:pt x="923925" y="320040"/>
                      </a:lnTo>
                      <a:lnTo>
                        <a:pt x="910590" y="307657"/>
                      </a:lnTo>
                      <a:lnTo>
                        <a:pt x="913448" y="295275"/>
                      </a:lnTo>
                      <a:lnTo>
                        <a:pt x="914400" y="277178"/>
                      </a:lnTo>
                      <a:lnTo>
                        <a:pt x="902018" y="277178"/>
                      </a:lnTo>
                      <a:lnTo>
                        <a:pt x="887730" y="286703"/>
                      </a:lnTo>
                      <a:lnTo>
                        <a:pt x="869633" y="287655"/>
                      </a:lnTo>
                      <a:lnTo>
                        <a:pt x="864870" y="304800"/>
                      </a:lnTo>
                      <a:lnTo>
                        <a:pt x="846773" y="306705"/>
                      </a:lnTo>
                      <a:lnTo>
                        <a:pt x="843915" y="295275"/>
                      </a:lnTo>
                      <a:lnTo>
                        <a:pt x="822960" y="296228"/>
                      </a:lnTo>
                      <a:lnTo>
                        <a:pt x="813435" y="307657"/>
                      </a:lnTo>
                      <a:lnTo>
                        <a:pt x="806768" y="306705"/>
                      </a:lnTo>
                      <a:lnTo>
                        <a:pt x="804863" y="299085"/>
                      </a:lnTo>
                      <a:lnTo>
                        <a:pt x="780098" y="302895"/>
                      </a:lnTo>
                      <a:lnTo>
                        <a:pt x="779145" y="257175"/>
                      </a:lnTo>
                      <a:lnTo>
                        <a:pt x="788670" y="238125"/>
                      </a:lnTo>
                      <a:lnTo>
                        <a:pt x="782003" y="237173"/>
                      </a:lnTo>
                      <a:lnTo>
                        <a:pt x="764858" y="247650"/>
                      </a:lnTo>
                      <a:lnTo>
                        <a:pt x="743903" y="247650"/>
                      </a:lnTo>
                      <a:lnTo>
                        <a:pt x="707708" y="273367"/>
                      </a:lnTo>
                      <a:lnTo>
                        <a:pt x="648653" y="276225"/>
                      </a:lnTo>
                      <a:lnTo>
                        <a:pt x="609600" y="283845"/>
                      </a:lnTo>
                      <a:lnTo>
                        <a:pt x="591503" y="298132"/>
                      </a:lnTo>
                      <a:lnTo>
                        <a:pt x="578168" y="310515"/>
                      </a:lnTo>
                      <a:lnTo>
                        <a:pt x="554355" y="326707"/>
                      </a:lnTo>
                      <a:lnTo>
                        <a:pt x="551498" y="334328"/>
                      </a:lnTo>
                      <a:lnTo>
                        <a:pt x="545783" y="318135"/>
                      </a:lnTo>
                      <a:lnTo>
                        <a:pt x="533400" y="312420"/>
                      </a:lnTo>
                      <a:lnTo>
                        <a:pt x="533400" y="318135"/>
                      </a:lnTo>
                      <a:lnTo>
                        <a:pt x="540068" y="324803"/>
                      </a:lnTo>
                      <a:lnTo>
                        <a:pt x="540068" y="337185"/>
                      </a:lnTo>
                      <a:lnTo>
                        <a:pt x="525780" y="331470"/>
                      </a:lnTo>
                      <a:lnTo>
                        <a:pt x="520065" y="331470"/>
                      </a:lnTo>
                      <a:lnTo>
                        <a:pt x="517208" y="342900"/>
                      </a:lnTo>
                      <a:lnTo>
                        <a:pt x="498158" y="324803"/>
                      </a:lnTo>
                      <a:lnTo>
                        <a:pt x="485775" y="322898"/>
                      </a:lnTo>
                      <a:lnTo>
                        <a:pt x="473393" y="337185"/>
                      </a:lnTo>
                      <a:lnTo>
                        <a:pt x="442913" y="336232"/>
                      </a:lnTo>
                      <a:lnTo>
                        <a:pt x="438150" y="322898"/>
                      </a:lnTo>
                      <a:lnTo>
                        <a:pt x="419100" y="304800"/>
                      </a:lnTo>
                      <a:lnTo>
                        <a:pt x="406718" y="289560"/>
                      </a:lnTo>
                      <a:lnTo>
                        <a:pt x="406718" y="282892"/>
                      </a:lnTo>
                      <a:lnTo>
                        <a:pt x="396240" y="269557"/>
                      </a:lnTo>
                      <a:lnTo>
                        <a:pt x="371475" y="258127"/>
                      </a:lnTo>
                      <a:lnTo>
                        <a:pt x="340043" y="257175"/>
                      </a:lnTo>
                      <a:lnTo>
                        <a:pt x="329565" y="248602"/>
                      </a:lnTo>
                      <a:lnTo>
                        <a:pt x="316230" y="248602"/>
                      </a:lnTo>
                      <a:lnTo>
                        <a:pt x="309563" y="252413"/>
                      </a:lnTo>
                      <a:lnTo>
                        <a:pt x="288608" y="273367"/>
                      </a:lnTo>
                      <a:lnTo>
                        <a:pt x="281940" y="283845"/>
                      </a:lnTo>
                      <a:lnTo>
                        <a:pt x="272415" y="277178"/>
                      </a:lnTo>
                      <a:lnTo>
                        <a:pt x="274320" y="267653"/>
                      </a:lnTo>
                      <a:lnTo>
                        <a:pt x="281940" y="247650"/>
                      </a:lnTo>
                      <a:lnTo>
                        <a:pt x="312420" y="200025"/>
                      </a:lnTo>
                      <a:lnTo>
                        <a:pt x="320040" y="198120"/>
                      </a:lnTo>
                      <a:lnTo>
                        <a:pt x="336233" y="180023"/>
                      </a:lnTo>
                      <a:lnTo>
                        <a:pt x="342900" y="164782"/>
                      </a:lnTo>
                      <a:lnTo>
                        <a:pt x="371475" y="159067"/>
                      </a:lnTo>
                      <a:lnTo>
                        <a:pt x="379095" y="153352"/>
                      </a:lnTo>
                      <a:lnTo>
                        <a:pt x="378143" y="143827"/>
                      </a:lnTo>
                      <a:lnTo>
                        <a:pt x="373380" y="139065"/>
                      </a:lnTo>
                      <a:lnTo>
                        <a:pt x="330518" y="140970"/>
                      </a:lnTo>
                      <a:lnTo>
                        <a:pt x="311468" y="145732"/>
                      </a:lnTo>
                      <a:lnTo>
                        <a:pt x="286703" y="157163"/>
                      </a:lnTo>
                      <a:lnTo>
                        <a:pt x="275273" y="168592"/>
                      </a:lnTo>
                      <a:lnTo>
                        <a:pt x="259080" y="189548"/>
                      </a:lnTo>
                      <a:lnTo>
                        <a:pt x="241935" y="199073"/>
                      </a:lnTo>
                      <a:lnTo>
                        <a:pt x="210503" y="231457"/>
                      </a:lnTo>
                      <a:lnTo>
                        <a:pt x="206693" y="246698"/>
                      </a:lnTo>
                      <a:lnTo>
                        <a:pt x="136208" y="290513"/>
                      </a:lnTo>
                      <a:lnTo>
                        <a:pt x="98108" y="295275"/>
                      </a:lnTo>
                      <a:lnTo>
                        <a:pt x="80963" y="299085"/>
                      </a:lnTo>
                      <a:lnTo>
                        <a:pt x="59055" y="327660"/>
                      </a:lnTo>
                      <a:lnTo>
                        <a:pt x="41910" y="334328"/>
                      </a:lnTo>
                      <a:lnTo>
                        <a:pt x="0" y="356235"/>
                      </a:lnTo>
                      <a:close/>
                      <a:moveTo>
                        <a:pt x="977265" y="399098"/>
                      </a:moveTo>
                      <a:lnTo>
                        <a:pt x="1013460" y="400050"/>
                      </a:lnTo>
                      <a:lnTo>
                        <a:pt x="1019175" y="395288"/>
                      </a:lnTo>
                      <a:lnTo>
                        <a:pt x="1017270" y="376238"/>
                      </a:lnTo>
                      <a:lnTo>
                        <a:pt x="1001078" y="359092"/>
                      </a:lnTo>
                      <a:lnTo>
                        <a:pt x="982980" y="360045"/>
                      </a:lnTo>
                      <a:lnTo>
                        <a:pt x="982028" y="364807"/>
                      </a:lnTo>
                      <a:lnTo>
                        <a:pt x="992505" y="368617"/>
                      </a:lnTo>
                      <a:lnTo>
                        <a:pt x="977265" y="376238"/>
                      </a:lnTo>
                      <a:lnTo>
                        <a:pt x="974408" y="385763"/>
                      </a:lnTo>
                      <a:lnTo>
                        <a:pt x="968693" y="380048"/>
                      </a:lnTo>
                      <a:lnTo>
                        <a:pt x="964883" y="387667"/>
                      </a:lnTo>
                      <a:close/>
                      <a:moveTo>
                        <a:pt x="261938" y="0"/>
                      </a:moveTo>
                      <a:lnTo>
                        <a:pt x="240030" y="1905"/>
                      </a:lnTo>
                      <a:lnTo>
                        <a:pt x="214313" y="20002"/>
                      </a:lnTo>
                      <a:lnTo>
                        <a:pt x="146685" y="70485"/>
                      </a:lnTo>
                      <a:lnTo>
                        <a:pt x="154305" y="80010"/>
                      </a:lnTo>
                      <a:lnTo>
                        <a:pt x="171450" y="82867"/>
                      </a:lnTo>
                      <a:lnTo>
                        <a:pt x="198120" y="63817"/>
                      </a:lnTo>
                      <a:lnTo>
                        <a:pt x="187643" y="59055"/>
                      </a:lnTo>
                      <a:lnTo>
                        <a:pt x="209550" y="43815"/>
                      </a:lnTo>
                      <a:lnTo>
                        <a:pt x="219075" y="43815"/>
                      </a:lnTo>
                      <a:lnTo>
                        <a:pt x="247650" y="25717"/>
                      </a:lnTo>
                      <a:lnTo>
                        <a:pt x="246698" y="17145"/>
                      </a:lnTo>
                      <a:close/>
                      <a:moveTo>
                        <a:pt x="653415" y="598170"/>
                      </a:moveTo>
                      <a:lnTo>
                        <a:pt x="653415" y="607695"/>
                      </a:lnTo>
                      <a:lnTo>
                        <a:pt x="673418" y="622935"/>
                      </a:lnTo>
                      <a:lnTo>
                        <a:pt x="671513" y="600075"/>
                      </a:lnTo>
                      <a:close/>
                      <a:moveTo>
                        <a:pt x="646748" y="624840"/>
                      </a:moveTo>
                      <a:lnTo>
                        <a:pt x="657225" y="625793"/>
                      </a:lnTo>
                      <a:lnTo>
                        <a:pt x="657225" y="634365"/>
                      </a:lnTo>
                      <a:lnTo>
                        <a:pt x="647700" y="634365"/>
                      </a:lnTo>
                      <a:close/>
                      <a:moveTo>
                        <a:pt x="850583" y="421957"/>
                      </a:moveTo>
                      <a:lnTo>
                        <a:pt x="850583" y="430530"/>
                      </a:lnTo>
                      <a:lnTo>
                        <a:pt x="858203" y="428625"/>
                      </a:lnTo>
                      <a:lnTo>
                        <a:pt x="858203" y="423863"/>
                      </a:lnTo>
                      <a:close/>
                      <a:moveTo>
                        <a:pt x="895350" y="451485"/>
                      </a:moveTo>
                      <a:lnTo>
                        <a:pt x="894398" y="441007"/>
                      </a:lnTo>
                      <a:lnTo>
                        <a:pt x="879158" y="439103"/>
                      </a:lnTo>
                      <a:lnTo>
                        <a:pt x="873443" y="435292"/>
                      </a:lnTo>
                      <a:lnTo>
                        <a:pt x="864870" y="435292"/>
                      </a:lnTo>
                      <a:lnTo>
                        <a:pt x="861060" y="438150"/>
                      </a:lnTo>
                      <a:lnTo>
                        <a:pt x="869633" y="441960"/>
                      </a:lnTo>
                      <a:lnTo>
                        <a:pt x="880110" y="452438"/>
                      </a:lnTo>
                      <a:close/>
                      <a:moveTo>
                        <a:pt x="723900" y="462915"/>
                      </a:moveTo>
                      <a:lnTo>
                        <a:pt x="722948" y="473392"/>
                      </a:lnTo>
                      <a:lnTo>
                        <a:pt x="720090" y="480060"/>
                      </a:lnTo>
                      <a:lnTo>
                        <a:pt x="721995" y="501015"/>
                      </a:lnTo>
                      <a:lnTo>
                        <a:pt x="725805" y="503873"/>
                      </a:lnTo>
                      <a:lnTo>
                        <a:pt x="732473" y="504825"/>
                      </a:lnTo>
                      <a:lnTo>
                        <a:pt x="737235" y="496253"/>
                      </a:lnTo>
                      <a:lnTo>
                        <a:pt x="738188" y="481013"/>
                      </a:lnTo>
                      <a:lnTo>
                        <a:pt x="735330" y="475298"/>
                      </a:lnTo>
                      <a:lnTo>
                        <a:pt x="734378" y="464820"/>
                      </a:lnTo>
                      <a:close/>
                    </a:path>
                  </a:pathLst>
                </a:custGeom>
                <a:solidFill>
                  <a:srgbClr val="4EBEA4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algn="ctr"/>
                  <a:endParaRPr lang="en-US" sz="1200" b="1">
                    <a:solidFill>
                      <a:schemeClr val="bg1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  <p:sp>
              <p:nvSpPr>
                <p:cNvPr id="463" name="Freeform: Shape 462">
                  <a:extLst>
                    <a:ext uri="{FF2B5EF4-FFF2-40B4-BE49-F238E27FC236}">
                      <a16:creationId xmlns:a16="http://schemas.microsoft.com/office/drawing/2014/main" id="{82585E96-2EC3-5809-2247-1242604D7F73}"/>
                    </a:ext>
                  </a:extLst>
                </p:cNvPr>
                <p:cNvSpPr/>
                <p:nvPr/>
              </p:nvSpPr>
              <p:spPr>
                <a:xfrm>
                  <a:off x="6084053" y="1911931"/>
                  <a:ext cx="988122" cy="1094785"/>
                </a:xfrm>
                <a:custGeom>
                  <a:avLst/>
                  <a:gdLst>
                    <a:gd name="connsiteX0" fmla="*/ 22860 w 1102994"/>
                    <a:gd name="connsiteY0" fmla="*/ 141922 h 1222057"/>
                    <a:gd name="connsiteX1" fmla="*/ 12383 w 1102994"/>
                    <a:gd name="connsiteY1" fmla="*/ 168593 h 1222057"/>
                    <a:gd name="connsiteX2" fmla="*/ 20003 w 1102994"/>
                    <a:gd name="connsiteY2" fmla="*/ 181928 h 1222057"/>
                    <a:gd name="connsiteX3" fmla="*/ 17145 w 1102994"/>
                    <a:gd name="connsiteY3" fmla="*/ 230505 h 1222057"/>
                    <a:gd name="connsiteX4" fmla="*/ 12383 w 1102994"/>
                    <a:gd name="connsiteY4" fmla="*/ 240983 h 1222057"/>
                    <a:gd name="connsiteX5" fmla="*/ 38100 w 1102994"/>
                    <a:gd name="connsiteY5" fmla="*/ 327660 h 1222057"/>
                    <a:gd name="connsiteX6" fmla="*/ 50483 w 1102994"/>
                    <a:gd name="connsiteY6" fmla="*/ 351472 h 1222057"/>
                    <a:gd name="connsiteX7" fmla="*/ 57150 w 1102994"/>
                    <a:gd name="connsiteY7" fmla="*/ 484822 h 1222057"/>
                    <a:gd name="connsiteX8" fmla="*/ 66675 w 1102994"/>
                    <a:gd name="connsiteY8" fmla="*/ 510540 h 1222057"/>
                    <a:gd name="connsiteX9" fmla="*/ 62865 w 1102994"/>
                    <a:gd name="connsiteY9" fmla="*/ 565785 h 1222057"/>
                    <a:gd name="connsiteX10" fmla="*/ 90488 w 1102994"/>
                    <a:gd name="connsiteY10" fmla="*/ 636270 h 1222057"/>
                    <a:gd name="connsiteX11" fmla="*/ 93345 w 1102994"/>
                    <a:gd name="connsiteY11" fmla="*/ 691515 h 1222057"/>
                    <a:gd name="connsiteX12" fmla="*/ 92393 w 1102994"/>
                    <a:gd name="connsiteY12" fmla="*/ 711517 h 1222057"/>
                    <a:gd name="connsiteX13" fmla="*/ 91440 w 1102994"/>
                    <a:gd name="connsiteY13" fmla="*/ 732473 h 1222057"/>
                    <a:gd name="connsiteX14" fmla="*/ 82868 w 1102994"/>
                    <a:gd name="connsiteY14" fmla="*/ 751523 h 1222057"/>
                    <a:gd name="connsiteX15" fmla="*/ 53340 w 1102994"/>
                    <a:gd name="connsiteY15" fmla="*/ 769620 h 1222057"/>
                    <a:gd name="connsiteX16" fmla="*/ 50483 w 1102994"/>
                    <a:gd name="connsiteY16" fmla="*/ 781050 h 1222057"/>
                    <a:gd name="connsiteX17" fmla="*/ 66675 w 1102994"/>
                    <a:gd name="connsiteY17" fmla="*/ 804862 h 1222057"/>
                    <a:gd name="connsiteX18" fmla="*/ 70485 w 1102994"/>
                    <a:gd name="connsiteY18" fmla="*/ 822008 h 1222057"/>
                    <a:gd name="connsiteX19" fmla="*/ 95250 w 1102994"/>
                    <a:gd name="connsiteY19" fmla="*/ 827723 h 1222057"/>
                    <a:gd name="connsiteX20" fmla="*/ 109538 w 1102994"/>
                    <a:gd name="connsiteY20" fmla="*/ 845820 h 1222057"/>
                    <a:gd name="connsiteX21" fmla="*/ 107633 w 1102994"/>
                    <a:gd name="connsiteY21" fmla="*/ 1222058 h 1222057"/>
                    <a:gd name="connsiteX22" fmla="*/ 376238 w 1102994"/>
                    <a:gd name="connsiteY22" fmla="*/ 1222058 h 1222057"/>
                    <a:gd name="connsiteX23" fmla="*/ 721995 w 1102994"/>
                    <a:gd name="connsiteY23" fmla="*/ 1213485 h 1222057"/>
                    <a:gd name="connsiteX24" fmla="*/ 899160 w 1102994"/>
                    <a:gd name="connsiteY24" fmla="*/ 1206817 h 1222057"/>
                    <a:gd name="connsiteX25" fmla="*/ 888682 w 1102994"/>
                    <a:gd name="connsiteY25" fmla="*/ 1163955 h 1222057"/>
                    <a:gd name="connsiteX26" fmla="*/ 886778 w 1102994"/>
                    <a:gd name="connsiteY26" fmla="*/ 1135380 h 1222057"/>
                    <a:gd name="connsiteX27" fmla="*/ 865823 w 1102994"/>
                    <a:gd name="connsiteY27" fmla="*/ 1106805 h 1222057"/>
                    <a:gd name="connsiteX28" fmla="*/ 839153 w 1102994"/>
                    <a:gd name="connsiteY28" fmla="*/ 1100138 h 1222057"/>
                    <a:gd name="connsiteX29" fmla="*/ 789623 w 1102994"/>
                    <a:gd name="connsiteY29" fmla="*/ 1065848 h 1222057"/>
                    <a:gd name="connsiteX30" fmla="*/ 783907 w 1102994"/>
                    <a:gd name="connsiteY30" fmla="*/ 1034415 h 1222057"/>
                    <a:gd name="connsiteX31" fmla="*/ 723900 w 1102994"/>
                    <a:gd name="connsiteY31" fmla="*/ 1004887 h 1222057"/>
                    <a:gd name="connsiteX32" fmla="*/ 721995 w 1102994"/>
                    <a:gd name="connsiteY32" fmla="*/ 992505 h 1222057"/>
                    <a:gd name="connsiteX33" fmla="*/ 690563 w 1102994"/>
                    <a:gd name="connsiteY33" fmla="*/ 992505 h 1222057"/>
                    <a:gd name="connsiteX34" fmla="*/ 669607 w 1102994"/>
                    <a:gd name="connsiteY34" fmla="*/ 967740 h 1222057"/>
                    <a:gd name="connsiteX35" fmla="*/ 650557 w 1102994"/>
                    <a:gd name="connsiteY35" fmla="*/ 955358 h 1222057"/>
                    <a:gd name="connsiteX36" fmla="*/ 657225 w 1102994"/>
                    <a:gd name="connsiteY36" fmla="*/ 906780 h 1222057"/>
                    <a:gd name="connsiteX37" fmla="*/ 648653 w 1102994"/>
                    <a:gd name="connsiteY37" fmla="*/ 891540 h 1222057"/>
                    <a:gd name="connsiteX38" fmla="*/ 653415 w 1102994"/>
                    <a:gd name="connsiteY38" fmla="*/ 840105 h 1222057"/>
                    <a:gd name="connsiteX39" fmla="*/ 662940 w 1102994"/>
                    <a:gd name="connsiteY39" fmla="*/ 822960 h 1222057"/>
                    <a:gd name="connsiteX40" fmla="*/ 660082 w 1102994"/>
                    <a:gd name="connsiteY40" fmla="*/ 797242 h 1222057"/>
                    <a:gd name="connsiteX41" fmla="*/ 648653 w 1102994"/>
                    <a:gd name="connsiteY41" fmla="*/ 784860 h 1222057"/>
                    <a:gd name="connsiteX42" fmla="*/ 631507 w 1102994"/>
                    <a:gd name="connsiteY42" fmla="*/ 782003 h 1222057"/>
                    <a:gd name="connsiteX43" fmla="*/ 631507 w 1102994"/>
                    <a:gd name="connsiteY43" fmla="*/ 765810 h 1222057"/>
                    <a:gd name="connsiteX44" fmla="*/ 658178 w 1102994"/>
                    <a:gd name="connsiteY44" fmla="*/ 710565 h 1222057"/>
                    <a:gd name="connsiteX45" fmla="*/ 714375 w 1102994"/>
                    <a:gd name="connsiteY45" fmla="*/ 673418 h 1222057"/>
                    <a:gd name="connsiteX46" fmla="*/ 710565 w 1102994"/>
                    <a:gd name="connsiteY46" fmla="*/ 549593 h 1222057"/>
                    <a:gd name="connsiteX47" fmla="*/ 719138 w 1102994"/>
                    <a:gd name="connsiteY47" fmla="*/ 553403 h 1222057"/>
                    <a:gd name="connsiteX48" fmla="*/ 724853 w 1102994"/>
                    <a:gd name="connsiteY48" fmla="*/ 548640 h 1222057"/>
                    <a:gd name="connsiteX49" fmla="*/ 725805 w 1102994"/>
                    <a:gd name="connsiteY49" fmla="*/ 538162 h 1222057"/>
                    <a:gd name="connsiteX50" fmla="*/ 734378 w 1102994"/>
                    <a:gd name="connsiteY50" fmla="*/ 532448 h 1222057"/>
                    <a:gd name="connsiteX51" fmla="*/ 747713 w 1102994"/>
                    <a:gd name="connsiteY51" fmla="*/ 543878 h 1222057"/>
                    <a:gd name="connsiteX52" fmla="*/ 754380 w 1102994"/>
                    <a:gd name="connsiteY52" fmla="*/ 542925 h 1222057"/>
                    <a:gd name="connsiteX53" fmla="*/ 754380 w 1102994"/>
                    <a:gd name="connsiteY53" fmla="*/ 542925 h 1222057"/>
                    <a:gd name="connsiteX54" fmla="*/ 742950 w 1102994"/>
                    <a:gd name="connsiteY54" fmla="*/ 521970 h 1222057"/>
                    <a:gd name="connsiteX55" fmla="*/ 783907 w 1102994"/>
                    <a:gd name="connsiteY55" fmla="*/ 492443 h 1222057"/>
                    <a:gd name="connsiteX56" fmla="*/ 813435 w 1102994"/>
                    <a:gd name="connsiteY56" fmla="*/ 457200 h 1222057"/>
                    <a:gd name="connsiteX57" fmla="*/ 828675 w 1102994"/>
                    <a:gd name="connsiteY57" fmla="*/ 449580 h 1222057"/>
                    <a:gd name="connsiteX58" fmla="*/ 873443 w 1102994"/>
                    <a:gd name="connsiteY58" fmla="*/ 393383 h 1222057"/>
                    <a:gd name="connsiteX59" fmla="*/ 933450 w 1102994"/>
                    <a:gd name="connsiteY59" fmla="*/ 338137 h 1222057"/>
                    <a:gd name="connsiteX60" fmla="*/ 970598 w 1102994"/>
                    <a:gd name="connsiteY60" fmla="*/ 318135 h 1222057"/>
                    <a:gd name="connsiteX61" fmla="*/ 1030605 w 1102994"/>
                    <a:gd name="connsiteY61" fmla="*/ 292418 h 1222057"/>
                    <a:gd name="connsiteX62" fmla="*/ 1102995 w 1102994"/>
                    <a:gd name="connsiteY62" fmla="*/ 249555 h 1222057"/>
                    <a:gd name="connsiteX63" fmla="*/ 1097280 w 1102994"/>
                    <a:gd name="connsiteY63" fmla="*/ 245745 h 1222057"/>
                    <a:gd name="connsiteX64" fmla="*/ 1062038 w 1102994"/>
                    <a:gd name="connsiteY64" fmla="*/ 252412 h 1222057"/>
                    <a:gd name="connsiteX65" fmla="*/ 1035368 w 1102994"/>
                    <a:gd name="connsiteY65" fmla="*/ 253365 h 1222057"/>
                    <a:gd name="connsiteX66" fmla="*/ 1025843 w 1102994"/>
                    <a:gd name="connsiteY66" fmla="*/ 238125 h 1222057"/>
                    <a:gd name="connsiteX67" fmla="*/ 1012507 w 1102994"/>
                    <a:gd name="connsiteY67" fmla="*/ 229553 h 1222057"/>
                    <a:gd name="connsiteX68" fmla="*/ 919163 w 1102994"/>
                    <a:gd name="connsiteY68" fmla="*/ 240983 h 1222057"/>
                    <a:gd name="connsiteX69" fmla="*/ 909638 w 1102994"/>
                    <a:gd name="connsiteY69" fmla="*/ 214312 h 1222057"/>
                    <a:gd name="connsiteX70" fmla="*/ 894398 w 1102994"/>
                    <a:gd name="connsiteY70" fmla="*/ 213360 h 1222057"/>
                    <a:gd name="connsiteX71" fmla="*/ 878205 w 1102994"/>
                    <a:gd name="connsiteY71" fmla="*/ 220980 h 1222057"/>
                    <a:gd name="connsiteX72" fmla="*/ 842963 w 1102994"/>
                    <a:gd name="connsiteY72" fmla="*/ 250508 h 1222057"/>
                    <a:gd name="connsiteX73" fmla="*/ 803910 w 1102994"/>
                    <a:gd name="connsiteY73" fmla="*/ 250508 h 1222057"/>
                    <a:gd name="connsiteX74" fmla="*/ 783907 w 1102994"/>
                    <a:gd name="connsiteY74" fmla="*/ 240983 h 1222057"/>
                    <a:gd name="connsiteX75" fmla="*/ 781050 w 1102994"/>
                    <a:gd name="connsiteY75" fmla="*/ 224790 h 1222057"/>
                    <a:gd name="connsiteX76" fmla="*/ 743903 w 1102994"/>
                    <a:gd name="connsiteY76" fmla="*/ 217170 h 1222057"/>
                    <a:gd name="connsiteX77" fmla="*/ 738188 w 1102994"/>
                    <a:gd name="connsiteY77" fmla="*/ 201930 h 1222057"/>
                    <a:gd name="connsiteX78" fmla="*/ 731520 w 1102994"/>
                    <a:gd name="connsiteY78" fmla="*/ 189547 h 1222057"/>
                    <a:gd name="connsiteX79" fmla="*/ 721995 w 1102994"/>
                    <a:gd name="connsiteY79" fmla="*/ 198120 h 1222057"/>
                    <a:gd name="connsiteX80" fmla="*/ 697230 w 1102994"/>
                    <a:gd name="connsiteY80" fmla="*/ 199072 h 1222057"/>
                    <a:gd name="connsiteX81" fmla="*/ 602932 w 1102994"/>
                    <a:gd name="connsiteY81" fmla="*/ 146685 h 1222057"/>
                    <a:gd name="connsiteX82" fmla="*/ 575310 w 1102994"/>
                    <a:gd name="connsiteY82" fmla="*/ 146685 h 1222057"/>
                    <a:gd name="connsiteX83" fmla="*/ 567690 w 1102994"/>
                    <a:gd name="connsiteY83" fmla="*/ 140018 h 1222057"/>
                    <a:gd name="connsiteX84" fmla="*/ 538163 w 1102994"/>
                    <a:gd name="connsiteY84" fmla="*/ 152400 h 1222057"/>
                    <a:gd name="connsiteX85" fmla="*/ 530543 w 1102994"/>
                    <a:gd name="connsiteY85" fmla="*/ 164783 h 1222057"/>
                    <a:gd name="connsiteX86" fmla="*/ 499110 w 1102994"/>
                    <a:gd name="connsiteY86" fmla="*/ 172403 h 1222057"/>
                    <a:gd name="connsiteX87" fmla="*/ 486728 w 1102994"/>
                    <a:gd name="connsiteY87" fmla="*/ 170497 h 1222057"/>
                    <a:gd name="connsiteX88" fmla="*/ 486728 w 1102994"/>
                    <a:gd name="connsiteY88" fmla="*/ 154305 h 1222057"/>
                    <a:gd name="connsiteX89" fmla="*/ 480060 w 1102994"/>
                    <a:gd name="connsiteY89" fmla="*/ 145733 h 1222057"/>
                    <a:gd name="connsiteX90" fmla="*/ 423863 w 1102994"/>
                    <a:gd name="connsiteY90" fmla="*/ 145733 h 1222057"/>
                    <a:gd name="connsiteX91" fmla="*/ 420053 w 1102994"/>
                    <a:gd name="connsiteY91" fmla="*/ 132397 h 1222057"/>
                    <a:gd name="connsiteX92" fmla="*/ 395288 w 1102994"/>
                    <a:gd name="connsiteY92" fmla="*/ 132397 h 1222057"/>
                    <a:gd name="connsiteX93" fmla="*/ 384810 w 1102994"/>
                    <a:gd name="connsiteY93" fmla="*/ 136208 h 1222057"/>
                    <a:gd name="connsiteX94" fmla="*/ 361950 w 1102994"/>
                    <a:gd name="connsiteY94" fmla="*/ 120015 h 1222057"/>
                    <a:gd name="connsiteX95" fmla="*/ 364808 w 1102994"/>
                    <a:gd name="connsiteY95" fmla="*/ 106680 h 1222057"/>
                    <a:gd name="connsiteX96" fmla="*/ 359093 w 1102994"/>
                    <a:gd name="connsiteY96" fmla="*/ 83820 h 1222057"/>
                    <a:gd name="connsiteX97" fmla="*/ 352425 w 1102994"/>
                    <a:gd name="connsiteY97" fmla="*/ 73343 h 1222057"/>
                    <a:gd name="connsiteX98" fmla="*/ 350520 w 1102994"/>
                    <a:gd name="connsiteY98" fmla="*/ 44768 h 1222057"/>
                    <a:gd name="connsiteX99" fmla="*/ 340995 w 1102994"/>
                    <a:gd name="connsiteY99" fmla="*/ 15240 h 1222057"/>
                    <a:gd name="connsiteX100" fmla="*/ 320993 w 1102994"/>
                    <a:gd name="connsiteY100" fmla="*/ 0 h 1222057"/>
                    <a:gd name="connsiteX101" fmla="*/ 293370 w 1102994"/>
                    <a:gd name="connsiteY101" fmla="*/ 0 h 1222057"/>
                    <a:gd name="connsiteX102" fmla="*/ 294323 w 1102994"/>
                    <a:gd name="connsiteY102" fmla="*/ 76200 h 1222057"/>
                    <a:gd name="connsiteX103" fmla="*/ 0 w 1102994"/>
                    <a:gd name="connsiteY103" fmla="*/ 72390 h 122205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</a:cxnLst>
                  <a:rect l="l" t="t" r="r" b="b"/>
                  <a:pathLst>
                    <a:path w="1102994" h="1222057">
                      <a:moveTo>
                        <a:pt x="22860" y="141922"/>
                      </a:moveTo>
                      <a:lnTo>
                        <a:pt x="12383" y="168593"/>
                      </a:lnTo>
                      <a:lnTo>
                        <a:pt x="20003" y="181928"/>
                      </a:lnTo>
                      <a:lnTo>
                        <a:pt x="17145" y="230505"/>
                      </a:lnTo>
                      <a:lnTo>
                        <a:pt x="12383" y="240983"/>
                      </a:lnTo>
                      <a:lnTo>
                        <a:pt x="38100" y="327660"/>
                      </a:lnTo>
                      <a:lnTo>
                        <a:pt x="50483" y="351472"/>
                      </a:lnTo>
                      <a:lnTo>
                        <a:pt x="57150" y="484822"/>
                      </a:lnTo>
                      <a:lnTo>
                        <a:pt x="66675" y="510540"/>
                      </a:lnTo>
                      <a:lnTo>
                        <a:pt x="62865" y="565785"/>
                      </a:lnTo>
                      <a:lnTo>
                        <a:pt x="90488" y="636270"/>
                      </a:lnTo>
                      <a:lnTo>
                        <a:pt x="93345" y="691515"/>
                      </a:lnTo>
                      <a:lnTo>
                        <a:pt x="92393" y="711517"/>
                      </a:lnTo>
                      <a:lnTo>
                        <a:pt x="91440" y="732473"/>
                      </a:lnTo>
                      <a:lnTo>
                        <a:pt x="82868" y="751523"/>
                      </a:lnTo>
                      <a:lnTo>
                        <a:pt x="53340" y="769620"/>
                      </a:lnTo>
                      <a:lnTo>
                        <a:pt x="50483" y="781050"/>
                      </a:lnTo>
                      <a:lnTo>
                        <a:pt x="66675" y="804862"/>
                      </a:lnTo>
                      <a:lnTo>
                        <a:pt x="70485" y="822008"/>
                      </a:lnTo>
                      <a:lnTo>
                        <a:pt x="95250" y="827723"/>
                      </a:lnTo>
                      <a:lnTo>
                        <a:pt x="109538" y="845820"/>
                      </a:lnTo>
                      <a:lnTo>
                        <a:pt x="107633" y="1222058"/>
                      </a:lnTo>
                      <a:lnTo>
                        <a:pt x="376238" y="1222058"/>
                      </a:lnTo>
                      <a:lnTo>
                        <a:pt x="721995" y="1213485"/>
                      </a:lnTo>
                      <a:lnTo>
                        <a:pt x="899160" y="1206817"/>
                      </a:lnTo>
                      <a:lnTo>
                        <a:pt x="888682" y="1163955"/>
                      </a:lnTo>
                      <a:lnTo>
                        <a:pt x="886778" y="1135380"/>
                      </a:lnTo>
                      <a:lnTo>
                        <a:pt x="865823" y="1106805"/>
                      </a:lnTo>
                      <a:lnTo>
                        <a:pt x="839153" y="1100138"/>
                      </a:lnTo>
                      <a:lnTo>
                        <a:pt x="789623" y="1065848"/>
                      </a:lnTo>
                      <a:lnTo>
                        <a:pt x="783907" y="1034415"/>
                      </a:lnTo>
                      <a:lnTo>
                        <a:pt x="723900" y="1004887"/>
                      </a:lnTo>
                      <a:lnTo>
                        <a:pt x="721995" y="992505"/>
                      </a:lnTo>
                      <a:lnTo>
                        <a:pt x="690563" y="992505"/>
                      </a:lnTo>
                      <a:lnTo>
                        <a:pt x="669607" y="967740"/>
                      </a:lnTo>
                      <a:lnTo>
                        <a:pt x="650557" y="955358"/>
                      </a:lnTo>
                      <a:lnTo>
                        <a:pt x="657225" y="906780"/>
                      </a:lnTo>
                      <a:lnTo>
                        <a:pt x="648653" y="891540"/>
                      </a:lnTo>
                      <a:lnTo>
                        <a:pt x="653415" y="840105"/>
                      </a:lnTo>
                      <a:lnTo>
                        <a:pt x="662940" y="822960"/>
                      </a:lnTo>
                      <a:lnTo>
                        <a:pt x="660082" y="797242"/>
                      </a:lnTo>
                      <a:lnTo>
                        <a:pt x="648653" y="784860"/>
                      </a:lnTo>
                      <a:lnTo>
                        <a:pt x="631507" y="782003"/>
                      </a:lnTo>
                      <a:lnTo>
                        <a:pt x="631507" y="765810"/>
                      </a:lnTo>
                      <a:lnTo>
                        <a:pt x="658178" y="710565"/>
                      </a:lnTo>
                      <a:lnTo>
                        <a:pt x="714375" y="673418"/>
                      </a:lnTo>
                      <a:lnTo>
                        <a:pt x="710565" y="549593"/>
                      </a:lnTo>
                      <a:lnTo>
                        <a:pt x="719138" y="553403"/>
                      </a:lnTo>
                      <a:lnTo>
                        <a:pt x="724853" y="548640"/>
                      </a:lnTo>
                      <a:lnTo>
                        <a:pt x="725805" y="538162"/>
                      </a:lnTo>
                      <a:lnTo>
                        <a:pt x="734378" y="532448"/>
                      </a:lnTo>
                      <a:lnTo>
                        <a:pt x="747713" y="543878"/>
                      </a:lnTo>
                      <a:lnTo>
                        <a:pt x="754380" y="542925"/>
                      </a:lnTo>
                      <a:lnTo>
                        <a:pt x="754380" y="542925"/>
                      </a:lnTo>
                      <a:lnTo>
                        <a:pt x="742950" y="521970"/>
                      </a:lnTo>
                      <a:lnTo>
                        <a:pt x="783907" y="492443"/>
                      </a:lnTo>
                      <a:lnTo>
                        <a:pt x="813435" y="457200"/>
                      </a:lnTo>
                      <a:lnTo>
                        <a:pt x="828675" y="449580"/>
                      </a:lnTo>
                      <a:lnTo>
                        <a:pt x="873443" y="393383"/>
                      </a:lnTo>
                      <a:lnTo>
                        <a:pt x="933450" y="338137"/>
                      </a:lnTo>
                      <a:lnTo>
                        <a:pt x="970598" y="318135"/>
                      </a:lnTo>
                      <a:lnTo>
                        <a:pt x="1030605" y="292418"/>
                      </a:lnTo>
                      <a:lnTo>
                        <a:pt x="1102995" y="249555"/>
                      </a:lnTo>
                      <a:lnTo>
                        <a:pt x="1097280" y="245745"/>
                      </a:lnTo>
                      <a:lnTo>
                        <a:pt x="1062038" y="252412"/>
                      </a:lnTo>
                      <a:lnTo>
                        <a:pt x="1035368" y="253365"/>
                      </a:lnTo>
                      <a:lnTo>
                        <a:pt x="1025843" y="238125"/>
                      </a:lnTo>
                      <a:lnTo>
                        <a:pt x="1012507" y="229553"/>
                      </a:lnTo>
                      <a:lnTo>
                        <a:pt x="919163" y="240983"/>
                      </a:lnTo>
                      <a:lnTo>
                        <a:pt x="909638" y="214312"/>
                      </a:lnTo>
                      <a:lnTo>
                        <a:pt x="894398" y="213360"/>
                      </a:lnTo>
                      <a:lnTo>
                        <a:pt x="878205" y="220980"/>
                      </a:lnTo>
                      <a:lnTo>
                        <a:pt x="842963" y="250508"/>
                      </a:lnTo>
                      <a:lnTo>
                        <a:pt x="803910" y="250508"/>
                      </a:lnTo>
                      <a:lnTo>
                        <a:pt x="783907" y="240983"/>
                      </a:lnTo>
                      <a:lnTo>
                        <a:pt x="781050" y="224790"/>
                      </a:lnTo>
                      <a:lnTo>
                        <a:pt x="743903" y="217170"/>
                      </a:lnTo>
                      <a:lnTo>
                        <a:pt x="738188" y="201930"/>
                      </a:lnTo>
                      <a:lnTo>
                        <a:pt x="731520" y="189547"/>
                      </a:lnTo>
                      <a:lnTo>
                        <a:pt x="721995" y="198120"/>
                      </a:lnTo>
                      <a:lnTo>
                        <a:pt x="697230" y="199072"/>
                      </a:lnTo>
                      <a:lnTo>
                        <a:pt x="602932" y="146685"/>
                      </a:lnTo>
                      <a:lnTo>
                        <a:pt x="575310" y="146685"/>
                      </a:lnTo>
                      <a:lnTo>
                        <a:pt x="567690" y="140018"/>
                      </a:lnTo>
                      <a:lnTo>
                        <a:pt x="538163" y="152400"/>
                      </a:lnTo>
                      <a:lnTo>
                        <a:pt x="530543" y="164783"/>
                      </a:lnTo>
                      <a:lnTo>
                        <a:pt x="499110" y="172403"/>
                      </a:lnTo>
                      <a:lnTo>
                        <a:pt x="486728" y="170497"/>
                      </a:lnTo>
                      <a:lnTo>
                        <a:pt x="486728" y="154305"/>
                      </a:lnTo>
                      <a:lnTo>
                        <a:pt x="480060" y="145733"/>
                      </a:lnTo>
                      <a:lnTo>
                        <a:pt x="423863" y="145733"/>
                      </a:lnTo>
                      <a:lnTo>
                        <a:pt x="420053" y="132397"/>
                      </a:lnTo>
                      <a:lnTo>
                        <a:pt x="395288" y="132397"/>
                      </a:lnTo>
                      <a:lnTo>
                        <a:pt x="384810" y="136208"/>
                      </a:lnTo>
                      <a:lnTo>
                        <a:pt x="361950" y="120015"/>
                      </a:lnTo>
                      <a:lnTo>
                        <a:pt x="364808" y="106680"/>
                      </a:lnTo>
                      <a:lnTo>
                        <a:pt x="359093" y="83820"/>
                      </a:lnTo>
                      <a:lnTo>
                        <a:pt x="352425" y="73343"/>
                      </a:lnTo>
                      <a:lnTo>
                        <a:pt x="350520" y="44768"/>
                      </a:lnTo>
                      <a:lnTo>
                        <a:pt x="340995" y="15240"/>
                      </a:lnTo>
                      <a:lnTo>
                        <a:pt x="320993" y="0"/>
                      </a:lnTo>
                      <a:lnTo>
                        <a:pt x="293370" y="0"/>
                      </a:lnTo>
                      <a:lnTo>
                        <a:pt x="294323" y="76200"/>
                      </a:lnTo>
                      <a:lnTo>
                        <a:pt x="0" y="72390"/>
                      </a:lnTo>
                      <a:close/>
                    </a:path>
                  </a:pathLst>
                </a:custGeom>
                <a:solidFill>
                  <a:srgbClr val="ED3C8D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algn="ctr"/>
                  <a:endParaRPr lang="en-US" sz="1200" b="1">
                    <a:solidFill>
                      <a:schemeClr val="bg1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  <p:sp>
              <p:nvSpPr>
                <p:cNvPr id="464" name="Freeform: Shape 463">
                  <a:extLst>
                    <a:ext uri="{FF2B5EF4-FFF2-40B4-BE49-F238E27FC236}">
                      <a16:creationId xmlns:a16="http://schemas.microsoft.com/office/drawing/2014/main" id="{CE8EB6C5-4550-5BA3-AAC4-C3692E06CEA7}"/>
                    </a:ext>
                  </a:extLst>
                </p:cNvPr>
                <p:cNvSpPr/>
                <p:nvPr/>
              </p:nvSpPr>
              <p:spPr>
                <a:xfrm>
                  <a:off x="6941620" y="4569111"/>
                  <a:ext cx="533313" cy="925831"/>
                </a:xfrm>
                <a:custGeom>
                  <a:avLst/>
                  <a:gdLst>
                    <a:gd name="connsiteX0" fmla="*/ 581025 w 595312"/>
                    <a:gd name="connsiteY0" fmla="*/ 985838 h 1033462"/>
                    <a:gd name="connsiteX1" fmla="*/ 533400 w 595312"/>
                    <a:gd name="connsiteY1" fmla="*/ 986790 h 1033462"/>
                    <a:gd name="connsiteX2" fmla="*/ 510540 w 595312"/>
                    <a:gd name="connsiteY2" fmla="*/ 972503 h 1033462"/>
                    <a:gd name="connsiteX3" fmla="*/ 435293 w 595312"/>
                    <a:gd name="connsiteY3" fmla="*/ 996315 h 1033462"/>
                    <a:gd name="connsiteX4" fmla="*/ 426720 w 595312"/>
                    <a:gd name="connsiteY4" fmla="*/ 989647 h 1033462"/>
                    <a:gd name="connsiteX5" fmla="*/ 421957 w 595312"/>
                    <a:gd name="connsiteY5" fmla="*/ 991553 h 1033462"/>
                    <a:gd name="connsiteX6" fmla="*/ 421005 w 595312"/>
                    <a:gd name="connsiteY6" fmla="*/ 1006792 h 1033462"/>
                    <a:gd name="connsiteX7" fmla="*/ 415290 w 595312"/>
                    <a:gd name="connsiteY7" fmla="*/ 1007745 h 1033462"/>
                    <a:gd name="connsiteX8" fmla="*/ 390525 w 595312"/>
                    <a:gd name="connsiteY8" fmla="*/ 1033463 h 1033462"/>
                    <a:gd name="connsiteX9" fmla="*/ 383857 w 595312"/>
                    <a:gd name="connsiteY9" fmla="*/ 1032510 h 1033462"/>
                    <a:gd name="connsiteX10" fmla="*/ 378143 w 595312"/>
                    <a:gd name="connsiteY10" fmla="*/ 1025842 h 1033462"/>
                    <a:gd name="connsiteX11" fmla="*/ 366713 w 595312"/>
                    <a:gd name="connsiteY11" fmla="*/ 1008697 h 1033462"/>
                    <a:gd name="connsiteX12" fmla="*/ 369570 w 595312"/>
                    <a:gd name="connsiteY12" fmla="*/ 996315 h 1033462"/>
                    <a:gd name="connsiteX13" fmla="*/ 323850 w 595312"/>
                    <a:gd name="connsiteY13" fmla="*/ 931545 h 1033462"/>
                    <a:gd name="connsiteX14" fmla="*/ 332423 w 595312"/>
                    <a:gd name="connsiteY14" fmla="*/ 887730 h 1033462"/>
                    <a:gd name="connsiteX15" fmla="*/ 341948 w 595312"/>
                    <a:gd name="connsiteY15" fmla="*/ 874395 h 1033462"/>
                    <a:gd name="connsiteX16" fmla="*/ 342900 w 595312"/>
                    <a:gd name="connsiteY16" fmla="*/ 861060 h 1033462"/>
                    <a:gd name="connsiteX17" fmla="*/ 0 w 595312"/>
                    <a:gd name="connsiteY17" fmla="*/ 880110 h 1033462"/>
                    <a:gd name="connsiteX18" fmla="*/ 16193 w 595312"/>
                    <a:gd name="connsiteY18" fmla="*/ 766763 h 1033462"/>
                    <a:gd name="connsiteX19" fmla="*/ 39053 w 595312"/>
                    <a:gd name="connsiteY19" fmla="*/ 721042 h 1033462"/>
                    <a:gd name="connsiteX20" fmla="*/ 96203 w 595312"/>
                    <a:gd name="connsiteY20" fmla="*/ 641032 h 1033462"/>
                    <a:gd name="connsiteX21" fmla="*/ 79057 w 595312"/>
                    <a:gd name="connsiteY21" fmla="*/ 617220 h 1033462"/>
                    <a:gd name="connsiteX22" fmla="*/ 98107 w 595312"/>
                    <a:gd name="connsiteY22" fmla="*/ 617220 h 1033462"/>
                    <a:gd name="connsiteX23" fmla="*/ 98107 w 595312"/>
                    <a:gd name="connsiteY23" fmla="*/ 585788 h 1033462"/>
                    <a:gd name="connsiteX24" fmla="*/ 75248 w 595312"/>
                    <a:gd name="connsiteY24" fmla="*/ 561975 h 1033462"/>
                    <a:gd name="connsiteX25" fmla="*/ 80010 w 595312"/>
                    <a:gd name="connsiteY25" fmla="*/ 545782 h 1033462"/>
                    <a:gd name="connsiteX26" fmla="*/ 68580 w 595312"/>
                    <a:gd name="connsiteY26" fmla="*/ 536257 h 1033462"/>
                    <a:gd name="connsiteX27" fmla="*/ 53340 w 595312"/>
                    <a:gd name="connsiteY27" fmla="*/ 468630 h 1033462"/>
                    <a:gd name="connsiteX28" fmla="*/ 59055 w 595312"/>
                    <a:gd name="connsiteY28" fmla="*/ 455295 h 1033462"/>
                    <a:gd name="connsiteX29" fmla="*/ 70485 w 595312"/>
                    <a:gd name="connsiteY29" fmla="*/ 441007 h 1033462"/>
                    <a:gd name="connsiteX30" fmla="*/ 75248 w 595312"/>
                    <a:gd name="connsiteY30" fmla="*/ 412432 h 1033462"/>
                    <a:gd name="connsiteX31" fmla="*/ 60960 w 595312"/>
                    <a:gd name="connsiteY31" fmla="*/ 390525 h 1033462"/>
                    <a:gd name="connsiteX32" fmla="*/ 56198 w 595312"/>
                    <a:gd name="connsiteY32" fmla="*/ 369570 h 1033462"/>
                    <a:gd name="connsiteX33" fmla="*/ 64770 w 595312"/>
                    <a:gd name="connsiteY33" fmla="*/ 362903 h 1033462"/>
                    <a:gd name="connsiteX34" fmla="*/ 64770 w 595312"/>
                    <a:gd name="connsiteY34" fmla="*/ 355282 h 1033462"/>
                    <a:gd name="connsiteX35" fmla="*/ 48578 w 595312"/>
                    <a:gd name="connsiteY35" fmla="*/ 344805 h 1033462"/>
                    <a:gd name="connsiteX36" fmla="*/ 47625 w 595312"/>
                    <a:gd name="connsiteY36" fmla="*/ 338138 h 1033462"/>
                    <a:gd name="connsiteX37" fmla="*/ 62865 w 595312"/>
                    <a:gd name="connsiteY37" fmla="*/ 329565 h 1033462"/>
                    <a:gd name="connsiteX38" fmla="*/ 51435 w 595312"/>
                    <a:gd name="connsiteY38" fmla="*/ 319088 h 1033462"/>
                    <a:gd name="connsiteX39" fmla="*/ 67628 w 595312"/>
                    <a:gd name="connsiteY39" fmla="*/ 251460 h 1033462"/>
                    <a:gd name="connsiteX40" fmla="*/ 100013 w 595312"/>
                    <a:gd name="connsiteY40" fmla="*/ 236220 h 1033462"/>
                    <a:gd name="connsiteX41" fmla="*/ 100013 w 595312"/>
                    <a:gd name="connsiteY41" fmla="*/ 228600 h 1033462"/>
                    <a:gd name="connsiteX42" fmla="*/ 89535 w 595312"/>
                    <a:gd name="connsiteY42" fmla="*/ 215265 h 1033462"/>
                    <a:gd name="connsiteX43" fmla="*/ 117157 w 595312"/>
                    <a:gd name="connsiteY43" fmla="*/ 163830 h 1033462"/>
                    <a:gd name="connsiteX44" fmla="*/ 135255 w 595312"/>
                    <a:gd name="connsiteY44" fmla="*/ 163830 h 1033462"/>
                    <a:gd name="connsiteX45" fmla="*/ 149543 w 595312"/>
                    <a:gd name="connsiteY45" fmla="*/ 152400 h 1033462"/>
                    <a:gd name="connsiteX46" fmla="*/ 146685 w 595312"/>
                    <a:gd name="connsiteY46" fmla="*/ 102870 h 1033462"/>
                    <a:gd name="connsiteX47" fmla="*/ 176213 w 595312"/>
                    <a:gd name="connsiteY47" fmla="*/ 60007 h 1033462"/>
                    <a:gd name="connsiteX48" fmla="*/ 193357 w 595312"/>
                    <a:gd name="connsiteY48" fmla="*/ 54292 h 1033462"/>
                    <a:gd name="connsiteX49" fmla="*/ 188595 w 595312"/>
                    <a:gd name="connsiteY49" fmla="*/ 24765 h 1033462"/>
                    <a:gd name="connsiteX50" fmla="*/ 553403 w 595312"/>
                    <a:gd name="connsiteY50" fmla="*/ 0 h 1033462"/>
                    <a:gd name="connsiteX51" fmla="*/ 565785 w 595312"/>
                    <a:gd name="connsiteY51" fmla="*/ 19050 h 1033462"/>
                    <a:gd name="connsiteX52" fmla="*/ 553403 w 595312"/>
                    <a:gd name="connsiteY52" fmla="*/ 657225 h 1033462"/>
                    <a:gd name="connsiteX53" fmla="*/ 595313 w 595312"/>
                    <a:gd name="connsiteY53" fmla="*/ 973455 h 1033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</a:cxnLst>
                  <a:rect l="l" t="t" r="r" b="b"/>
                  <a:pathLst>
                    <a:path w="595312" h="1033462">
                      <a:moveTo>
                        <a:pt x="581025" y="985838"/>
                      </a:moveTo>
                      <a:lnTo>
                        <a:pt x="533400" y="986790"/>
                      </a:lnTo>
                      <a:lnTo>
                        <a:pt x="510540" y="972503"/>
                      </a:lnTo>
                      <a:lnTo>
                        <a:pt x="435293" y="996315"/>
                      </a:lnTo>
                      <a:lnTo>
                        <a:pt x="426720" y="989647"/>
                      </a:lnTo>
                      <a:lnTo>
                        <a:pt x="421957" y="991553"/>
                      </a:lnTo>
                      <a:lnTo>
                        <a:pt x="421005" y="1006792"/>
                      </a:lnTo>
                      <a:lnTo>
                        <a:pt x="415290" y="1007745"/>
                      </a:lnTo>
                      <a:lnTo>
                        <a:pt x="390525" y="1033463"/>
                      </a:lnTo>
                      <a:lnTo>
                        <a:pt x="383857" y="1032510"/>
                      </a:lnTo>
                      <a:lnTo>
                        <a:pt x="378143" y="1025842"/>
                      </a:lnTo>
                      <a:lnTo>
                        <a:pt x="366713" y="1008697"/>
                      </a:lnTo>
                      <a:lnTo>
                        <a:pt x="369570" y="996315"/>
                      </a:lnTo>
                      <a:lnTo>
                        <a:pt x="323850" y="931545"/>
                      </a:lnTo>
                      <a:lnTo>
                        <a:pt x="332423" y="887730"/>
                      </a:lnTo>
                      <a:lnTo>
                        <a:pt x="341948" y="874395"/>
                      </a:lnTo>
                      <a:lnTo>
                        <a:pt x="342900" y="861060"/>
                      </a:lnTo>
                      <a:lnTo>
                        <a:pt x="0" y="880110"/>
                      </a:lnTo>
                      <a:lnTo>
                        <a:pt x="16193" y="766763"/>
                      </a:lnTo>
                      <a:lnTo>
                        <a:pt x="39053" y="721042"/>
                      </a:lnTo>
                      <a:lnTo>
                        <a:pt x="96203" y="641032"/>
                      </a:lnTo>
                      <a:lnTo>
                        <a:pt x="79057" y="617220"/>
                      </a:lnTo>
                      <a:lnTo>
                        <a:pt x="98107" y="617220"/>
                      </a:lnTo>
                      <a:lnTo>
                        <a:pt x="98107" y="585788"/>
                      </a:lnTo>
                      <a:lnTo>
                        <a:pt x="75248" y="561975"/>
                      </a:lnTo>
                      <a:lnTo>
                        <a:pt x="80010" y="545782"/>
                      </a:lnTo>
                      <a:lnTo>
                        <a:pt x="68580" y="536257"/>
                      </a:lnTo>
                      <a:lnTo>
                        <a:pt x="53340" y="468630"/>
                      </a:lnTo>
                      <a:lnTo>
                        <a:pt x="59055" y="455295"/>
                      </a:lnTo>
                      <a:lnTo>
                        <a:pt x="70485" y="441007"/>
                      </a:lnTo>
                      <a:lnTo>
                        <a:pt x="75248" y="412432"/>
                      </a:lnTo>
                      <a:lnTo>
                        <a:pt x="60960" y="390525"/>
                      </a:lnTo>
                      <a:lnTo>
                        <a:pt x="56198" y="369570"/>
                      </a:lnTo>
                      <a:lnTo>
                        <a:pt x="64770" y="362903"/>
                      </a:lnTo>
                      <a:lnTo>
                        <a:pt x="64770" y="355282"/>
                      </a:lnTo>
                      <a:lnTo>
                        <a:pt x="48578" y="344805"/>
                      </a:lnTo>
                      <a:lnTo>
                        <a:pt x="47625" y="338138"/>
                      </a:lnTo>
                      <a:lnTo>
                        <a:pt x="62865" y="329565"/>
                      </a:lnTo>
                      <a:lnTo>
                        <a:pt x="51435" y="319088"/>
                      </a:lnTo>
                      <a:lnTo>
                        <a:pt x="67628" y="251460"/>
                      </a:lnTo>
                      <a:lnTo>
                        <a:pt x="100013" y="236220"/>
                      </a:lnTo>
                      <a:lnTo>
                        <a:pt x="100013" y="228600"/>
                      </a:lnTo>
                      <a:lnTo>
                        <a:pt x="89535" y="215265"/>
                      </a:lnTo>
                      <a:lnTo>
                        <a:pt x="117157" y="163830"/>
                      </a:lnTo>
                      <a:lnTo>
                        <a:pt x="135255" y="163830"/>
                      </a:lnTo>
                      <a:lnTo>
                        <a:pt x="149543" y="152400"/>
                      </a:lnTo>
                      <a:lnTo>
                        <a:pt x="146685" y="102870"/>
                      </a:lnTo>
                      <a:lnTo>
                        <a:pt x="176213" y="60007"/>
                      </a:lnTo>
                      <a:lnTo>
                        <a:pt x="193357" y="54292"/>
                      </a:lnTo>
                      <a:lnTo>
                        <a:pt x="188595" y="24765"/>
                      </a:lnTo>
                      <a:lnTo>
                        <a:pt x="553403" y="0"/>
                      </a:lnTo>
                      <a:lnTo>
                        <a:pt x="565785" y="19050"/>
                      </a:lnTo>
                      <a:lnTo>
                        <a:pt x="553403" y="657225"/>
                      </a:lnTo>
                      <a:lnTo>
                        <a:pt x="595313" y="973455"/>
                      </a:lnTo>
                      <a:close/>
                    </a:path>
                  </a:pathLst>
                </a:custGeom>
                <a:solidFill>
                  <a:srgbClr val="D0D0D0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algn="ctr"/>
                  <a:r>
                    <a: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rPr>
                    <a:t>MS</a:t>
                  </a:r>
                </a:p>
              </p:txBody>
            </p:sp>
            <p:sp>
              <p:nvSpPr>
                <p:cNvPr id="465" name="Freeform: Shape 464">
                  <a:extLst>
                    <a:ext uri="{FF2B5EF4-FFF2-40B4-BE49-F238E27FC236}">
                      <a16:creationId xmlns:a16="http://schemas.microsoft.com/office/drawing/2014/main" id="{FF58BE29-F759-5F77-C114-F993B0CD428D}"/>
                    </a:ext>
                  </a:extLst>
                </p:cNvPr>
                <p:cNvSpPr/>
                <p:nvPr/>
              </p:nvSpPr>
              <p:spPr>
                <a:xfrm>
                  <a:off x="6273486" y="3543443"/>
                  <a:ext cx="995801" cy="860127"/>
                </a:xfrm>
                <a:custGeom>
                  <a:avLst/>
                  <a:gdLst>
                    <a:gd name="connsiteX0" fmla="*/ 674370 w 1111567"/>
                    <a:gd name="connsiteY0" fmla="*/ 38100 h 960120"/>
                    <a:gd name="connsiteX1" fmla="*/ 663893 w 1111567"/>
                    <a:gd name="connsiteY1" fmla="*/ 27623 h 960120"/>
                    <a:gd name="connsiteX2" fmla="*/ 658177 w 1111567"/>
                    <a:gd name="connsiteY2" fmla="*/ 12383 h 960120"/>
                    <a:gd name="connsiteX3" fmla="*/ 641985 w 1111567"/>
                    <a:gd name="connsiteY3" fmla="*/ 0 h 960120"/>
                    <a:gd name="connsiteX4" fmla="*/ 505777 w 1111567"/>
                    <a:gd name="connsiteY4" fmla="*/ 7620 h 960120"/>
                    <a:gd name="connsiteX5" fmla="*/ 246697 w 1111567"/>
                    <a:gd name="connsiteY5" fmla="*/ 19050 h 960120"/>
                    <a:gd name="connsiteX6" fmla="*/ 0 w 1111567"/>
                    <a:gd name="connsiteY6" fmla="*/ 18098 h 960120"/>
                    <a:gd name="connsiteX7" fmla="*/ 12382 w 1111567"/>
                    <a:gd name="connsiteY7" fmla="*/ 30480 h 960120"/>
                    <a:gd name="connsiteX8" fmla="*/ 9525 w 1111567"/>
                    <a:gd name="connsiteY8" fmla="*/ 43815 h 960120"/>
                    <a:gd name="connsiteX9" fmla="*/ 29528 w 1111567"/>
                    <a:gd name="connsiteY9" fmla="*/ 79058 h 960120"/>
                    <a:gd name="connsiteX10" fmla="*/ 66675 w 1111567"/>
                    <a:gd name="connsiteY10" fmla="*/ 139065 h 960120"/>
                    <a:gd name="connsiteX11" fmla="*/ 94297 w 1111567"/>
                    <a:gd name="connsiteY11" fmla="*/ 167640 h 960120"/>
                    <a:gd name="connsiteX12" fmla="*/ 113347 w 1111567"/>
                    <a:gd name="connsiteY12" fmla="*/ 173355 h 960120"/>
                    <a:gd name="connsiteX13" fmla="*/ 121920 w 1111567"/>
                    <a:gd name="connsiteY13" fmla="*/ 163830 h 960120"/>
                    <a:gd name="connsiteX14" fmla="*/ 136207 w 1111567"/>
                    <a:gd name="connsiteY14" fmla="*/ 183833 h 960120"/>
                    <a:gd name="connsiteX15" fmla="*/ 135255 w 1111567"/>
                    <a:gd name="connsiteY15" fmla="*/ 195263 h 960120"/>
                    <a:gd name="connsiteX16" fmla="*/ 109538 w 1111567"/>
                    <a:gd name="connsiteY16" fmla="*/ 220028 h 960120"/>
                    <a:gd name="connsiteX17" fmla="*/ 104775 w 1111567"/>
                    <a:gd name="connsiteY17" fmla="*/ 241935 h 960120"/>
                    <a:gd name="connsiteX18" fmla="*/ 128588 w 1111567"/>
                    <a:gd name="connsiteY18" fmla="*/ 265747 h 960120"/>
                    <a:gd name="connsiteX19" fmla="*/ 153353 w 1111567"/>
                    <a:gd name="connsiteY19" fmla="*/ 310515 h 960120"/>
                    <a:gd name="connsiteX20" fmla="*/ 183832 w 1111567"/>
                    <a:gd name="connsiteY20" fmla="*/ 317183 h 960120"/>
                    <a:gd name="connsiteX21" fmla="*/ 188595 w 1111567"/>
                    <a:gd name="connsiteY21" fmla="*/ 775335 h 960120"/>
                    <a:gd name="connsiteX22" fmla="*/ 190500 w 1111567"/>
                    <a:gd name="connsiteY22" fmla="*/ 878205 h 960120"/>
                    <a:gd name="connsiteX23" fmla="*/ 562927 w 1111567"/>
                    <a:gd name="connsiteY23" fmla="*/ 871538 h 960120"/>
                    <a:gd name="connsiteX24" fmla="*/ 942023 w 1111567"/>
                    <a:gd name="connsiteY24" fmla="*/ 852488 h 960120"/>
                    <a:gd name="connsiteX25" fmla="*/ 957263 w 1111567"/>
                    <a:gd name="connsiteY25" fmla="*/ 876300 h 960120"/>
                    <a:gd name="connsiteX26" fmla="*/ 957263 w 1111567"/>
                    <a:gd name="connsiteY26" fmla="*/ 897255 h 960120"/>
                    <a:gd name="connsiteX27" fmla="*/ 941070 w 1111567"/>
                    <a:gd name="connsiteY27" fmla="*/ 911543 h 960120"/>
                    <a:gd name="connsiteX28" fmla="*/ 914400 w 1111567"/>
                    <a:gd name="connsiteY28" fmla="*/ 960120 h 960120"/>
                    <a:gd name="connsiteX29" fmla="*/ 1021080 w 1111567"/>
                    <a:gd name="connsiteY29" fmla="*/ 952500 h 960120"/>
                    <a:gd name="connsiteX30" fmla="*/ 1030605 w 1111567"/>
                    <a:gd name="connsiteY30" fmla="*/ 933450 h 960120"/>
                    <a:gd name="connsiteX31" fmla="*/ 1042035 w 1111567"/>
                    <a:gd name="connsiteY31" fmla="*/ 928688 h 960120"/>
                    <a:gd name="connsiteX32" fmla="*/ 1042035 w 1111567"/>
                    <a:gd name="connsiteY32" fmla="*/ 922020 h 960120"/>
                    <a:gd name="connsiteX33" fmla="*/ 1030605 w 1111567"/>
                    <a:gd name="connsiteY33" fmla="*/ 911543 h 960120"/>
                    <a:gd name="connsiteX34" fmla="*/ 1024890 w 1111567"/>
                    <a:gd name="connsiteY34" fmla="*/ 902018 h 960120"/>
                    <a:gd name="connsiteX35" fmla="*/ 1041082 w 1111567"/>
                    <a:gd name="connsiteY35" fmla="*/ 903922 h 960120"/>
                    <a:gd name="connsiteX36" fmla="*/ 1048702 w 1111567"/>
                    <a:gd name="connsiteY36" fmla="*/ 897255 h 960120"/>
                    <a:gd name="connsiteX37" fmla="*/ 1035368 w 1111567"/>
                    <a:gd name="connsiteY37" fmla="*/ 882968 h 960120"/>
                    <a:gd name="connsiteX38" fmla="*/ 1048702 w 1111567"/>
                    <a:gd name="connsiteY38" fmla="*/ 878205 h 960120"/>
                    <a:gd name="connsiteX39" fmla="*/ 1049655 w 1111567"/>
                    <a:gd name="connsiteY39" fmla="*/ 868680 h 960120"/>
                    <a:gd name="connsiteX40" fmla="*/ 1043940 w 1111567"/>
                    <a:gd name="connsiteY40" fmla="*/ 859155 h 960120"/>
                    <a:gd name="connsiteX41" fmla="*/ 1043940 w 1111567"/>
                    <a:gd name="connsiteY41" fmla="*/ 846772 h 960120"/>
                    <a:gd name="connsiteX42" fmla="*/ 1037273 w 1111567"/>
                    <a:gd name="connsiteY42" fmla="*/ 840105 h 960120"/>
                    <a:gd name="connsiteX43" fmla="*/ 1039177 w 1111567"/>
                    <a:gd name="connsiteY43" fmla="*/ 830580 h 960120"/>
                    <a:gd name="connsiteX44" fmla="*/ 1049655 w 1111567"/>
                    <a:gd name="connsiteY44" fmla="*/ 830580 h 960120"/>
                    <a:gd name="connsiteX45" fmla="*/ 1056323 w 1111567"/>
                    <a:gd name="connsiteY45" fmla="*/ 837247 h 960120"/>
                    <a:gd name="connsiteX46" fmla="*/ 1053465 w 1111567"/>
                    <a:gd name="connsiteY46" fmla="*/ 846772 h 960120"/>
                    <a:gd name="connsiteX47" fmla="*/ 1061085 w 1111567"/>
                    <a:gd name="connsiteY47" fmla="*/ 853440 h 960120"/>
                    <a:gd name="connsiteX48" fmla="*/ 1068705 w 1111567"/>
                    <a:gd name="connsiteY48" fmla="*/ 843915 h 960120"/>
                    <a:gd name="connsiteX49" fmla="*/ 1078230 w 1111567"/>
                    <a:gd name="connsiteY49" fmla="*/ 818197 h 960120"/>
                    <a:gd name="connsiteX50" fmla="*/ 1091565 w 1111567"/>
                    <a:gd name="connsiteY50" fmla="*/ 826770 h 960120"/>
                    <a:gd name="connsiteX51" fmla="*/ 1098232 w 1111567"/>
                    <a:gd name="connsiteY51" fmla="*/ 822960 h 960120"/>
                    <a:gd name="connsiteX52" fmla="*/ 1109663 w 1111567"/>
                    <a:gd name="connsiteY52" fmla="*/ 783908 h 960120"/>
                    <a:gd name="connsiteX53" fmla="*/ 1100138 w 1111567"/>
                    <a:gd name="connsiteY53" fmla="*/ 774383 h 960120"/>
                    <a:gd name="connsiteX54" fmla="*/ 1109663 w 1111567"/>
                    <a:gd name="connsiteY54" fmla="*/ 755333 h 960120"/>
                    <a:gd name="connsiteX55" fmla="*/ 1111568 w 1111567"/>
                    <a:gd name="connsiteY55" fmla="*/ 746760 h 960120"/>
                    <a:gd name="connsiteX56" fmla="*/ 1099185 w 1111567"/>
                    <a:gd name="connsiteY56" fmla="*/ 739140 h 960120"/>
                    <a:gd name="connsiteX57" fmla="*/ 1072515 w 1111567"/>
                    <a:gd name="connsiteY57" fmla="*/ 739140 h 960120"/>
                    <a:gd name="connsiteX58" fmla="*/ 1059180 w 1111567"/>
                    <a:gd name="connsiteY58" fmla="*/ 724853 h 960120"/>
                    <a:gd name="connsiteX59" fmla="*/ 1042035 w 1111567"/>
                    <a:gd name="connsiteY59" fmla="*/ 688658 h 960120"/>
                    <a:gd name="connsiteX60" fmla="*/ 1042035 w 1111567"/>
                    <a:gd name="connsiteY60" fmla="*/ 670560 h 960120"/>
                    <a:gd name="connsiteX61" fmla="*/ 1049655 w 1111567"/>
                    <a:gd name="connsiteY61" fmla="*/ 664845 h 960120"/>
                    <a:gd name="connsiteX62" fmla="*/ 1050607 w 1111567"/>
                    <a:gd name="connsiteY62" fmla="*/ 652463 h 960120"/>
                    <a:gd name="connsiteX63" fmla="*/ 1034415 w 1111567"/>
                    <a:gd name="connsiteY63" fmla="*/ 634365 h 960120"/>
                    <a:gd name="connsiteX64" fmla="*/ 1025843 w 1111567"/>
                    <a:gd name="connsiteY64" fmla="*/ 610553 h 960120"/>
                    <a:gd name="connsiteX65" fmla="*/ 1000125 w 1111567"/>
                    <a:gd name="connsiteY65" fmla="*/ 571500 h 960120"/>
                    <a:gd name="connsiteX66" fmla="*/ 954405 w 1111567"/>
                    <a:gd name="connsiteY66" fmla="*/ 559118 h 960120"/>
                    <a:gd name="connsiteX67" fmla="*/ 883920 w 1111567"/>
                    <a:gd name="connsiteY67" fmla="*/ 491490 h 960120"/>
                    <a:gd name="connsiteX68" fmla="*/ 880110 w 1111567"/>
                    <a:gd name="connsiteY68" fmla="*/ 468630 h 960120"/>
                    <a:gd name="connsiteX69" fmla="*/ 906780 w 1111567"/>
                    <a:gd name="connsiteY69" fmla="*/ 396240 h 960120"/>
                    <a:gd name="connsiteX70" fmla="*/ 902970 w 1111567"/>
                    <a:gd name="connsiteY70" fmla="*/ 378143 h 960120"/>
                    <a:gd name="connsiteX71" fmla="*/ 914400 w 1111567"/>
                    <a:gd name="connsiteY71" fmla="*/ 367665 h 960120"/>
                    <a:gd name="connsiteX72" fmla="*/ 914400 w 1111567"/>
                    <a:gd name="connsiteY72" fmla="*/ 355283 h 960120"/>
                    <a:gd name="connsiteX73" fmla="*/ 887730 w 1111567"/>
                    <a:gd name="connsiteY73" fmla="*/ 340995 h 960120"/>
                    <a:gd name="connsiteX74" fmla="*/ 859155 w 1111567"/>
                    <a:gd name="connsiteY74" fmla="*/ 334328 h 960120"/>
                    <a:gd name="connsiteX75" fmla="*/ 826770 w 1111567"/>
                    <a:gd name="connsiteY75" fmla="*/ 345758 h 960120"/>
                    <a:gd name="connsiteX76" fmla="*/ 814388 w 1111567"/>
                    <a:gd name="connsiteY76" fmla="*/ 323850 h 960120"/>
                    <a:gd name="connsiteX77" fmla="*/ 820102 w 1111567"/>
                    <a:gd name="connsiteY77" fmla="*/ 305753 h 960120"/>
                    <a:gd name="connsiteX78" fmla="*/ 813435 w 1111567"/>
                    <a:gd name="connsiteY78" fmla="*/ 282893 h 960120"/>
                    <a:gd name="connsiteX79" fmla="*/ 731520 w 1111567"/>
                    <a:gd name="connsiteY79" fmla="*/ 202883 h 960120"/>
                    <a:gd name="connsiteX80" fmla="*/ 710565 w 1111567"/>
                    <a:gd name="connsiteY80" fmla="*/ 188595 h 960120"/>
                    <a:gd name="connsiteX81" fmla="*/ 686752 w 1111567"/>
                    <a:gd name="connsiteY81" fmla="*/ 132397 h 960120"/>
                    <a:gd name="connsiteX82" fmla="*/ 675323 w 1111567"/>
                    <a:gd name="connsiteY82" fmla="*/ 80963 h 960120"/>
                    <a:gd name="connsiteX83" fmla="*/ 688657 w 1111567"/>
                    <a:gd name="connsiteY83" fmla="*/ 45720 h 96012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</a:cxnLst>
                  <a:rect l="l" t="t" r="r" b="b"/>
                  <a:pathLst>
                    <a:path w="1111567" h="960120">
                      <a:moveTo>
                        <a:pt x="674370" y="38100"/>
                      </a:moveTo>
                      <a:lnTo>
                        <a:pt x="663893" y="27623"/>
                      </a:lnTo>
                      <a:lnTo>
                        <a:pt x="658177" y="12383"/>
                      </a:lnTo>
                      <a:lnTo>
                        <a:pt x="641985" y="0"/>
                      </a:lnTo>
                      <a:lnTo>
                        <a:pt x="505777" y="7620"/>
                      </a:lnTo>
                      <a:lnTo>
                        <a:pt x="246697" y="19050"/>
                      </a:lnTo>
                      <a:lnTo>
                        <a:pt x="0" y="18098"/>
                      </a:lnTo>
                      <a:lnTo>
                        <a:pt x="12382" y="30480"/>
                      </a:lnTo>
                      <a:lnTo>
                        <a:pt x="9525" y="43815"/>
                      </a:lnTo>
                      <a:lnTo>
                        <a:pt x="29528" y="79058"/>
                      </a:lnTo>
                      <a:lnTo>
                        <a:pt x="66675" y="139065"/>
                      </a:lnTo>
                      <a:lnTo>
                        <a:pt x="94297" y="167640"/>
                      </a:lnTo>
                      <a:lnTo>
                        <a:pt x="113347" y="173355"/>
                      </a:lnTo>
                      <a:lnTo>
                        <a:pt x="121920" y="163830"/>
                      </a:lnTo>
                      <a:lnTo>
                        <a:pt x="136207" y="183833"/>
                      </a:lnTo>
                      <a:lnTo>
                        <a:pt x="135255" y="195263"/>
                      </a:lnTo>
                      <a:lnTo>
                        <a:pt x="109538" y="220028"/>
                      </a:lnTo>
                      <a:lnTo>
                        <a:pt x="104775" y="241935"/>
                      </a:lnTo>
                      <a:lnTo>
                        <a:pt x="128588" y="265747"/>
                      </a:lnTo>
                      <a:lnTo>
                        <a:pt x="153353" y="310515"/>
                      </a:lnTo>
                      <a:lnTo>
                        <a:pt x="183832" y="317183"/>
                      </a:lnTo>
                      <a:lnTo>
                        <a:pt x="188595" y="775335"/>
                      </a:lnTo>
                      <a:lnTo>
                        <a:pt x="190500" y="878205"/>
                      </a:lnTo>
                      <a:lnTo>
                        <a:pt x="562927" y="871538"/>
                      </a:lnTo>
                      <a:lnTo>
                        <a:pt x="942023" y="852488"/>
                      </a:lnTo>
                      <a:lnTo>
                        <a:pt x="957263" y="876300"/>
                      </a:lnTo>
                      <a:lnTo>
                        <a:pt x="957263" y="897255"/>
                      </a:lnTo>
                      <a:lnTo>
                        <a:pt x="941070" y="911543"/>
                      </a:lnTo>
                      <a:lnTo>
                        <a:pt x="914400" y="960120"/>
                      </a:lnTo>
                      <a:lnTo>
                        <a:pt x="1021080" y="952500"/>
                      </a:lnTo>
                      <a:lnTo>
                        <a:pt x="1030605" y="933450"/>
                      </a:lnTo>
                      <a:lnTo>
                        <a:pt x="1042035" y="928688"/>
                      </a:lnTo>
                      <a:lnTo>
                        <a:pt x="1042035" y="922020"/>
                      </a:lnTo>
                      <a:lnTo>
                        <a:pt x="1030605" y="911543"/>
                      </a:lnTo>
                      <a:lnTo>
                        <a:pt x="1024890" y="902018"/>
                      </a:lnTo>
                      <a:lnTo>
                        <a:pt x="1041082" y="903922"/>
                      </a:lnTo>
                      <a:lnTo>
                        <a:pt x="1048702" y="897255"/>
                      </a:lnTo>
                      <a:lnTo>
                        <a:pt x="1035368" y="882968"/>
                      </a:lnTo>
                      <a:lnTo>
                        <a:pt x="1048702" y="878205"/>
                      </a:lnTo>
                      <a:lnTo>
                        <a:pt x="1049655" y="868680"/>
                      </a:lnTo>
                      <a:lnTo>
                        <a:pt x="1043940" y="859155"/>
                      </a:lnTo>
                      <a:lnTo>
                        <a:pt x="1043940" y="846772"/>
                      </a:lnTo>
                      <a:lnTo>
                        <a:pt x="1037273" y="840105"/>
                      </a:lnTo>
                      <a:lnTo>
                        <a:pt x="1039177" y="830580"/>
                      </a:lnTo>
                      <a:lnTo>
                        <a:pt x="1049655" y="830580"/>
                      </a:lnTo>
                      <a:lnTo>
                        <a:pt x="1056323" y="837247"/>
                      </a:lnTo>
                      <a:lnTo>
                        <a:pt x="1053465" y="846772"/>
                      </a:lnTo>
                      <a:lnTo>
                        <a:pt x="1061085" y="853440"/>
                      </a:lnTo>
                      <a:lnTo>
                        <a:pt x="1068705" y="843915"/>
                      </a:lnTo>
                      <a:lnTo>
                        <a:pt x="1078230" y="818197"/>
                      </a:lnTo>
                      <a:lnTo>
                        <a:pt x="1091565" y="826770"/>
                      </a:lnTo>
                      <a:lnTo>
                        <a:pt x="1098232" y="822960"/>
                      </a:lnTo>
                      <a:lnTo>
                        <a:pt x="1109663" y="783908"/>
                      </a:lnTo>
                      <a:lnTo>
                        <a:pt x="1100138" y="774383"/>
                      </a:lnTo>
                      <a:lnTo>
                        <a:pt x="1109663" y="755333"/>
                      </a:lnTo>
                      <a:lnTo>
                        <a:pt x="1111568" y="746760"/>
                      </a:lnTo>
                      <a:lnTo>
                        <a:pt x="1099185" y="739140"/>
                      </a:lnTo>
                      <a:lnTo>
                        <a:pt x="1072515" y="739140"/>
                      </a:lnTo>
                      <a:lnTo>
                        <a:pt x="1059180" y="724853"/>
                      </a:lnTo>
                      <a:lnTo>
                        <a:pt x="1042035" y="688658"/>
                      </a:lnTo>
                      <a:lnTo>
                        <a:pt x="1042035" y="670560"/>
                      </a:lnTo>
                      <a:lnTo>
                        <a:pt x="1049655" y="664845"/>
                      </a:lnTo>
                      <a:lnTo>
                        <a:pt x="1050607" y="652463"/>
                      </a:lnTo>
                      <a:lnTo>
                        <a:pt x="1034415" y="634365"/>
                      </a:lnTo>
                      <a:lnTo>
                        <a:pt x="1025843" y="610553"/>
                      </a:lnTo>
                      <a:lnTo>
                        <a:pt x="1000125" y="571500"/>
                      </a:lnTo>
                      <a:lnTo>
                        <a:pt x="954405" y="559118"/>
                      </a:lnTo>
                      <a:lnTo>
                        <a:pt x="883920" y="491490"/>
                      </a:lnTo>
                      <a:lnTo>
                        <a:pt x="880110" y="468630"/>
                      </a:lnTo>
                      <a:lnTo>
                        <a:pt x="906780" y="396240"/>
                      </a:lnTo>
                      <a:lnTo>
                        <a:pt x="902970" y="378143"/>
                      </a:lnTo>
                      <a:lnTo>
                        <a:pt x="914400" y="367665"/>
                      </a:lnTo>
                      <a:lnTo>
                        <a:pt x="914400" y="355283"/>
                      </a:lnTo>
                      <a:lnTo>
                        <a:pt x="887730" y="340995"/>
                      </a:lnTo>
                      <a:lnTo>
                        <a:pt x="859155" y="334328"/>
                      </a:lnTo>
                      <a:lnTo>
                        <a:pt x="826770" y="345758"/>
                      </a:lnTo>
                      <a:lnTo>
                        <a:pt x="814388" y="323850"/>
                      </a:lnTo>
                      <a:lnTo>
                        <a:pt x="820102" y="305753"/>
                      </a:lnTo>
                      <a:lnTo>
                        <a:pt x="813435" y="282893"/>
                      </a:lnTo>
                      <a:lnTo>
                        <a:pt x="731520" y="202883"/>
                      </a:lnTo>
                      <a:lnTo>
                        <a:pt x="710565" y="188595"/>
                      </a:lnTo>
                      <a:lnTo>
                        <a:pt x="686752" y="132397"/>
                      </a:lnTo>
                      <a:lnTo>
                        <a:pt x="675323" y="80963"/>
                      </a:lnTo>
                      <a:lnTo>
                        <a:pt x="688657" y="45720"/>
                      </a:lnTo>
                      <a:close/>
                    </a:path>
                  </a:pathLst>
                </a:custGeom>
                <a:solidFill>
                  <a:srgbClr val="ACBDCE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algn="ctr"/>
                  <a:r>
                    <a: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rPr>
                    <a:t>MO</a:t>
                  </a:r>
                </a:p>
              </p:txBody>
            </p:sp>
            <p:sp>
              <p:nvSpPr>
                <p:cNvPr id="466" name="Freeform: Shape 465">
                  <a:extLst>
                    <a:ext uri="{FF2B5EF4-FFF2-40B4-BE49-F238E27FC236}">
                      <a16:creationId xmlns:a16="http://schemas.microsoft.com/office/drawing/2014/main" id="{A7B9C854-8422-EB76-EAC5-C2552160D712}"/>
                    </a:ext>
                  </a:extLst>
                </p:cNvPr>
                <p:cNvSpPr/>
                <p:nvPr/>
              </p:nvSpPr>
              <p:spPr>
                <a:xfrm>
                  <a:off x="3709317" y="1713966"/>
                  <a:ext cx="1523142" cy="965936"/>
                </a:xfrm>
                <a:custGeom>
                  <a:avLst/>
                  <a:gdLst>
                    <a:gd name="connsiteX0" fmla="*/ 600075 w 1700212"/>
                    <a:gd name="connsiteY0" fmla="*/ 952500 h 1078229"/>
                    <a:gd name="connsiteX1" fmla="*/ 1145857 w 1700212"/>
                    <a:gd name="connsiteY1" fmla="*/ 1027747 h 1078229"/>
                    <a:gd name="connsiteX2" fmla="*/ 1631632 w 1700212"/>
                    <a:gd name="connsiteY2" fmla="*/ 1078230 h 1078229"/>
                    <a:gd name="connsiteX3" fmla="*/ 1650682 w 1700212"/>
                    <a:gd name="connsiteY3" fmla="*/ 881063 h 1078229"/>
                    <a:gd name="connsiteX4" fmla="*/ 1700213 w 1700212"/>
                    <a:gd name="connsiteY4" fmla="*/ 245745 h 1078229"/>
                    <a:gd name="connsiteX5" fmla="*/ 1190625 w 1700212"/>
                    <a:gd name="connsiteY5" fmla="*/ 192405 h 1078229"/>
                    <a:gd name="connsiteX6" fmla="*/ 673418 w 1700212"/>
                    <a:gd name="connsiteY6" fmla="*/ 119063 h 1078229"/>
                    <a:gd name="connsiteX7" fmla="*/ 45720 w 1700212"/>
                    <a:gd name="connsiteY7" fmla="*/ 0 h 1078229"/>
                    <a:gd name="connsiteX8" fmla="*/ 0 w 1700212"/>
                    <a:gd name="connsiteY8" fmla="*/ 209550 h 1078229"/>
                    <a:gd name="connsiteX9" fmla="*/ 35242 w 1700212"/>
                    <a:gd name="connsiteY9" fmla="*/ 280035 h 1078229"/>
                    <a:gd name="connsiteX10" fmla="*/ 20003 w 1700212"/>
                    <a:gd name="connsiteY10" fmla="*/ 325755 h 1078229"/>
                    <a:gd name="connsiteX11" fmla="*/ 54292 w 1700212"/>
                    <a:gd name="connsiteY11" fmla="*/ 371475 h 1078229"/>
                    <a:gd name="connsiteX12" fmla="*/ 72390 w 1700212"/>
                    <a:gd name="connsiteY12" fmla="*/ 378142 h 1078229"/>
                    <a:gd name="connsiteX13" fmla="*/ 109538 w 1700212"/>
                    <a:gd name="connsiteY13" fmla="*/ 457200 h 1078229"/>
                    <a:gd name="connsiteX14" fmla="*/ 109538 w 1700212"/>
                    <a:gd name="connsiteY14" fmla="*/ 477203 h 1078229"/>
                    <a:gd name="connsiteX15" fmla="*/ 131445 w 1700212"/>
                    <a:gd name="connsiteY15" fmla="*/ 505778 h 1078229"/>
                    <a:gd name="connsiteX16" fmla="*/ 140017 w 1700212"/>
                    <a:gd name="connsiteY16" fmla="*/ 505778 h 1078229"/>
                    <a:gd name="connsiteX17" fmla="*/ 153353 w 1700212"/>
                    <a:gd name="connsiteY17" fmla="*/ 525780 h 1078229"/>
                    <a:gd name="connsiteX18" fmla="*/ 183833 w 1700212"/>
                    <a:gd name="connsiteY18" fmla="*/ 525780 h 1078229"/>
                    <a:gd name="connsiteX19" fmla="*/ 183833 w 1700212"/>
                    <a:gd name="connsiteY19" fmla="*/ 541020 h 1078229"/>
                    <a:gd name="connsiteX20" fmla="*/ 116205 w 1700212"/>
                    <a:gd name="connsiteY20" fmla="*/ 702945 h 1078229"/>
                    <a:gd name="connsiteX21" fmla="*/ 111442 w 1700212"/>
                    <a:gd name="connsiteY21" fmla="*/ 741998 h 1078229"/>
                    <a:gd name="connsiteX22" fmla="*/ 124778 w 1700212"/>
                    <a:gd name="connsiteY22" fmla="*/ 746760 h 1078229"/>
                    <a:gd name="connsiteX23" fmla="*/ 140017 w 1700212"/>
                    <a:gd name="connsiteY23" fmla="*/ 771525 h 1078229"/>
                    <a:gd name="connsiteX24" fmla="*/ 166688 w 1700212"/>
                    <a:gd name="connsiteY24" fmla="*/ 758190 h 1078229"/>
                    <a:gd name="connsiteX25" fmla="*/ 200978 w 1700212"/>
                    <a:gd name="connsiteY25" fmla="*/ 735330 h 1078229"/>
                    <a:gd name="connsiteX26" fmla="*/ 219075 w 1700212"/>
                    <a:gd name="connsiteY26" fmla="*/ 753428 h 1078229"/>
                    <a:gd name="connsiteX27" fmla="*/ 223838 w 1700212"/>
                    <a:gd name="connsiteY27" fmla="*/ 777240 h 1078229"/>
                    <a:gd name="connsiteX28" fmla="*/ 219075 w 1700212"/>
                    <a:gd name="connsiteY28" fmla="*/ 807720 h 1078229"/>
                    <a:gd name="connsiteX29" fmla="*/ 242888 w 1700212"/>
                    <a:gd name="connsiteY29" fmla="*/ 900113 h 1078229"/>
                    <a:gd name="connsiteX30" fmla="*/ 267653 w 1700212"/>
                    <a:gd name="connsiteY30" fmla="*/ 933450 h 1078229"/>
                    <a:gd name="connsiteX31" fmla="*/ 289560 w 1700212"/>
                    <a:gd name="connsiteY31" fmla="*/ 946785 h 1078229"/>
                    <a:gd name="connsiteX32" fmla="*/ 293370 w 1700212"/>
                    <a:gd name="connsiteY32" fmla="*/ 975360 h 1078229"/>
                    <a:gd name="connsiteX33" fmla="*/ 293370 w 1700212"/>
                    <a:gd name="connsiteY33" fmla="*/ 1014413 h 1078229"/>
                    <a:gd name="connsiteX34" fmla="*/ 315278 w 1700212"/>
                    <a:gd name="connsiteY34" fmla="*/ 1036320 h 1078229"/>
                    <a:gd name="connsiteX35" fmla="*/ 330517 w 1700212"/>
                    <a:gd name="connsiteY35" fmla="*/ 1014413 h 1078229"/>
                    <a:gd name="connsiteX36" fmla="*/ 396240 w 1700212"/>
                    <a:gd name="connsiteY36" fmla="*/ 1029653 h 1078229"/>
                    <a:gd name="connsiteX37" fmla="*/ 416242 w 1700212"/>
                    <a:gd name="connsiteY37" fmla="*/ 1018222 h 1078229"/>
                    <a:gd name="connsiteX38" fmla="*/ 501967 w 1700212"/>
                    <a:gd name="connsiteY38" fmla="*/ 1034415 h 1078229"/>
                    <a:gd name="connsiteX39" fmla="*/ 528638 w 1700212"/>
                    <a:gd name="connsiteY39" fmla="*/ 1002983 h 1078229"/>
                    <a:gd name="connsiteX40" fmla="*/ 545783 w 1700212"/>
                    <a:gd name="connsiteY40" fmla="*/ 997268 h 1078229"/>
                    <a:gd name="connsiteX41" fmla="*/ 557213 w 1700212"/>
                    <a:gd name="connsiteY41" fmla="*/ 1014413 h 1078229"/>
                    <a:gd name="connsiteX42" fmla="*/ 572453 w 1700212"/>
                    <a:gd name="connsiteY42" fmla="*/ 1053465 h 1078229"/>
                    <a:gd name="connsiteX43" fmla="*/ 581025 w 1700212"/>
                    <a:gd name="connsiteY43" fmla="*/ 1054418 h 107822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</a:cxnLst>
                  <a:rect l="l" t="t" r="r" b="b"/>
                  <a:pathLst>
                    <a:path w="1700212" h="1078229">
                      <a:moveTo>
                        <a:pt x="600075" y="952500"/>
                      </a:moveTo>
                      <a:lnTo>
                        <a:pt x="1145857" y="1027747"/>
                      </a:lnTo>
                      <a:lnTo>
                        <a:pt x="1631632" y="1078230"/>
                      </a:lnTo>
                      <a:lnTo>
                        <a:pt x="1650682" y="881063"/>
                      </a:lnTo>
                      <a:lnTo>
                        <a:pt x="1700213" y="245745"/>
                      </a:lnTo>
                      <a:lnTo>
                        <a:pt x="1190625" y="192405"/>
                      </a:lnTo>
                      <a:lnTo>
                        <a:pt x="673418" y="119063"/>
                      </a:lnTo>
                      <a:lnTo>
                        <a:pt x="45720" y="0"/>
                      </a:lnTo>
                      <a:lnTo>
                        <a:pt x="0" y="209550"/>
                      </a:lnTo>
                      <a:lnTo>
                        <a:pt x="35242" y="280035"/>
                      </a:lnTo>
                      <a:lnTo>
                        <a:pt x="20003" y="325755"/>
                      </a:lnTo>
                      <a:lnTo>
                        <a:pt x="54292" y="371475"/>
                      </a:lnTo>
                      <a:lnTo>
                        <a:pt x="72390" y="378142"/>
                      </a:lnTo>
                      <a:lnTo>
                        <a:pt x="109538" y="457200"/>
                      </a:lnTo>
                      <a:lnTo>
                        <a:pt x="109538" y="477203"/>
                      </a:lnTo>
                      <a:lnTo>
                        <a:pt x="131445" y="505778"/>
                      </a:lnTo>
                      <a:lnTo>
                        <a:pt x="140017" y="505778"/>
                      </a:lnTo>
                      <a:lnTo>
                        <a:pt x="153353" y="525780"/>
                      </a:lnTo>
                      <a:lnTo>
                        <a:pt x="183833" y="525780"/>
                      </a:lnTo>
                      <a:lnTo>
                        <a:pt x="183833" y="541020"/>
                      </a:lnTo>
                      <a:lnTo>
                        <a:pt x="116205" y="702945"/>
                      </a:lnTo>
                      <a:lnTo>
                        <a:pt x="111442" y="741998"/>
                      </a:lnTo>
                      <a:lnTo>
                        <a:pt x="124778" y="746760"/>
                      </a:lnTo>
                      <a:lnTo>
                        <a:pt x="140017" y="771525"/>
                      </a:lnTo>
                      <a:lnTo>
                        <a:pt x="166688" y="758190"/>
                      </a:lnTo>
                      <a:lnTo>
                        <a:pt x="200978" y="735330"/>
                      </a:lnTo>
                      <a:lnTo>
                        <a:pt x="219075" y="753428"/>
                      </a:lnTo>
                      <a:lnTo>
                        <a:pt x="223838" y="777240"/>
                      </a:lnTo>
                      <a:lnTo>
                        <a:pt x="219075" y="807720"/>
                      </a:lnTo>
                      <a:lnTo>
                        <a:pt x="242888" y="900113"/>
                      </a:lnTo>
                      <a:lnTo>
                        <a:pt x="267653" y="933450"/>
                      </a:lnTo>
                      <a:lnTo>
                        <a:pt x="289560" y="946785"/>
                      </a:lnTo>
                      <a:lnTo>
                        <a:pt x="293370" y="975360"/>
                      </a:lnTo>
                      <a:lnTo>
                        <a:pt x="293370" y="1014413"/>
                      </a:lnTo>
                      <a:lnTo>
                        <a:pt x="315278" y="1036320"/>
                      </a:lnTo>
                      <a:lnTo>
                        <a:pt x="330517" y="1014413"/>
                      </a:lnTo>
                      <a:lnTo>
                        <a:pt x="396240" y="1029653"/>
                      </a:lnTo>
                      <a:lnTo>
                        <a:pt x="416242" y="1018222"/>
                      </a:lnTo>
                      <a:lnTo>
                        <a:pt x="501967" y="1034415"/>
                      </a:lnTo>
                      <a:lnTo>
                        <a:pt x="528638" y="1002983"/>
                      </a:lnTo>
                      <a:lnTo>
                        <a:pt x="545783" y="997268"/>
                      </a:lnTo>
                      <a:lnTo>
                        <a:pt x="557213" y="1014413"/>
                      </a:lnTo>
                      <a:lnTo>
                        <a:pt x="572453" y="1053465"/>
                      </a:lnTo>
                      <a:lnTo>
                        <a:pt x="581025" y="1054418"/>
                      </a:lnTo>
                      <a:close/>
                    </a:path>
                  </a:pathLst>
                </a:custGeom>
                <a:solidFill>
                  <a:srgbClr val="ED3C8D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algn="ctr"/>
                  <a:r>
                    <a: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rPr>
                    <a:t>MT</a:t>
                  </a:r>
                </a:p>
              </p:txBody>
            </p:sp>
            <p:sp>
              <p:nvSpPr>
                <p:cNvPr id="467" name="Freeform: Shape 466">
                  <a:extLst>
                    <a:ext uri="{FF2B5EF4-FFF2-40B4-BE49-F238E27FC236}">
                      <a16:creationId xmlns:a16="http://schemas.microsoft.com/office/drawing/2014/main" id="{E7EAFBD1-72CE-F568-B4A8-73F188426FD8}"/>
                    </a:ext>
                  </a:extLst>
                </p:cNvPr>
                <p:cNvSpPr/>
                <p:nvPr/>
              </p:nvSpPr>
              <p:spPr>
                <a:xfrm>
                  <a:off x="5106170" y="3054502"/>
                  <a:ext cx="1227046" cy="613523"/>
                </a:xfrm>
                <a:custGeom>
                  <a:avLst/>
                  <a:gdLst>
                    <a:gd name="connsiteX0" fmla="*/ 521970 w 1369694"/>
                    <a:gd name="connsiteY0" fmla="*/ 33338 h 684847"/>
                    <a:gd name="connsiteX1" fmla="*/ 883920 w 1369694"/>
                    <a:gd name="connsiteY1" fmla="*/ 48577 h 684847"/>
                    <a:gd name="connsiteX2" fmla="*/ 916305 w 1369694"/>
                    <a:gd name="connsiteY2" fmla="*/ 79057 h 684847"/>
                    <a:gd name="connsiteX3" fmla="*/ 932497 w 1369694"/>
                    <a:gd name="connsiteY3" fmla="*/ 80963 h 684847"/>
                    <a:gd name="connsiteX4" fmla="*/ 952500 w 1369694"/>
                    <a:gd name="connsiteY4" fmla="*/ 100013 h 684847"/>
                    <a:gd name="connsiteX5" fmla="*/ 969645 w 1369694"/>
                    <a:gd name="connsiteY5" fmla="*/ 99060 h 684847"/>
                    <a:gd name="connsiteX6" fmla="*/ 986790 w 1369694"/>
                    <a:gd name="connsiteY6" fmla="*/ 80010 h 684847"/>
                    <a:gd name="connsiteX7" fmla="*/ 1001077 w 1369694"/>
                    <a:gd name="connsiteY7" fmla="*/ 85725 h 684847"/>
                    <a:gd name="connsiteX8" fmla="*/ 1010602 w 1369694"/>
                    <a:gd name="connsiteY8" fmla="*/ 79057 h 684847"/>
                    <a:gd name="connsiteX9" fmla="*/ 1017270 w 1369694"/>
                    <a:gd name="connsiteY9" fmla="*/ 83820 h 684847"/>
                    <a:gd name="connsiteX10" fmla="*/ 1025842 w 1369694"/>
                    <a:gd name="connsiteY10" fmla="*/ 80010 h 684847"/>
                    <a:gd name="connsiteX11" fmla="*/ 1032510 w 1369694"/>
                    <a:gd name="connsiteY11" fmla="*/ 83820 h 684847"/>
                    <a:gd name="connsiteX12" fmla="*/ 1041082 w 1369694"/>
                    <a:gd name="connsiteY12" fmla="*/ 80010 h 684847"/>
                    <a:gd name="connsiteX13" fmla="*/ 1050607 w 1369694"/>
                    <a:gd name="connsiteY13" fmla="*/ 84772 h 684847"/>
                    <a:gd name="connsiteX14" fmla="*/ 1063942 w 1369694"/>
                    <a:gd name="connsiteY14" fmla="*/ 79057 h 684847"/>
                    <a:gd name="connsiteX15" fmla="*/ 1082992 w 1369694"/>
                    <a:gd name="connsiteY15" fmla="*/ 84772 h 684847"/>
                    <a:gd name="connsiteX16" fmla="*/ 1088707 w 1369694"/>
                    <a:gd name="connsiteY16" fmla="*/ 95250 h 684847"/>
                    <a:gd name="connsiteX17" fmla="*/ 1146810 w 1369694"/>
                    <a:gd name="connsiteY17" fmla="*/ 116205 h 684847"/>
                    <a:gd name="connsiteX18" fmla="*/ 1158240 w 1369694"/>
                    <a:gd name="connsiteY18" fmla="*/ 128588 h 684847"/>
                    <a:gd name="connsiteX19" fmla="*/ 1166813 w 1369694"/>
                    <a:gd name="connsiteY19" fmla="*/ 153352 h 684847"/>
                    <a:gd name="connsiteX20" fmla="*/ 1183957 w 1369694"/>
                    <a:gd name="connsiteY20" fmla="*/ 160020 h 684847"/>
                    <a:gd name="connsiteX21" fmla="*/ 1198245 w 1369694"/>
                    <a:gd name="connsiteY21" fmla="*/ 158115 h 684847"/>
                    <a:gd name="connsiteX22" fmla="*/ 1203007 w 1369694"/>
                    <a:gd name="connsiteY22" fmla="*/ 166688 h 684847"/>
                    <a:gd name="connsiteX23" fmla="*/ 1203007 w 1369694"/>
                    <a:gd name="connsiteY23" fmla="*/ 188595 h 684847"/>
                    <a:gd name="connsiteX24" fmla="*/ 1208723 w 1369694"/>
                    <a:gd name="connsiteY24" fmla="*/ 204788 h 684847"/>
                    <a:gd name="connsiteX25" fmla="*/ 1208723 w 1369694"/>
                    <a:gd name="connsiteY25" fmla="*/ 218122 h 684847"/>
                    <a:gd name="connsiteX26" fmla="*/ 1221105 w 1369694"/>
                    <a:gd name="connsiteY26" fmla="*/ 253365 h 684847"/>
                    <a:gd name="connsiteX27" fmla="*/ 1242060 w 1369694"/>
                    <a:gd name="connsiteY27" fmla="*/ 294322 h 684847"/>
                    <a:gd name="connsiteX28" fmla="*/ 1243965 w 1369694"/>
                    <a:gd name="connsiteY28" fmla="*/ 329565 h 684847"/>
                    <a:gd name="connsiteX29" fmla="*/ 1270635 w 1369694"/>
                    <a:gd name="connsiteY29" fmla="*/ 377190 h 684847"/>
                    <a:gd name="connsiteX30" fmla="*/ 1274445 w 1369694"/>
                    <a:gd name="connsiteY30" fmla="*/ 435292 h 684847"/>
                    <a:gd name="connsiteX31" fmla="*/ 1286827 w 1369694"/>
                    <a:gd name="connsiteY31" fmla="*/ 441960 h 684847"/>
                    <a:gd name="connsiteX32" fmla="*/ 1284923 w 1369694"/>
                    <a:gd name="connsiteY32" fmla="*/ 469582 h 684847"/>
                    <a:gd name="connsiteX33" fmla="*/ 1292542 w 1369694"/>
                    <a:gd name="connsiteY33" fmla="*/ 501015 h 684847"/>
                    <a:gd name="connsiteX34" fmla="*/ 1285875 w 1369694"/>
                    <a:gd name="connsiteY34" fmla="*/ 521970 h 684847"/>
                    <a:gd name="connsiteX35" fmla="*/ 1303020 w 1369694"/>
                    <a:gd name="connsiteY35" fmla="*/ 563880 h 684847"/>
                    <a:gd name="connsiteX36" fmla="*/ 1315402 w 1369694"/>
                    <a:gd name="connsiteY36" fmla="*/ 576263 h 684847"/>
                    <a:gd name="connsiteX37" fmla="*/ 1312545 w 1369694"/>
                    <a:gd name="connsiteY37" fmla="*/ 589597 h 684847"/>
                    <a:gd name="connsiteX38" fmla="*/ 1332548 w 1369694"/>
                    <a:gd name="connsiteY38" fmla="*/ 624840 h 684847"/>
                    <a:gd name="connsiteX39" fmla="*/ 1369695 w 1369694"/>
                    <a:gd name="connsiteY39" fmla="*/ 684847 h 684847"/>
                    <a:gd name="connsiteX40" fmla="*/ 1061085 w 1369694"/>
                    <a:gd name="connsiteY40" fmla="*/ 684847 h 684847"/>
                    <a:gd name="connsiteX41" fmla="*/ 644842 w 1369694"/>
                    <a:gd name="connsiteY41" fmla="*/ 673417 h 684847"/>
                    <a:gd name="connsiteX42" fmla="*/ 301942 w 1369694"/>
                    <a:gd name="connsiteY42" fmla="*/ 654367 h 684847"/>
                    <a:gd name="connsiteX43" fmla="*/ 315277 w 1369694"/>
                    <a:gd name="connsiteY43" fmla="*/ 443865 h 684847"/>
                    <a:gd name="connsiteX44" fmla="*/ 0 w 1369694"/>
                    <a:gd name="connsiteY44" fmla="*/ 421005 h 684847"/>
                    <a:gd name="connsiteX45" fmla="*/ 35242 w 1369694"/>
                    <a:gd name="connsiteY45" fmla="*/ 0 h 6848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</a:cxnLst>
                  <a:rect l="l" t="t" r="r" b="b"/>
                  <a:pathLst>
                    <a:path w="1369694" h="684847">
                      <a:moveTo>
                        <a:pt x="521970" y="33338"/>
                      </a:moveTo>
                      <a:lnTo>
                        <a:pt x="883920" y="48577"/>
                      </a:lnTo>
                      <a:lnTo>
                        <a:pt x="916305" y="79057"/>
                      </a:lnTo>
                      <a:lnTo>
                        <a:pt x="932497" y="80963"/>
                      </a:lnTo>
                      <a:lnTo>
                        <a:pt x="952500" y="100013"/>
                      </a:lnTo>
                      <a:lnTo>
                        <a:pt x="969645" y="99060"/>
                      </a:lnTo>
                      <a:lnTo>
                        <a:pt x="986790" y="80010"/>
                      </a:lnTo>
                      <a:lnTo>
                        <a:pt x="1001077" y="85725"/>
                      </a:lnTo>
                      <a:lnTo>
                        <a:pt x="1010602" y="79057"/>
                      </a:lnTo>
                      <a:lnTo>
                        <a:pt x="1017270" y="83820"/>
                      </a:lnTo>
                      <a:lnTo>
                        <a:pt x="1025842" y="80010"/>
                      </a:lnTo>
                      <a:lnTo>
                        <a:pt x="1032510" y="83820"/>
                      </a:lnTo>
                      <a:lnTo>
                        <a:pt x="1041082" y="80010"/>
                      </a:lnTo>
                      <a:lnTo>
                        <a:pt x="1050607" y="84772"/>
                      </a:lnTo>
                      <a:lnTo>
                        <a:pt x="1063942" y="79057"/>
                      </a:lnTo>
                      <a:lnTo>
                        <a:pt x="1082992" y="84772"/>
                      </a:lnTo>
                      <a:lnTo>
                        <a:pt x="1088707" y="95250"/>
                      </a:lnTo>
                      <a:lnTo>
                        <a:pt x="1146810" y="116205"/>
                      </a:lnTo>
                      <a:lnTo>
                        <a:pt x="1158240" y="128588"/>
                      </a:lnTo>
                      <a:lnTo>
                        <a:pt x="1166813" y="153352"/>
                      </a:lnTo>
                      <a:lnTo>
                        <a:pt x="1183957" y="160020"/>
                      </a:lnTo>
                      <a:lnTo>
                        <a:pt x="1198245" y="158115"/>
                      </a:lnTo>
                      <a:lnTo>
                        <a:pt x="1203007" y="166688"/>
                      </a:lnTo>
                      <a:lnTo>
                        <a:pt x="1203007" y="188595"/>
                      </a:lnTo>
                      <a:lnTo>
                        <a:pt x="1208723" y="204788"/>
                      </a:lnTo>
                      <a:lnTo>
                        <a:pt x="1208723" y="218122"/>
                      </a:lnTo>
                      <a:lnTo>
                        <a:pt x="1221105" y="253365"/>
                      </a:lnTo>
                      <a:lnTo>
                        <a:pt x="1242060" y="294322"/>
                      </a:lnTo>
                      <a:lnTo>
                        <a:pt x="1243965" y="329565"/>
                      </a:lnTo>
                      <a:lnTo>
                        <a:pt x="1270635" y="377190"/>
                      </a:lnTo>
                      <a:lnTo>
                        <a:pt x="1274445" y="435292"/>
                      </a:lnTo>
                      <a:lnTo>
                        <a:pt x="1286827" y="441960"/>
                      </a:lnTo>
                      <a:lnTo>
                        <a:pt x="1284923" y="469582"/>
                      </a:lnTo>
                      <a:lnTo>
                        <a:pt x="1292542" y="501015"/>
                      </a:lnTo>
                      <a:lnTo>
                        <a:pt x="1285875" y="521970"/>
                      </a:lnTo>
                      <a:lnTo>
                        <a:pt x="1303020" y="563880"/>
                      </a:lnTo>
                      <a:lnTo>
                        <a:pt x="1315402" y="576263"/>
                      </a:lnTo>
                      <a:lnTo>
                        <a:pt x="1312545" y="589597"/>
                      </a:lnTo>
                      <a:lnTo>
                        <a:pt x="1332548" y="624840"/>
                      </a:lnTo>
                      <a:lnTo>
                        <a:pt x="1369695" y="684847"/>
                      </a:lnTo>
                      <a:lnTo>
                        <a:pt x="1061085" y="684847"/>
                      </a:lnTo>
                      <a:lnTo>
                        <a:pt x="644842" y="673417"/>
                      </a:lnTo>
                      <a:lnTo>
                        <a:pt x="301942" y="654367"/>
                      </a:lnTo>
                      <a:lnTo>
                        <a:pt x="315277" y="443865"/>
                      </a:lnTo>
                      <a:lnTo>
                        <a:pt x="0" y="421005"/>
                      </a:lnTo>
                      <a:lnTo>
                        <a:pt x="35242" y="0"/>
                      </a:lnTo>
                      <a:close/>
                    </a:path>
                  </a:pathLst>
                </a:custGeom>
                <a:solidFill>
                  <a:srgbClr val="ED3C8D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algn="ctr"/>
                  <a:r>
                    <a: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rPr>
                    <a:t>NE</a:t>
                  </a:r>
                </a:p>
              </p:txBody>
            </p:sp>
            <p:sp>
              <p:nvSpPr>
                <p:cNvPr id="468" name="Freeform: Shape 467">
                  <a:extLst>
                    <a:ext uri="{FF2B5EF4-FFF2-40B4-BE49-F238E27FC236}">
                      <a16:creationId xmlns:a16="http://schemas.microsoft.com/office/drawing/2014/main" id="{B4968655-DAC0-CDE6-E13B-E0C627B3C9D4}"/>
                    </a:ext>
                  </a:extLst>
                </p:cNvPr>
                <p:cNvSpPr/>
                <p:nvPr/>
              </p:nvSpPr>
              <p:spPr>
                <a:xfrm>
                  <a:off x="2800550" y="2874455"/>
                  <a:ext cx="948017" cy="1464265"/>
                </a:xfrm>
                <a:custGeom>
                  <a:avLst/>
                  <a:gdLst>
                    <a:gd name="connsiteX0" fmla="*/ 858203 w 1058227"/>
                    <a:gd name="connsiteY0" fmla="*/ 1241107 h 1634490"/>
                    <a:gd name="connsiteX1" fmla="*/ 825818 w 1058227"/>
                    <a:gd name="connsiteY1" fmla="*/ 1407795 h 1634490"/>
                    <a:gd name="connsiteX2" fmla="*/ 802958 w 1058227"/>
                    <a:gd name="connsiteY2" fmla="*/ 1435418 h 1634490"/>
                    <a:gd name="connsiteX3" fmla="*/ 783908 w 1058227"/>
                    <a:gd name="connsiteY3" fmla="*/ 1435418 h 1634490"/>
                    <a:gd name="connsiteX4" fmla="*/ 772478 w 1058227"/>
                    <a:gd name="connsiteY4" fmla="*/ 1409700 h 1634490"/>
                    <a:gd name="connsiteX5" fmla="*/ 737235 w 1058227"/>
                    <a:gd name="connsiteY5" fmla="*/ 1396365 h 1634490"/>
                    <a:gd name="connsiteX6" fmla="*/ 703897 w 1058227"/>
                    <a:gd name="connsiteY6" fmla="*/ 1402080 h 1634490"/>
                    <a:gd name="connsiteX7" fmla="*/ 694372 w 1058227"/>
                    <a:gd name="connsiteY7" fmla="*/ 1531620 h 1634490"/>
                    <a:gd name="connsiteX8" fmla="*/ 699135 w 1058227"/>
                    <a:gd name="connsiteY8" fmla="*/ 1578293 h 1634490"/>
                    <a:gd name="connsiteX9" fmla="*/ 694372 w 1058227"/>
                    <a:gd name="connsiteY9" fmla="*/ 1605915 h 1634490"/>
                    <a:gd name="connsiteX10" fmla="*/ 681038 w 1058227"/>
                    <a:gd name="connsiteY10" fmla="*/ 1634490 h 1634490"/>
                    <a:gd name="connsiteX11" fmla="*/ 10477 w 1058227"/>
                    <a:gd name="connsiteY11" fmla="*/ 634365 h 1634490"/>
                    <a:gd name="connsiteX12" fmla="*/ 0 w 1058227"/>
                    <a:gd name="connsiteY12" fmla="*/ 601028 h 1634490"/>
                    <a:gd name="connsiteX13" fmla="*/ 156210 w 1058227"/>
                    <a:gd name="connsiteY13" fmla="*/ 0 h 1634490"/>
                    <a:gd name="connsiteX14" fmla="*/ 603885 w 1058227"/>
                    <a:gd name="connsiteY14" fmla="*/ 106680 h 1634490"/>
                    <a:gd name="connsiteX15" fmla="*/ 836295 w 1058227"/>
                    <a:gd name="connsiteY15" fmla="*/ 158115 h 1634490"/>
                    <a:gd name="connsiteX16" fmla="*/ 1058228 w 1058227"/>
                    <a:gd name="connsiteY16" fmla="*/ 202883 h 163449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1058227" h="1634490">
                      <a:moveTo>
                        <a:pt x="858203" y="1241107"/>
                      </a:moveTo>
                      <a:lnTo>
                        <a:pt x="825818" y="1407795"/>
                      </a:lnTo>
                      <a:lnTo>
                        <a:pt x="802958" y="1435418"/>
                      </a:lnTo>
                      <a:lnTo>
                        <a:pt x="783908" y="1435418"/>
                      </a:lnTo>
                      <a:lnTo>
                        <a:pt x="772478" y="1409700"/>
                      </a:lnTo>
                      <a:lnTo>
                        <a:pt x="737235" y="1396365"/>
                      </a:lnTo>
                      <a:lnTo>
                        <a:pt x="703897" y="1402080"/>
                      </a:lnTo>
                      <a:lnTo>
                        <a:pt x="694372" y="1531620"/>
                      </a:lnTo>
                      <a:lnTo>
                        <a:pt x="699135" y="1578293"/>
                      </a:lnTo>
                      <a:lnTo>
                        <a:pt x="694372" y="1605915"/>
                      </a:lnTo>
                      <a:lnTo>
                        <a:pt x="681038" y="1634490"/>
                      </a:lnTo>
                      <a:lnTo>
                        <a:pt x="10477" y="634365"/>
                      </a:lnTo>
                      <a:lnTo>
                        <a:pt x="0" y="601028"/>
                      </a:lnTo>
                      <a:lnTo>
                        <a:pt x="156210" y="0"/>
                      </a:lnTo>
                      <a:lnTo>
                        <a:pt x="603885" y="106680"/>
                      </a:lnTo>
                      <a:lnTo>
                        <a:pt x="836295" y="158115"/>
                      </a:lnTo>
                      <a:lnTo>
                        <a:pt x="1058228" y="202883"/>
                      </a:lnTo>
                      <a:close/>
                    </a:path>
                  </a:pathLst>
                </a:custGeom>
                <a:solidFill>
                  <a:srgbClr val="D0D0D0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algn="ctr"/>
                  <a:r>
                    <a: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rPr>
                    <a:t>NV</a:t>
                  </a:r>
                </a:p>
              </p:txBody>
            </p:sp>
            <p:sp>
              <p:nvSpPr>
                <p:cNvPr id="469" name="Freeform: Shape 468">
                  <a:extLst>
                    <a:ext uri="{FF2B5EF4-FFF2-40B4-BE49-F238E27FC236}">
                      <a16:creationId xmlns:a16="http://schemas.microsoft.com/office/drawing/2014/main" id="{33DDBDF6-95DC-50D4-1949-52997416361E}"/>
                    </a:ext>
                  </a:extLst>
                </p:cNvPr>
                <p:cNvSpPr/>
                <p:nvPr/>
              </p:nvSpPr>
              <p:spPr>
                <a:xfrm>
                  <a:off x="9417047" y="2237892"/>
                  <a:ext cx="247457" cy="517953"/>
                </a:xfrm>
                <a:custGeom>
                  <a:avLst/>
                  <a:gdLst>
                    <a:gd name="connsiteX0" fmla="*/ 92392 w 276225"/>
                    <a:gd name="connsiteY0" fmla="*/ 16192 h 578167"/>
                    <a:gd name="connsiteX1" fmla="*/ 80010 w 276225"/>
                    <a:gd name="connsiteY1" fmla="*/ 17145 h 578167"/>
                    <a:gd name="connsiteX2" fmla="*/ 70485 w 276225"/>
                    <a:gd name="connsiteY2" fmla="*/ 6667 h 578167"/>
                    <a:gd name="connsiteX3" fmla="*/ 52388 w 276225"/>
                    <a:gd name="connsiteY3" fmla="*/ 20002 h 578167"/>
                    <a:gd name="connsiteX4" fmla="*/ 47625 w 276225"/>
                    <a:gd name="connsiteY4" fmla="*/ 78105 h 578167"/>
                    <a:gd name="connsiteX5" fmla="*/ 59055 w 276225"/>
                    <a:gd name="connsiteY5" fmla="*/ 100013 h 578167"/>
                    <a:gd name="connsiteX6" fmla="*/ 48577 w 276225"/>
                    <a:gd name="connsiteY6" fmla="*/ 133350 h 578167"/>
                    <a:gd name="connsiteX7" fmla="*/ 68580 w 276225"/>
                    <a:gd name="connsiteY7" fmla="*/ 160020 h 578167"/>
                    <a:gd name="connsiteX8" fmla="*/ 64770 w 276225"/>
                    <a:gd name="connsiteY8" fmla="*/ 176213 h 578167"/>
                    <a:gd name="connsiteX9" fmla="*/ 65722 w 276225"/>
                    <a:gd name="connsiteY9" fmla="*/ 188595 h 578167"/>
                    <a:gd name="connsiteX10" fmla="*/ 55245 w 276225"/>
                    <a:gd name="connsiteY10" fmla="*/ 208598 h 578167"/>
                    <a:gd name="connsiteX11" fmla="*/ 41910 w 276225"/>
                    <a:gd name="connsiteY11" fmla="*/ 212407 h 578167"/>
                    <a:gd name="connsiteX12" fmla="*/ 36195 w 276225"/>
                    <a:gd name="connsiteY12" fmla="*/ 224790 h 578167"/>
                    <a:gd name="connsiteX13" fmla="*/ 16192 w 276225"/>
                    <a:gd name="connsiteY13" fmla="*/ 234315 h 578167"/>
                    <a:gd name="connsiteX14" fmla="*/ 9525 w 276225"/>
                    <a:gd name="connsiteY14" fmla="*/ 248602 h 578167"/>
                    <a:gd name="connsiteX15" fmla="*/ 22860 w 276225"/>
                    <a:gd name="connsiteY15" fmla="*/ 280988 h 578167"/>
                    <a:gd name="connsiteX16" fmla="*/ 18097 w 276225"/>
                    <a:gd name="connsiteY16" fmla="*/ 304800 h 578167"/>
                    <a:gd name="connsiteX17" fmla="*/ 22860 w 276225"/>
                    <a:gd name="connsiteY17" fmla="*/ 319088 h 578167"/>
                    <a:gd name="connsiteX18" fmla="*/ 13335 w 276225"/>
                    <a:gd name="connsiteY18" fmla="*/ 337185 h 578167"/>
                    <a:gd name="connsiteX19" fmla="*/ 17145 w 276225"/>
                    <a:gd name="connsiteY19" fmla="*/ 355282 h 578167"/>
                    <a:gd name="connsiteX20" fmla="*/ 4763 w 276225"/>
                    <a:gd name="connsiteY20" fmla="*/ 373380 h 578167"/>
                    <a:gd name="connsiteX21" fmla="*/ 6667 w 276225"/>
                    <a:gd name="connsiteY21" fmla="*/ 394335 h 578167"/>
                    <a:gd name="connsiteX22" fmla="*/ 0 w 276225"/>
                    <a:gd name="connsiteY22" fmla="*/ 404812 h 578167"/>
                    <a:gd name="connsiteX23" fmla="*/ 6667 w 276225"/>
                    <a:gd name="connsiteY23" fmla="*/ 447675 h 578167"/>
                    <a:gd name="connsiteX24" fmla="*/ 13335 w 276225"/>
                    <a:gd name="connsiteY24" fmla="*/ 461962 h 578167"/>
                    <a:gd name="connsiteX25" fmla="*/ 8572 w 276225"/>
                    <a:gd name="connsiteY25" fmla="*/ 486728 h 578167"/>
                    <a:gd name="connsiteX26" fmla="*/ 17145 w 276225"/>
                    <a:gd name="connsiteY26" fmla="*/ 503873 h 578167"/>
                    <a:gd name="connsiteX27" fmla="*/ 15240 w 276225"/>
                    <a:gd name="connsiteY27" fmla="*/ 527685 h 578167"/>
                    <a:gd name="connsiteX28" fmla="*/ 10477 w 276225"/>
                    <a:gd name="connsiteY28" fmla="*/ 540068 h 578167"/>
                    <a:gd name="connsiteX29" fmla="*/ 9525 w 276225"/>
                    <a:gd name="connsiteY29" fmla="*/ 553403 h 578167"/>
                    <a:gd name="connsiteX30" fmla="*/ 29527 w 276225"/>
                    <a:gd name="connsiteY30" fmla="*/ 578168 h 578167"/>
                    <a:gd name="connsiteX31" fmla="*/ 204788 w 276225"/>
                    <a:gd name="connsiteY31" fmla="*/ 541973 h 578167"/>
                    <a:gd name="connsiteX32" fmla="*/ 214313 w 276225"/>
                    <a:gd name="connsiteY32" fmla="*/ 527685 h 578167"/>
                    <a:gd name="connsiteX33" fmla="*/ 217170 w 276225"/>
                    <a:gd name="connsiteY33" fmla="*/ 511493 h 578167"/>
                    <a:gd name="connsiteX34" fmla="*/ 235267 w 276225"/>
                    <a:gd name="connsiteY34" fmla="*/ 505778 h 578167"/>
                    <a:gd name="connsiteX35" fmla="*/ 240030 w 276225"/>
                    <a:gd name="connsiteY35" fmla="*/ 495300 h 578167"/>
                    <a:gd name="connsiteX36" fmla="*/ 256222 w 276225"/>
                    <a:gd name="connsiteY36" fmla="*/ 484823 h 578167"/>
                    <a:gd name="connsiteX37" fmla="*/ 268605 w 276225"/>
                    <a:gd name="connsiteY37" fmla="*/ 487680 h 578167"/>
                    <a:gd name="connsiteX38" fmla="*/ 276225 w 276225"/>
                    <a:gd name="connsiteY38" fmla="*/ 441960 h 578167"/>
                    <a:gd name="connsiteX39" fmla="*/ 254317 w 276225"/>
                    <a:gd name="connsiteY39" fmla="*/ 428625 h 578167"/>
                    <a:gd name="connsiteX40" fmla="*/ 246697 w 276225"/>
                    <a:gd name="connsiteY40" fmla="*/ 407670 h 578167"/>
                    <a:gd name="connsiteX41" fmla="*/ 216217 w 276225"/>
                    <a:gd name="connsiteY41" fmla="*/ 388620 h 578167"/>
                    <a:gd name="connsiteX42" fmla="*/ 210502 w 276225"/>
                    <a:gd name="connsiteY42" fmla="*/ 350520 h 578167"/>
                    <a:gd name="connsiteX43" fmla="*/ 97155 w 276225"/>
                    <a:gd name="connsiteY43" fmla="*/ 0 h 57816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</a:cxnLst>
                  <a:rect l="l" t="t" r="r" b="b"/>
                  <a:pathLst>
                    <a:path w="276225" h="578167">
                      <a:moveTo>
                        <a:pt x="92392" y="16192"/>
                      </a:moveTo>
                      <a:lnTo>
                        <a:pt x="80010" y="17145"/>
                      </a:lnTo>
                      <a:lnTo>
                        <a:pt x="70485" y="6667"/>
                      </a:lnTo>
                      <a:lnTo>
                        <a:pt x="52388" y="20002"/>
                      </a:lnTo>
                      <a:lnTo>
                        <a:pt x="47625" y="78105"/>
                      </a:lnTo>
                      <a:lnTo>
                        <a:pt x="59055" y="100013"/>
                      </a:lnTo>
                      <a:lnTo>
                        <a:pt x="48577" y="133350"/>
                      </a:lnTo>
                      <a:lnTo>
                        <a:pt x="68580" y="160020"/>
                      </a:lnTo>
                      <a:lnTo>
                        <a:pt x="64770" y="176213"/>
                      </a:lnTo>
                      <a:lnTo>
                        <a:pt x="65722" y="188595"/>
                      </a:lnTo>
                      <a:lnTo>
                        <a:pt x="55245" y="208598"/>
                      </a:lnTo>
                      <a:lnTo>
                        <a:pt x="41910" y="212407"/>
                      </a:lnTo>
                      <a:lnTo>
                        <a:pt x="36195" y="224790"/>
                      </a:lnTo>
                      <a:lnTo>
                        <a:pt x="16192" y="234315"/>
                      </a:lnTo>
                      <a:lnTo>
                        <a:pt x="9525" y="248602"/>
                      </a:lnTo>
                      <a:lnTo>
                        <a:pt x="22860" y="280988"/>
                      </a:lnTo>
                      <a:lnTo>
                        <a:pt x="18097" y="304800"/>
                      </a:lnTo>
                      <a:lnTo>
                        <a:pt x="22860" y="319088"/>
                      </a:lnTo>
                      <a:lnTo>
                        <a:pt x="13335" y="337185"/>
                      </a:lnTo>
                      <a:lnTo>
                        <a:pt x="17145" y="355282"/>
                      </a:lnTo>
                      <a:lnTo>
                        <a:pt x="4763" y="373380"/>
                      </a:lnTo>
                      <a:lnTo>
                        <a:pt x="6667" y="394335"/>
                      </a:lnTo>
                      <a:lnTo>
                        <a:pt x="0" y="404812"/>
                      </a:lnTo>
                      <a:lnTo>
                        <a:pt x="6667" y="447675"/>
                      </a:lnTo>
                      <a:lnTo>
                        <a:pt x="13335" y="461962"/>
                      </a:lnTo>
                      <a:lnTo>
                        <a:pt x="8572" y="486728"/>
                      </a:lnTo>
                      <a:lnTo>
                        <a:pt x="17145" y="503873"/>
                      </a:lnTo>
                      <a:lnTo>
                        <a:pt x="15240" y="527685"/>
                      </a:lnTo>
                      <a:lnTo>
                        <a:pt x="10477" y="540068"/>
                      </a:lnTo>
                      <a:lnTo>
                        <a:pt x="9525" y="553403"/>
                      </a:lnTo>
                      <a:lnTo>
                        <a:pt x="29527" y="578168"/>
                      </a:lnTo>
                      <a:lnTo>
                        <a:pt x="204788" y="541973"/>
                      </a:lnTo>
                      <a:lnTo>
                        <a:pt x="214313" y="527685"/>
                      </a:lnTo>
                      <a:lnTo>
                        <a:pt x="217170" y="511493"/>
                      </a:lnTo>
                      <a:lnTo>
                        <a:pt x="235267" y="505778"/>
                      </a:lnTo>
                      <a:lnTo>
                        <a:pt x="240030" y="495300"/>
                      </a:lnTo>
                      <a:lnTo>
                        <a:pt x="256222" y="484823"/>
                      </a:lnTo>
                      <a:lnTo>
                        <a:pt x="268605" y="487680"/>
                      </a:lnTo>
                      <a:lnTo>
                        <a:pt x="276225" y="441960"/>
                      </a:lnTo>
                      <a:lnTo>
                        <a:pt x="254317" y="428625"/>
                      </a:lnTo>
                      <a:lnTo>
                        <a:pt x="246697" y="407670"/>
                      </a:lnTo>
                      <a:lnTo>
                        <a:pt x="216217" y="388620"/>
                      </a:lnTo>
                      <a:lnTo>
                        <a:pt x="210502" y="350520"/>
                      </a:lnTo>
                      <a:lnTo>
                        <a:pt x="97155" y="0"/>
                      </a:lnTo>
                      <a:close/>
                    </a:path>
                  </a:pathLst>
                </a:custGeom>
                <a:solidFill>
                  <a:srgbClr val="ED3C8D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algn="ctr"/>
                  <a:endParaRPr lang="en-US" sz="1200" b="1">
                    <a:solidFill>
                      <a:schemeClr val="bg1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  <p:sp>
              <p:nvSpPr>
                <p:cNvPr id="470" name="Freeform: Shape 469">
                  <a:extLst>
                    <a:ext uri="{FF2B5EF4-FFF2-40B4-BE49-F238E27FC236}">
                      <a16:creationId xmlns:a16="http://schemas.microsoft.com/office/drawing/2014/main" id="{3085B401-3869-A686-D603-34C39F64CABE}"/>
                    </a:ext>
                  </a:extLst>
                </p:cNvPr>
                <p:cNvSpPr/>
                <p:nvPr/>
              </p:nvSpPr>
              <p:spPr>
                <a:xfrm>
                  <a:off x="9157644" y="3079247"/>
                  <a:ext cx="197112" cy="459929"/>
                </a:xfrm>
                <a:custGeom>
                  <a:avLst/>
                  <a:gdLst>
                    <a:gd name="connsiteX0" fmla="*/ 190500 w 220027"/>
                    <a:gd name="connsiteY0" fmla="*/ 46672 h 513397"/>
                    <a:gd name="connsiteX1" fmla="*/ 51435 w 220027"/>
                    <a:gd name="connsiteY1" fmla="*/ 0 h 513397"/>
                    <a:gd name="connsiteX2" fmla="*/ 34290 w 220027"/>
                    <a:gd name="connsiteY2" fmla="*/ 23813 h 513397"/>
                    <a:gd name="connsiteX3" fmla="*/ 35243 w 220027"/>
                    <a:gd name="connsiteY3" fmla="*/ 44767 h 513397"/>
                    <a:gd name="connsiteX4" fmla="*/ 6668 w 220027"/>
                    <a:gd name="connsiteY4" fmla="*/ 96203 h 513397"/>
                    <a:gd name="connsiteX5" fmla="*/ 20955 w 220027"/>
                    <a:gd name="connsiteY5" fmla="*/ 113347 h 513397"/>
                    <a:gd name="connsiteX6" fmla="*/ 14288 w 220027"/>
                    <a:gd name="connsiteY6" fmla="*/ 132397 h 513397"/>
                    <a:gd name="connsiteX7" fmla="*/ 4763 w 220027"/>
                    <a:gd name="connsiteY7" fmla="*/ 141922 h 513397"/>
                    <a:gd name="connsiteX8" fmla="*/ 9525 w 220027"/>
                    <a:gd name="connsiteY8" fmla="*/ 176213 h 513397"/>
                    <a:gd name="connsiteX9" fmla="*/ 35243 w 220027"/>
                    <a:gd name="connsiteY9" fmla="*/ 184785 h 513397"/>
                    <a:gd name="connsiteX10" fmla="*/ 44768 w 220027"/>
                    <a:gd name="connsiteY10" fmla="*/ 211455 h 513397"/>
                    <a:gd name="connsiteX11" fmla="*/ 64770 w 220027"/>
                    <a:gd name="connsiteY11" fmla="*/ 221933 h 513397"/>
                    <a:gd name="connsiteX12" fmla="*/ 104775 w 220027"/>
                    <a:gd name="connsiteY12" fmla="*/ 252413 h 513397"/>
                    <a:gd name="connsiteX13" fmla="*/ 73343 w 220027"/>
                    <a:gd name="connsiteY13" fmla="*/ 277178 h 513397"/>
                    <a:gd name="connsiteX14" fmla="*/ 58102 w 220027"/>
                    <a:gd name="connsiteY14" fmla="*/ 299085 h 513397"/>
                    <a:gd name="connsiteX15" fmla="*/ 40957 w 220027"/>
                    <a:gd name="connsiteY15" fmla="*/ 327660 h 513397"/>
                    <a:gd name="connsiteX16" fmla="*/ 25718 w 220027"/>
                    <a:gd name="connsiteY16" fmla="*/ 333375 h 513397"/>
                    <a:gd name="connsiteX17" fmla="*/ 12382 w 220027"/>
                    <a:gd name="connsiteY17" fmla="*/ 349567 h 513397"/>
                    <a:gd name="connsiteX18" fmla="*/ 2857 w 220027"/>
                    <a:gd name="connsiteY18" fmla="*/ 370522 h 513397"/>
                    <a:gd name="connsiteX19" fmla="*/ 0 w 220027"/>
                    <a:gd name="connsiteY19" fmla="*/ 390525 h 513397"/>
                    <a:gd name="connsiteX20" fmla="*/ 7620 w 220027"/>
                    <a:gd name="connsiteY20" fmla="*/ 399097 h 513397"/>
                    <a:gd name="connsiteX21" fmla="*/ 11430 w 220027"/>
                    <a:gd name="connsiteY21" fmla="*/ 421005 h 513397"/>
                    <a:gd name="connsiteX22" fmla="*/ 22860 w 220027"/>
                    <a:gd name="connsiteY22" fmla="*/ 426720 h 513397"/>
                    <a:gd name="connsiteX23" fmla="*/ 45720 w 220027"/>
                    <a:gd name="connsiteY23" fmla="*/ 441008 h 513397"/>
                    <a:gd name="connsiteX24" fmla="*/ 62865 w 220027"/>
                    <a:gd name="connsiteY24" fmla="*/ 448628 h 513397"/>
                    <a:gd name="connsiteX25" fmla="*/ 78105 w 220027"/>
                    <a:gd name="connsiteY25" fmla="*/ 456247 h 513397"/>
                    <a:gd name="connsiteX26" fmla="*/ 79057 w 220027"/>
                    <a:gd name="connsiteY26" fmla="*/ 466725 h 513397"/>
                    <a:gd name="connsiteX27" fmla="*/ 86677 w 220027"/>
                    <a:gd name="connsiteY27" fmla="*/ 467678 h 513397"/>
                    <a:gd name="connsiteX28" fmla="*/ 97155 w 220027"/>
                    <a:gd name="connsiteY28" fmla="*/ 456247 h 513397"/>
                    <a:gd name="connsiteX29" fmla="*/ 104775 w 220027"/>
                    <a:gd name="connsiteY29" fmla="*/ 460058 h 513397"/>
                    <a:gd name="connsiteX30" fmla="*/ 124777 w 220027"/>
                    <a:gd name="connsiteY30" fmla="*/ 461963 h 513397"/>
                    <a:gd name="connsiteX31" fmla="*/ 122873 w 220027"/>
                    <a:gd name="connsiteY31" fmla="*/ 489585 h 513397"/>
                    <a:gd name="connsiteX32" fmla="*/ 124777 w 220027"/>
                    <a:gd name="connsiteY32" fmla="*/ 513397 h 513397"/>
                    <a:gd name="connsiteX33" fmla="*/ 141923 w 220027"/>
                    <a:gd name="connsiteY33" fmla="*/ 506730 h 513397"/>
                    <a:gd name="connsiteX34" fmla="*/ 156210 w 220027"/>
                    <a:gd name="connsiteY34" fmla="*/ 469583 h 513397"/>
                    <a:gd name="connsiteX35" fmla="*/ 171450 w 220027"/>
                    <a:gd name="connsiteY35" fmla="*/ 423863 h 513397"/>
                    <a:gd name="connsiteX36" fmla="*/ 199073 w 220027"/>
                    <a:gd name="connsiteY36" fmla="*/ 397192 h 513397"/>
                    <a:gd name="connsiteX37" fmla="*/ 204788 w 220027"/>
                    <a:gd name="connsiteY37" fmla="*/ 363855 h 513397"/>
                    <a:gd name="connsiteX38" fmla="*/ 199073 w 220027"/>
                    <a:gd name="connsiteY38" fmla="*/ 352425 h 513397"/>
                    <a:gd name="connsiteX39" fmla="*/ 215265 w 220027"/>
                    <a:gd name="connsiteY39" fmla="*/ 324803 h 513397"/>
                    <a:gd name="connsiteX40" fmla="*/ 215265 w 220027"/>
                    <a:gd name="connsiteY40" fmla="*/ 313372 h 513397"/>
                    <a:gd name="connsiteX41" fmla="*/ 208598 w 220027"/>
                    <a:gd name="connsiteY41" fmla="*/ 302895 h 513397"/>
                    <a:gd name="connsiteX42" fmla="*/ 220027 w 220027"/>
                    <a:gd name="connsiteY42" fmla="*/ 277178 h 513397"/>
                    <a:gd name="connsiteX43" fmla="*/ 217170 w 220027"/>
                    <a:gd name="connsiteY43" fmla="*/ 242888 h 513397"/>
                    <a:gd name="connsiteX44" fmla="*/ 211455 w 220027"/>
                    <a:gd name="connsiteY44" fmla="*/ 164783 h 513397"/>
                    <a:gd name="connsiteX45" fmla="*/ 200025 w 220027"/>
                    <a:gd name="connsiteY45" fmla="*/ 151447 h 513397"/>
                    <a:gd name="connsiteX46" fmla="*/ 200025 w 220027"/>
                    <a:gd name="connsiteY46" fmla="*/ 164783 h 513397"/>
                    <a:gd name="connsiteX47" fmla="*/ 204788 w 220027"/>
                    <a:gd name="connsiteY47" fmla="*/ 170497 h 513397"/>
                    <a:gd name="connsiteX48" fmla="*/ 194310 w 220027"/>
                    <a:gd name="connsiteY48" fmla="*/ 170497 h 513397"/>
                    <a:gd name="connsiteX49" fmla="*/ 188595 w 220027"/>
                    <a:gd name="connsiteY49" fmla="*/ 166688 h 513397"/>
                    <a:gd name="connsiteX50" fmla="*/ 176213 w 220027"/>
                    <a:gd name="connsiteY50" fmla="*/ 164783 h 513397"/>
                    <a:gd name="connsiteX51" fmla="*/ 167640 w 220027"/>
                    <a:gd name="connsiteY51" fmla="*/ 170497 h 513397"/>
                    <a:gd name="connsiteX52" fmla="*/ 156210 w 220027"/>
                    <a:gd name="connsiteY52" fmla="*/ 155258 h 513397"/>
                    <a:gd name="connsiteX53" fmla="*/ 162877 w 220027"/>
                    <a:gd name="connsiteY53" fmla="*/ 139065 h 513397"/>
                    <a:gd name="connsiteX54" fmla="*/ 162877 w 220027"/>
                    <a:gd name="connsiteY54" fmla="*/ 129540 h 513397"/>
                    <a:gd name="connsiteX55" fmla="*/ 179070 w 220027"/>
                    <a:gd name="connsiteY55" fmla="*/ 122872 h 513397"/>
                    <a:gd name="connsiteX56" fmla="*/ 186690 w 220027"/>
                    <a:gd name="connsiteY56" fmla="*/ 102870 h 5133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</a:cxnLst>
                  <a:rect l="l" t="t" r="r" b="b"/>
                  <a:pathLst>
                    <a:path w="220027" h="513397">
                      <a:moveTo>
                        <a:pt x="190500" y="46672"/>
                      </a:moveTo>
                      <a:lnTo>
                        <a:pt x="51435" y="0"/>
                      </a:lnTo>
                      <a:lnTo>
                        <a:pt x="34290" y="23813"/>
                      </a:lnTo>
                      <a:lnTo>
                        <a:pt x="35243" y="44767"/>
                      </a:lnTo>
                      <a:lnTo>
                        <a:pt x="6668" y="96203"/>
                      </a:lnTo>
                      <a:lnTo>
                        <a:pt x="20955" y="113347"/>
                      </a:lnTo>
                      <a:lnTo>
                        <a:pt x="14288" y="132397"/>
                      </a:lnTo>
                      <a:lnTo>
                        <a:pt x="4763" y="141922"/>
                      </a:lnTo>
                      <a:lnTo>
                        <a:pt x="9525" y="176213"/>
                      </a:lnTo>
                      <a:lnTo>
                        <a:pt x="35243" y="184785"/>
                      </a:lnTo>
                      <a:lnTo>
                        <a:pt x="44768" y="211455"/>
                      </a:lnTo>
                      <a:lnTo>
                        <a:pt x="64770" y="221933"/>
                      </a:lnTo>
                      <a:lnTo>
                        <a:pt x="104775" y="252413"/>
                      </a:lnTo>
                      <a:lnTo>
                        <a:pt x="73343" y="277178"/>
                      </a:lnTo>
                      <a:lnTo>
                        <a:pt x="58102" y="299085"/>
                      </a:lnTo>
                      <a:lnTo>
                        <a:pt x="40957" y="327660"/>
                      </a:lnTo>
                      <a:lnTo>
                        <a:pt x="25718" y="333375"/>
                      </a:lnTo>
                      <a:lnTo>
                        <a:pt x="12382" y="349567"/>
                      </a:lnTo>
                      <a:lnTo>
                        <a:pt x="2857" y="370522"/>
                      </a:lnTo>
                      <a:lnTo>
                        <a:pt x="0" y="390525"/>
                      </a:lnTo>
                      <a:lnTo>
                        <a:pt x="7620" y="399097"/>
                      </a:lnTo>
                      <a:lnTo>
                        <a:pt x="11430" y="421005"/>
                      </a:lnTo>
                      <a:lnTo>
                        <a:pt x="22860" y="426720"/>
                      </a:lnTo>
                      <a:lnTo>
                        <a:pt x="45720" y="441008"/>
                      </a:lnTo>
                      <a:lnTo>
                        <a:pt x="62865" y="448628"/>
                      </a:lnTo>
                      <a:lnTo>
                        <a:pt x="78105" y="456247"/>
                      </a:lnTo>
                      <a:lnTo>
                        <a:pt x="79057" y="466725"/>
                      </a:lnTo>
                      <a:lnTo>
                        <a:pt x="86677" y="467678"/>
                      </a:lnTo>
                      <a:lnTo>
                        <a:pt x="97155" y="456247"/>
                      </a:lnTo>
                      <a:lnTo>
                        <a:pt x="104775" y="460058"/>
                      </a:lnTo>
                      <a:lnTo>
                        <a:pt x="124777" y="461963"/>
                      </a:lnTo>
                      <a:lnTo>
                        <a:pt x="122873" y="489585"/>
                      </a:lnTo>
                      <a:lnTo>
                        <a:pt x="124777" y="513397"/>
                      </a:lnTo>
                      <a:lnTo>
                        <a:pt x="141923" y="506730"/>
                      </a:lnTo>
                      <a:lnTo>
                        <a:pt x="156210" y="469583"/>
                      </a:lnTo>
                      <a:lnTo>
                        <a:pt x="171450" y="423863"/>
                      </a:lnTo>
                      <a:lnTo>
                        <a:pt x="199073" y="397192"/>
                      </a:lnTo>
                      <a:lnTo>
                        <a:pt x="204788" y="363855"/>
                      </a:lnTo>
                      <a:lnTo>
                        <a:pt x="199073" y="352425"/>
                      </a:lnTo>
                      <a:lnTo>
                        <a:pt x="215265" y="324803"/>
                      </a:lnTo>
                      <a:lnTo>
                        <a:pt x="215265" y="313372"/>
                      </a:lnTo>
                      <a:lnTo>
                        <a:pt x="208598" y="302895"/>
                      </a:lnTo>
                      <a:lnTo>
                        <a:pt x="220027" y="277178"/>
                      </a:lnTo>
                      <a:lnTo>
                        <a:pt x="217170" y="242888"/>
                      </a:lnTo>
                      <a:lnTo>
                        <a:pt x="211455" y="164783"/>
                      </a:lnTo>
                      <a:lnTo>
                        <a:pt x="200025" y="151447"/>
                      </a:lnTo>
                      <a:lnTo>
                        <a:pt x="200025" y="164783"/>
                      </a:lnTo>
                      <a:lnTo>
                        <a:pt x="204788" y="170497"/>
                      </a:lnTo>
                      <a:lnTo>
                        <a:pt x="194310" y="170497"/>
                      </a:lnTo>
                      <a:lnTo>
                        <a:pt x="188595" y="166688"/>
                      </a:lnTo>
                      <a:lnTo>
                        <a:pt x="176213" y="164783"/>
                      </a:lnTo>
                      <a:lnTo>
                        <a:pt x="167640" y="170497"/>
                      </a:lnTo>
                      <a:lnTo>
                        <a:pt x="156210" y="155258"/>
                      </a:lnTo>
                      <a:lnTo>
                        <a:pt x="162877" y="139065"/>
                      </a:lnTo>
                      <a:lnTo>
                        <a:pt x="162877" y="129540"/>
                      </a:lnTo>
                      <a:lnTo>
                        <a:pt x="179070" y="122872"/>
                      </a:lnTo>
                      <a:lnTo>
                        <a:pt x="186690" y="102870"/>
                      </a:lnTo>
                      <a:close/>
                    </a:path>
                  </a:pathLst>
                </a:custGeom>
                <a:solidFill>
                  <a:srgbClr val="ED3C8D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algn="ctr"/>
                  <a:endParaRPr lang="en-US" sz="1200" b="1">
                    <a:solidFill>
                      <a:schemeClr val="bg1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  <p:sp>
              <p:nvSpPr>
                <p:cNvPr id="471" name="Freeform: Shape 470">
                  <a:extLst>
                    <a:ext uri="{FF2B5EF4-FFF2-40B4-BE49-F238E27FC236}">
                      <a16:creationId xmlns:a16="http://schemas.microsoft.com/office/drawing/2014/main" id="{4DD55CA1-5693-18AE-8A0B-89F0C9D048A2}"/>
                    </a:ext>
                  </a:extLst>
                </p:cNvPr>
                <p:cNvSpPr/>
                <p:nvPr/>
              </p:nvSpPr>
              <p:spPr>
                <a:xfrm>
                  <a:off x="4156445" y="4107475"/>
                  <a:ext cx="1038467" cy="1077719"/>
                </a:xfrm>
                <a:custGeom>
                  <a:avLst/>
                  <a:gdLst>
                    <a:gd name="connsiteX0" fmla="*/ 1153478 w 1159192"/>
                    <a:gd name="connsiteY0" fmla="*/ 208597 h 1203007"/>
                    <a:gd name="connsiteX1" fmla="*/ 1145858 w 1159192"/>
                    <a:gd name="connsiteY1" fmla="*/ 208597 h 1203007"/>
                    <a:gd name="connsiteX2" fmla="*/ 1070610 w 1159192"/>
                    <a:gd name="connsiteY2" fmla="*/ 1154430 h 1203007"/>
                    <a:gd name="connsiteX3" fmla="*/ 767715 w 1159192"/>
                    <a:gd name="connsiteY3" fmla="*/ 1129665 h 1203007"/>
                    <a:gd name="connsiteX4" fmla="*/ 440055 w 1159192"/>
                    <a:gd name="connsiteY4" fmla="*/ 1095375 h 1203007"/>
                    <a:gd name="connsiteX5" fmla="*/ 437197 w 1159192"/>
                    <a:gd name="connsiteY5" fmla="*/ 1123950 h 1203007"/>
                    <a:gd name="connsiteX6" fmla="*/ 456247 w 1159192"/>
                    <a:gd name="connsiteY6" fmla="*/ 1144905 h 1203007"/>
                    <a:gd name="connsiteX7" fmla="*/ 162878 w 1159192"/>
                    <a:gd name="connsiteY7" fmla="*/ 1105853 h 1203007"/>
                    <a:gd name="connsiteX8" fmla="*/ 149543 w 1159192"/>
                    <a:gd name="connsiteY8" fmla="*/ 1203007 h 1203007"/>
                    <a:gd name="connsiteX9" fmla="*/ 0 w 1159192"/>
                    <a:gd name="connsiteY9" fmla="*/ 1182053 h 1203007"/>
                    <a:gd name="connsiteX10" fmla="*/ 165735 w 1159192"/>
                    <a:gd name="connsiteY10" fmla="*/ 0 h 1203007"/>
                    <a:gd name="connsiteX11" fmla="*/ 666750 w 1159192"/>
                    <a:gd name="connsiteY11" fmla="*/ 61913 h 1203007"/>
                    <a:gd name="connsiteX12" fmla="*/ 1159193 w 1159192"/>
                    <a:gd name="connsiteY12" fmla="*/ 107632 h 120300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159192" h="1203007">
                      <a:moveTo>
                        <a:pt x="1153478" y="208597"/>
                      </a:moveTo>
                      <a:lnTo>
                        <a:pt x="1145858" y="208597"/>
                      </a:lnTo>
                      <a:lnTo>
                        <a:pt x="1070610" y="1154430"/>
                      </a:lnTo>
                      <a:lnTo>
                        <a:pt x="767715" y="1129665"/>
                      </a:lnTo>
                      <a:lnTo>
                        <a:pt x="440055" y="1095375"/>
                      </a:lnTo>
                      <a:lnTo>
                        <a:pt x="437197" y="1123950"/>
                      </a:lnTo>
                      <a:lnTo>
                        <a:pt x="456247" y="1144905"/>
                      </a:lnTo>
                      <a:lnTo>
                        <a:pt x="162878" y="1105853"/>
                      </a:lnTo>
                      <a:lnTo>
                        <a:pt x="149543" y="1203007"/>
                      </a:lnTo>
                      <a:lnTo>
                        <a:pt x="0" y="1182053"/>
                      </a:lnTo>
                      <a:lnTo>
                        <a:pt x="165735" y="0"/>
                      </a:lnTo>
                      <a:lnTo>
                        <a:pt x="666750" y="61913"/>
                      </a:lnTo>
                      <a:lnTo>
                        <a:pt x="1159193" y="107632"/>
                      </a:lnTo>
                      <a:close/>
                    </a:path>
                  </a:pathLst>
                </a:custGeom>
                <a:solidFill>
                  <a:srgbClr val="D0D0D0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algn="ctr"/>
                  <a:r>
                    <a: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rPr>
                    <a:t>NM</a:t>
                  </a:r>
                </a:p>
              </p:txBody>
            </p:sp>
            <p:sp>
              <p:nvSpPr>
                <p:cNvPr id="472" name="Freeform: Shape 471">
                  <a:extLst>
                    <a:ext uri="{FF2B5EF4-FFF2-40B4-BE49-F238E27FC236}">
                      <a16:creationId xmlns:a16="http://schemas.microsoft.com/office/drawing/2014/main" id="{4346A000-F915-508F-8165-849A8250227B}"/>
                    </a:ext>
                  </a:extLst>
                </p:cNvPr>
                <p:cNvSpPr/>
                <p:nvPr/>
              </p:nvSpPr>
              <p:spPr>
                <a:xfrm>
                  <a:off x="8479270" y="2366741"/>
                  <a:ext cx="1129771" cy="858421"/>
                </a:xfrm>
                <a:custGeom>
                  <a:avLst/>
                  <a:gdLst>
                    <a:gd name="connsiteX0" fmla="*/ 1237298 w 1261110"/>
                    <a:gd name="connsiteY0" fmla="*/ 710565 h 958215"/>
                    <a:gd name="connsiteX1" fmla="*/ 1224915 w 1261110"/>
                    <a:gd name="connsiteY1" fmla="*/ 711518 h 958215"/>
                    <a:gd name="connsiteX2" fmla="*/ 1220152 w 1261110"/>
                    <a:gd name="connsiteY2" fmla="*/ 721043 h 958215"/>
                    <a:gd name="connsiteX3" fmla="*/ 945832 w 1261110"/>
                    <a:gd name="connsiteY3" fmla="*/ 926783 h 958215"/>
                    <a:gd name="connsiteX4" fmla="*/ 952500 w 1261110"/>
                    <a:gd name="connsiteY4" fmla="*/ 932497 h 958215"/>
                    <a:gd name="connsiteX5" fmla="*/ 964882 w 1261110"/>
                    <a:gd name="connsiteY5" fmla="*/ 929640 h 958215"/>
                    <a:gd name="connsiteX6" fmla="*/ 975360 w 1261110"/>
                    <a:gd name="connsiteY6" fmla="*/ 932497 h 958215"/>
                    <a:gd name="connsiteX7" fmla="*/ 983932 w 1261110"/>
                    <a:gd name="connsiteY7" fmla="*/ 920115 h 958215"/>
                    <a:gd name="connsiteX8" fmla="*/ 1002030 w 1261110"/>
                    <a:gd name="connsiteY8" fmla="*/ 920115 h 958215"/>
                    <a:gd name="connsiteX9" fmla="*/ 1024890 w 1261110"/>
                    <a:gd name="connsiteY9" fmla="*/ 911543 h 958215"/>
                    <a:gd name="connsiteX10" fmla="*/ 1073468 w 1261110"/>
                    <a:gd name="connsiteY10" fmla="*/ 891540 h 958215"/>
                    <a:gd name="connsiteX11" fmla="*/ 1068705 w 1261110"/>
                    <a:gd name="connsiteY11" fmla="*/ 886778 h 958215"/>
                    <a:gd name="connsiteX12" fmla="*/ 1050607 w 1261110"/>
                    <a:gd name="connsiteY12" fmla="*/ 894397 h 958215"/>
                    <a:gd name="connsiteX13" fmla="*/ 1031557 w 1261110"/>
                    <a:gd name="connsiteY13" fmla="*/ 902970 h 958215"/>
                    <a:gd name="connsiteX14" fmla="*/ 1033463 w 1261110"/>
                    <a:gd name="connsiteY14" fmla="*/ 895350 h 958215"/>
                    <a:gd name="connsiteX15" fmla="*/ 1058227 w 1261110"/>
                    <a:gd name="connsiteY15" fmla="*/ 884872 h 958215"/>
                    <a:gd name="connsiteX16" fmla="*/ 1065848 w 1261110"/>
                    <a:gd name="connsiteY16" fmla="*/ 875347 h 958215"/>
                    <a:gd name="connsiteX17" fmla="*/ 1077277 w 1261110"/>
                    <a:gd name="connsiteY17" fmla="*/ 876300 h 958215"/>
                    <a:gd name="connsiteX18" fmla="*/ 1116330 w 1261110"/>
                    <a:gd name="connsiteY18" fmla="*/ 854393 h 958215"/>
                    <a:gd name="connsiteX19" fmla="*/ 1116330 w 1261110"/>
                    <a:gd name="connsiteY19" fmla="*/ 861060 h 958215"/>
                    <a:gd name="connsiteX20" fmla="*/ 1076325 w 1261110"/>
                    <a:gd name="connsiteY20" fmla="*/ 889635 h 958215"/>
                    <a:gd name="connsiteX21" fmla="*/ 1119188 w 1261110"/>
                    <a:gd name="connsiteY21" fmla="*/ 862965 h 958215"/>
                    <a:gd name="connsiteX22" fmla="*/ 1135380 w 1261110"/>
                    <a:gd name="connsiteY22" fmla="*/ 842010 h 958215"/>
                    <a:gd name="connsiteX23" fmla="*/ 1149668 w 1261110"/>
                    <a:gd name="connsiteY23" fmla="*/ 841058 h 958215"/>
                    <a:gd name="connsiteX24" fmla="*/ 1192530 w 1261110"/>
                    <a:gd name="connsiteY24" fmla="*/ 811530 h 958215"/>
                    <a:gd name="connsiteX25" fmla="*/ 1223010 w 1261110"/>
                    <a:gd name="connsiteY25" fmla="*/ 782003 h 958215"/>
                    <a:gd name="connsiteX26" fmla="*/ 1251585 w 1261110"/>
                    <a:gd name="connsiteY26" fmla="*/ 760095 h 958215"/>
                    <a:gd name="connsiteX27" fmla="*/ 1261110 w 1261110"/>
                    <a:gd name="connsiteY27" fmla="*/ 748665 h 958215"/>
                    <a:gd name="connsiteX28" fmla="*/ 1244918 w 1261110"/>
                    <a:gd name="connsiteY28" fmla="*/ 747713 h 958215"/>
                    <a:gd name="connsiteX29" fmla="*/ 1235393 w 1261110"/>
                    <a:gd name="connsiteY29" fmla="*/ 759143 h 958215"/>
                    <a:gd name="connsiteX30" fmla="*/ 1233488 w 1261110"/>
                    <a:gd name="connsiteY30" fmla="*/ 765810 h 958215"/>
                    <a:gd name="connsiteX31" fmla="*/ 1224915 w 1261110"/>
                    <a:gd name="connsiteY31" fmla="*/ 772478 h 958215"/>
                    <a:gd name="connsiteX32" fmla="*/ 1217295 w 1261110"/>
                    <a:gd name="connsiteY32" fmla="*/ 762000 h 958215"/>
                    <a:gd name="connsiteX33" fmla="*/ 1201102 w 1261110"/>
                    <a:gd name="connsiteY33" fmla="*/ 771525 h 958215"/>
                    <a:gd name="connsiteX34" fmla="*/ 1200150 w 1261110"/>
                    <a:gd name="connsiteY34" fmla="*/ 780097 h 958215"/>
                    <a:gd name="connsiteX35" fmla="*/ 1191577 w 1261110"/>
                    <a:gd name="connsiteY35" fmla="*/ 778193 h 958215"/>
                    <a:gd name="connsiteX36" fmla="*/ 1196340 w 1261110"/>
                    <a:gd name="connsiteY36" fmla="*/ 769620 h 958215"/>
                    <a:gd name="connsiteX37" fmla="*/ 1184910 w 1261110"/>
                    <a:gd name="connsiteY37" fmla="*/ 762953 h 958215"/>
                    <a:gd name="connsiteX38" fmla="*/ 1179195 w 1261110"/>
                    <a:gd name="connsiteY38" fmla="*/ 771525 h 958215"/>
                    <a:gd name="connsiteX39" fmla="*/ 1187768 w 1261110"/>
                    <a:gd name="connsiteY39" fmla="*/ 774383 h 958215"/>
                    <a:gd name="connsiteX40" fmla="*/ 1189673 w 1261110"/>
                    <a:gd name="connsiteY40" fmla="*/ 779145 h 958215"/>
                    <a:gd name="connsiteX41" fmla="*/ 1186815 w 1261110"/>
                    <a:gd name="connsiteY41" fmla="*/ 783908 h 958215"/>
                    <a:gd name="connsiteX42" fmla="*/ 1173480 w 1261110"/>
                    <a:gd name="connsiteY42" fmla="*/ 808672 h 958215"/>
                    <a:gd name="connsiteX43" fmla="*/ 1155382 w 1261110"/>
                    <a:gd name="connsiteY43" fmla="*/ 808672 h 958215"/>
                    <a:gd name="connsiteX44" fmla="*/ 1163955 w 1261110"/>
                    <a:gd name="connsiteY44" fmla="*/ 791528 h 958215"/>
                    <a:gd name="connsiteX45" fmla="*/ 1172527 w 1261110"/>
                    <a:gd name="connsiteY45" fmla="*/ 785813 h 958215"/>
                    <a:gd name="connsiteX46" fmla="*/ 1175385 w 1261110"/>
                    <a:gd name="connsiteY46" fmla="*/ 769620 h 958215"/>
                    <a:gd name="connsiteX47" fmla="*/ 1188720 w 1261110"/>
                    <a:gd name="connsiteY47" fmla="*/ 754380 h 958215"/>
                    <a:gd name="connsiteX48" fmla="*/ 1197293 w 1261110"/>
                    <a:gd name="connsiteY48" fmla="*/ 746760 h 958215"/>
                    <a:gd name="connsiteX49" fmla="*/ 1211580 w 1261110"/>
                    <a:gd name="connsiteY49" fmla="*/ 740093 h 958215"/>
                    <a:gd name="connsiteX50" fmla="*/ 1200150 w 1261110"/>
                    <a:gd name="connsiteY50" fmla="*/ 738188 h 958215"/>
                    <a:gd name="connsiteX51" fmla="*/ 1193482 w 1261110"/>
                    <a:gd name="connsiteY51" fmla="*/ 746760 h 958215"/>
                    <a:gd name="connsiteX52" fmla="*/ 1186815 w 1261110"/>
                    <a:gd name="connsiteY52" fmla="*/ 746760 h 958215"/>
                    <a:gd name="connsiteX53" fmla="*/ 1176338 w 1261110"/>
                    <a:gd name="connsiteY53" fmla="*/ 754380 h 958215"/>
                    <a:gd name="connsiteX54" fmla="*/ 1174432 w 1261110"/>
                    <a:gd name="connsiteY54" fmla="*/ 763905 h 958215"/>
                    <a:gd name="connsiteX55" fmla="*/ 1153477 w 1261110"/>
                    <a:gd name="connsiteY55" fmla="*/ 783908 h 958215"/>
                    <a:gd name="connsiteX56" fmla="*/ 1149668 w 1261110"/>
                    <a:gd name="connsiteY56" fmla="*/ 792480 h 958215"/>
                    <a:gd name="connsiteX57" fmla="*/ 1136332 w 1261110"/>
                    <a:gd name="connsiteY57" fmla="*/ 801053 h 958215"/>
                    <a:gd name="connsiteX58" fmla="*/ 1062990 w 1261110"/>
                    <a:gd name="connsiteY58" fmla="*/ 819150 h 958215"/>
                    <a:gd name="connsiteX59" fmla="*/ 1064895 w 1261110"/>
                    <a:gd name="connsiteY59" fmla="*/ 827722 h 958215"/>
                    <a:gd name="connsiteX60" fmla="*/ 1056323 w 1261110"/>
                    <a:gd name="connsiteY60" fmla="*/ 834390 h 958215"/>
                    <a:gd name="connsiteX61" fmla="*/ 1037273 w 1261110"/>
                    <a:gd name="connsiteY61" fmla="*/ 837247 h 958215"/>
                    <a:gd name="connsiteX62" fmla="*/ 1027748 w 1261110"/>
                    <a:gd name="connsiteY62" fmla="*/ 831533 h 958215"/>
                    <a:gd name="connsiteX63" fmla="*/ 1025843 w 1261110"/>
                    <a:gd name="connsiteY63" fmla="*/ 842010 h 958215"/>
                    <a:gd name="connsiteX64" fmla="*/ 1015365 w 1261110"/>
                    <a:gd name="connsiteY64" fmla="*/ 838200 h 958215"/>
                    <a:gd name="connsiteX65" fmla="*/ 1016318 w 1261110"/>
                    <a:gd name="connsiteY65" fmla="*/ 847725 h 958215"/>
                    <a:gd name="connsiteX66" fmla="*/ 1004888 w 1261110"/>
                    <a:gd name="connsiteY66" fmla="*/ 846772 h 958215"/>
                    <a:gd name="connsiteX67" fmla="*/ 993457 w 1261110"/>
                    <a:gd name="connsiteY67" fmla="*/ 851535 h 958215"/>
                    <a:gd name="connsiteX68" fmla="*/ 991552 w 1261110"/>
                    <a:gd name="connsiteY68" fmla="*/ 862013 h 958215"/>
                    <a:gd name="connsiteX69" fmla="*/ 982027 w 1261110"/>
                    <a:gd name="connsiteY69" fmla="*/ 862013 h 958215"/>
                    <a:gd name="connsiteX70" fmla="*/ 983932 w 1261110"/>
                    <a:gd name="connsiteY70" fmla="*/ 871538 h 958215"/>
                    <a:gd name="connsiteX71" fmla="*/ 977265 w 1261110"/>
                    <a:gd name="connsiteY71" fmla="*/ 871538 h 958215"/>
                    <a:gd name="connsiteX72" fmla="*/ 979170 w 1261110"/>
                    <a:gd name="connsiteY72" fmla="*/ 881063 h 958215"/>
                    <a:gd name="connsiteX73" fmla="*/ 962025 w 1261110"/>
                    <a:gd name="connsiteY73" fmla="*/ 884872 h 958215"/>
                    <a:gd name="connsiteX74" fmla="*/ 947738 w 1261110"/>
                    <a:gd name="connsiteY74" fmla="*/ 906780 h 958215"/>
                    <a:gd name="connsiteX75" fmla="*/ 938213 w 1261110"/>
                    <a:gd name="connsiteY75" fmla="*/ 922972 h 958215"/>
                    <a:gd name="connsiteX76" fmla="*/ 922973 w 1261110"/>
                    <a:gd name="connsiteY76" fmla="*/ 926783 h 958215"/>
                    <a:gd name="connsiteX77" fmla="*/ 922973 w 1261110"/>
                    <a:gd name="connsiteY77" fmla="*/ 936308 h 958215"/>
                    <a:gd name="connsiteX78" fmla="*/ 916305 w 1261110"/>
                    <a:gd name="connsiteY78" fmla="*/ 951547 h 958215"/>
                    <a:gd name="connsiteX79" fmla="*/ 922020 w 1261110"/>
                    <a:gd name="connsiteY79" fmla="*/ 958215 h 958215"/>
                    <a:gd name="connsiteX80" fmla="*/ 944880 w 1261110"/>
                    <a:gd name="connsiteY80" fmla="*/ 936308 h 958215"/>
                    <a:gd name="connsiteX81" fmla="*/ 943927 w 1261110"/>
                    <a:gd name="connsiteY81" fmla="*/ 927735 h 958215"/>
                    <a:gd name="connsiteX82" fmla="*/ 842010 w 1261110"/>
                    <a:gd name="connsiteY82" fmla="*/ 16192 h 958215"/>
                    <a:gd name="connsiteX83" fmla="*/ 836295 w 1261110"/>
                    <a:gd name="connsiteY83" fmla="*/ 34290 h 958215"/>
                    <a:gd name="connsiteX84" fmla="*/ 849630 w 1261110"/>
                    <a:gd name="connsiteY84" fmla="*/ 42863 h 958215"/>
                    <a:gd name="connsiteX85" fmla="*/ 845820 w 1261110"/>
                    <a:gd name="connsiteY85" fmla="*/ 57150 h 958215"/>
                    <a:gd name="connsiteX86" fmla="*/ 850582 w 1261110"/>
                    <a:gd name="connsiteY86" fmla="*/ 87630 h 958215"/>
                    <a:gd name="connsiteX87" fmla="*/ 871538 w 1261110"/>
                    <a:gd name="connsiteY87" fmla="*/ 109538 h 958215"/>
                    <a:gd name="connsiteX88" fmla="*/ 867727 w 1261110"/>
                    <a:gd name="connsiteY88" fmla="*/ 130492 h 958215"/>
                    <a:gd name="connsiteX89" fmla="*/ 873443 w 1261110"/>
                    <a:gd name="connsiteY89" fmla="*/ 149542 h 958215"/>
                    <a:gd name="connsiteX90" fmla="*/ 869632 w 1261110"/>
                    <a:gd name="connsiteY90" fmla="*/ 159067 h 958215"/>
                    <a:gd name="connsiteX91" fmla="*/ 866775 w 1261110"/>
                    <a:gd name="connsiteY91" fmla="*/ 195263 h 958215"/>
                    <a:gd name="connsiteX92" fmla="*/ 896302 w 1261110"/>
                    <a:gd name="connsiteY92" fmla="*/ 259080 h 958215"/>
                    <a:gd name="connsiteX93" fmla="*/ 888682 w 1261110"/>
                    <a:gd name="connsiteY93" fmla="*/ 276225 h 958215"/>
                    <a:gd name="connsiteX94" fmla="*/ 897255 w 1261110"/>
                    <a:gd name="connsiteY94" fmla="*/ 297180 h 958215"/>
                    <a:gd name="connsiteX95" fmla="*/ 905827 w 1261110"/>
                    <a:gd name="connsiteY95" fmla="*/ 281940 h 958215"/>
                    <a:gd name="connsiteX96" fmla="*/ 923925 w 1261110"/>
                    <a:gd name="connsiteY96" fmla="*/ 296228 h 958215"/>
                    <a:gd name="connsiteX97" fmla="*/ 952500 w 1261110"/>
                    <a:gd name="connsiteY97" fmla="*/ 431483 h 958215"/>
                    <a:gd name="connsiteX98" fmla="*/ 947738 w 1261110"/>
                    <a:gd name="connsiteY98" fmla="*/ 450533 h 958215"/>
                    <a:gd name="connsiteX99" fmla="*/ 958215 w 1261110"/>
                    <a:gd name="connsiteY99" fmla="*/ 460058 h 958215"/>
                    <a:gd name="connsiteX100" fmla="*/ 953452 w 1261110"/>
                    <a:gd name="connsiteY100" fmla="*/ 602933 h 958215"/>
                    <a:gd name="connsiteX101" fmla="*/ 960120 w 1261110"/>
                    <a:gd name="connsiteY101" fmla="*/ 612458 h 958215"/>
                    <a:gd name="connsiteX102" fmla="*/ 986790 w 1261110"/>
                    <a:gd name="connsiteY102" fmla="*/ 767715 h 958215"/>
                    <a:gd name="connsiteX103" fmla="*/ 1003935 w 1261110"/>
                    <a:gd name="connsiteY103" fmla="*/ 782003 h 958215"/>
                    <a:gd name="connsiteX104" fmla="*/ 970598 w 1261110"/>
                    <a:gd name="connsiteY104" fmla="*/ 814388 h 958215"/>
                    <a:gd name="connsiteX105" fmla="*/ 986790 w 1261110"/>
                    <a:gd name="connsiteY105" fmla="*/ 835343 h 958215"/>
                    <a:gd name="connsiteX106" fmla="*/ 974407 w 1261110"/>
                    <a:gd name="connsiteY106" fmla="*/ 866775 h 958215"/>
                    <a:gd name="connsiteX107" fmla="*/ 960120 w 1261110"/>
                    <a:gd name="connsiteY107" fmla="*/ 882968 h 958215"/>
                    <a:gd name="connsiteX108" fmla="*/ 945832 w 1261110"/>
                    <a:gd name="connsiteY108" fmla="*/ 904875 h 958215"/>
                    <a:gd name="connsiteX109" fmla="*/ 943927 w 1261110"/>
                    <a:gd name="connsiteY109" fmla="*/ 898208 h 958215"/>
                    <a:gd name="connsiteX110" fmla="*/ 947738 w 1261110"/>
                    <a:gd name="connsiteY110" fmla="*/ 842010 h 958215"/>
                    <a:gd name="connsiteX111" fmla="*/ 808673 w 1261110"/>
                    <a:gd name="connsiteY111" fmla="*/ 795338 h 958215"/>
                    <a:gd name="connsiteX112" fmla="*/ 793432 w 1261110"/>
                    <a:gd name="connsiteY112" fmla="*/ 784860 h 958215"/>
                    <a:gd name="connsiteX113" fmla="*/ 775335 w 1261110"/>
                    <a:gd name="connsiteY113" fmla="*/ 787718 h 958215"/>
                    <a:gd name="connsiteX114" fmla="*/ 746760 w 1261110"/>
                    <a:gd name="connsiteY114" fmla="*/ 766763 h 958215"/>
                    <a:gd name="connsiteX115" fmla="*/ 718185 w 1261110"/>
                    <a:gd name="connsiteY115" fmla="*/ 711518 h 958215"/>
                    <a:gd name="connsiteX116" fmla="*/ 699135 w 1261110"/>
                    <a:gd name="connsiteY116" fmla="*/ 711518 h 958215"/>
                    <a:gd name="connsiteX117" fmla="*/ 695325 w 1261110"/>
                    <a:gd name="connsiteY117" fmla="*/ 697230 h 958215"/>
                    <a:gd name="connsiteX118" fmla="*/ 679132 w 1261110"/>
                    <a:gd name="connsiteY118" fmla="*/ 686753 h 958215"/>
                    <a:gd name="connsiteX119" fmla="*/ 7620 w 1261110"/>
                    <a:gd name="connsiteY119" fmla="*/ 819150 h 958215"/>
                    <a:gd name="connsiteX120" fmla="*/ 0 w 1261110"/>
                    <a:gd name="connsiteY120" fmla="*/ 762000 h 958215"/>
                    <a:gd name="connsiteX121" fmla="*/ 40957 w 1261110"/>
                    <a:gd name="connsiteY121" fmla="*/ 724853 h 958215"/>
                    <a:gd name="connsiteX122" fmla="*/ 46673 w 1261110"/>
                    <a:gd name="connsiteY122" fmla="*/ 708660 h 958215"/>
                    <a:gd name="connsiteX123" fmla="*/ 83820 w 1261110"/>
                    <a:gd name="connsiteY123" fmla="*/ 684847 h 958215"/>
                    <a:gd name="connsiteX124" fmla="*/ 89535 w 1261110"/>
                    <a:gd name="connsiteY124" fmla="*/ 661988 h 958215"/>
                    <a:gd name="connsiteX125" fmla="*/ 111443 w 1261110"/>
                    <a:gd name="connsiteY125" fmla="*/ 642938 h 958215"/>
                    <a:gd name="connsiteX126" fmla="*/ 119063 w 1261110"/>
                    <a:gd name="connsiteY126" fmla="*/ 632460 h 958215"/>
                    <a:gd name="connsiteX127" fmla="*/ 102870 w 1261110"/>
                    <a:gd name="connsiteY127" fmla="*/ 601028 h 958215"/>
                    <a:gd name="connsiteX128" fmla="*/ 86677 w 1261110"/>
                    <a:gd name="connsiteY128" fmla="*/ 596265 h 958215"/>
                    <a:gd name="connsiteX129" fmla="*/ 69532 w 1261110"/>
                    <a:gd name="connsiteY129" fmla="*/ 567690 h 958215"/>
                    <a:gd name="connsiteX130" fmla="*/ 67627 w 1261110"/>
                    <a:gd name="connsiteY130" fmla="*/ 537210 h 958215"/>
                    <a:gd name="connsiteX131" fmla="*/ 140018 w 1261110"/>
                    <a:gd name="connsiteY131" fmla="*/ 500063 h 958215"/>
                    <a:gd name="connsiteX132" fmla="*/ 218123 w 1261110"/>
                    <a:gd name="connsiteY132" fmla="*/ 484822 h 958215"/>
                    <a:gd name="connsiteX133" fmla="*/ 260032 w 1261110"/>
                    <a:gd name="connsiteY133" fmla="*/ 484822 h 958215"/>
                    <a:gd name="connsiteX134" fmla="*/ 290513 w 1261110"/>
                    <a:gd name="connsiteY134" fmla="*/ 500063 h 958215"/>
                    <a:gd name="connsiteX135" fmla="*/ 299085 w 1261110"/>
                    <a:gd name="connsiteY135" fmla="*/ 499110 h 958215"/>
                    <a:gd name="connsiteX136" fmla="*/ 316230 w 1261110"/>
                    <a:gd name="connsiteY136" fmla="*/ 483870 h 958215"/>
                    <a:gd name="connsiteX137" fmla="*/ 348615 w 1261110"/>
                    <a:gd name="connsiteY137" fmla="*/ 477203 h 958215"/>
                    <a:gd name="connsiteX138" fmla="*/ 377190 w 1261110"/>
                    <a:gd name="connsiteY138" fmla="*/ 477203 h 958215"/>
                    <a:gd name="connsiteX139" fmla="*/ 401955 w 1261110"/>
                    <a:gd name="connsiteY139" fmla="*/ 464820 h 958215"/>
                    <a:gd name="connsiteX140" fmla="*/ 425768 w 1261110"/>
                    <a:gd name="connsiteY140" fmla="*/ 440055 h 958215"/>
                    <a:gd name="connsiteX141" fmla="*/ 448627 w 1261110"/>
                    <a:gd name="connsiteY141" fmla="*/ 410528 h 958215"/>
                    <a:gd name="connsiteX142" fmla="*/ 466725 w 1261110"/>
                    <a:gd name="connsiteY142" fmla="*/ 406717 h 958215"/>
                    <a:gd name="connsiteX143" fmla="*/ 477202 w 1261110"/>
                    <a:gd name="connsiteY143" fmla="*/ 401955 h 958215"/>
                    <a:gd name="connsiteX144" fmla="*/ 481013 w 1261110"/>
                    <a:gd name="connsiteY144" fmla="*/ 371475 h 958215"/>
                    <a:gd name="connsiteX145" fmla="*/ 467677 w 1261110"/>
                    <a:gd name="connsiteY145" fmla="*/ 345758 h 958215"/>
                    <a:gd name="connsiteX146" fmla="*/ 456248 w 1261110"/>
                    <a:gd name="connsiteY146" fmla="*/ 339090 h 958215"/>
                    <a:gd name="connsiteX147" fmla="*/ 475298 w 1261110"/>
                    <a:gd name="connsiteY147" fmla="*/ 326708 h 958215"/>
                    <a:gd name="connsiteX148" fmla="*/ 474345 w 1261110"/>
                    <a:gd name="connsiteY148" fmla="*/ 309563 h 958215"/>
                    <a:gd name="connsiteX149" fmla="*/ 460057 w 1261110"/>
                    <a:gd name="connsiteY149" fmla="*/ 309563 h 958215"/>
                    <a:gd name="connsiteX150" fmla="*/ 438150 w 1261110"/>
                    <a:gd name="connsiteY150" fmla="*/ 296228 h 958215"/>
                    <a:gd name="connsiteX151" fmla="*/ 437198 w 1261110"/>
                    <a:gd name="connsiteY151" fmla="*/ 266700 h 958215"/>
                    <a:gd name="connsiteX152" fmla="*/ 496252 w 1261110"/>
                    <a:gd name="connsiteY152" fmla="*/ 208597 h 958215"/>
                    <a:gd name="connsiteX153" fmla="*/ 502920 w 1261110"/>
                    <a:gd name="connsiteY153" fmla="*/ 185738 h 958215"/>
                    <a:gd name="connsiteX154" fmla="*/ 538163 w 1261110"/>
                    <a:gd name="connsiteY154" fmla="*/ 125730 h 958215"/>
                    <a:gd name="connsiteX155" fmla="*/ 594360 w 1261110"/>
                    <a:gd name="connsiteY155" fmla="*/ 64770 h 958215"/>
                    <a:gd name="connsiteX156" fmla="*/ 614363 w 1261110"/>
                    <a:gd name="connsiteY156" fmla="*/ 48577 h 958215"/>
                    <a:gd name="connsiteX157" fmla="*/ 638175 w 1261110"/>
                    <a:gd name="connsiteY157" fmla="*/ 49530 h 958215"/>
                    <a:gd name="connsiteX158" fmla="*/ 834390 w 1261110"/>
                    <a:gd name="connsiteY158" fmla="*/ 0 h 95821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</a:cxnLst>
                  <a:rect l="l" t="t" r="r" b="b"/>
                  <a:pathLst>
                    <a:path w="1261110" h="958215">
                      <a:moveTo>
                        <a:pt x="1237298" y="710565"/>
                      </a:moveTo>
                      <a:lnTo>
                        <a:pt x="1224915" y="711518"/>
                      </a:lnTo>
                      <a:lnTo>
                        <a:pt x="1220152" y="721043"/>
                      </a:lnTo>
                      <a:close/>
                      <a:moveTo>
                        <a:pt x="945832" y="926783"/>
                      </a:moveTo>
                      <a:lnTo>
                        <a:pt x="952500" y="932497"/>
                      </a:lnTo>
                      <a:lnTo>
                        <a:pt x="964882" y="929640"/>
                      </a:lnTo>
                      <a:lnTo>
                        <a:pt x="975360" y="932497"/>
                      </a:lnTo>
                      <a:lnTo>
                        <a:pt x="983932" y="920115"/>
                      </a:lnTo>
                      <a:lnTo>
                        <a:pt x="1002030" y="920115"/>
                      </a:lnTo>
                      <a:lnTo>
                        <a:pt x="1024890" y="911543"/>
                      </a:lnTo>
                      <a:lnTo>
                        <a:pt x="1073468" y="891540"/>
                      </a:lnTo>
                      <a:lnTo>
                        <a:pt x="1068705" y="886778"/>
                      </a:lnTo>
                      <a:lnTo>
                        <a:pt x="1050607" y="894397"/>
                      </a:lnTo>
                      <a:lnTo>
                        <a:pt x="1031557" y="902970"/>
                      </a:lnTo>
                      <a:lnTo>
                        <a:pt x="1033463" y="895350"/>
                      </a:lnTo>
                      <a:lnTo>
                        <a:pt x="1058227" y="884872"/>
                      </a:lnTo>
                      <a:lnTo>
                        <a:pt x="1065848" y="875347"/>
                      </a:lnTo>
                      <a:lnTo>
                        <a:pt x="1077277" y="876300"/>
                      </a:lnTo>
                      <a:lnTo>
                        <a:pt x="1116330" y="854393"/>
                      </a:lnTo>
                      <a:lnTo>
                        <a:pt x="1116330" y="861060"/>
                      </a:lnTo>
                      <a:lnTo>
                        <a:pt x="1076325" y="889635"/>
                      </a:lnTo>
                      <a:lnTo>
                        <a:pt x="1119188" y="862965"/>
                      </a:lnTo>
                      <a:lnTo>
                        <a:pt x="1135380" y="842010"/>
                      </a:lnTo>
                      <a:lnTo>
                        <a:pt x="1149668" y="841058"/>
                      </a:lnTo>
                      <a:lnTo>
                        <a:pt x="1192530" y="811530"/>
                      </a:lnTo>
                      <a:lnTo>
                        <a:pt x="1223010" y="782003"/>
                      </a:lnTo>
                      <a:lnTo>
                        <a:pt x="1251585" y="760095"/>
                      </a:lnTo>
                      <a:lnTo>
                        <a:pt x="1261110" y="748665"/>
                      </a:lnTo>
                      <a:lnTo>
                        <a:pt x="1244918" y="747713"/>
                      </a:lnTo>
                      <a:lnTo>
                        <a:pt x="1235393" y="759143"/>
                      </a:lnTo>
                      <a:lnTo>
                        <a:pt x="1233488" y="765810"/>
                      </a:lnTo>
                      <a:lnTo>
                        <a:pt x="1224915" y="772478"/>
                      </a:lnTo>
                      <a:lnTo>
                        <a:pt x="1217295" y="762000"/>
                      </a:lnTo>
                      <a:lnTo>
                        <a:pt x="1201102" y="771525"/>
                      </a:lnTo>
                      <a:lnTo>
                        <a:pt x="1200150" y="780097"/>
                      </a:lnTo>
                      <a:lnTo>
                        <a:pt x="1191577" y="778193"/>
                      </a:lnTo>
                      <a:lnTo>
                        <a:pt x="1196340" y="769620"/>
                      </a:lnTo>
                      <a:lnTo>
                        <a:pt x="1184910" y="762953"/>
                      </a:lnTo>
                      <a:lnTo>
                        <a:pt x="1179195" y="771525"/>
                      </a:lnTo>
                      <a:lnTo>
                        <a:pt x="1187768" y="774383"/>
                      </a:lnTo>
                      <a:lnTo>
                        <a:pt x="1189673" y="779145"/>
                      </a:lnTo>
                      <a:lnTo>
                        <a:pt x="1186815" y="783908"/>
                      </a:lnTo>
                      <a:lnTo>
                        <a:pt x="1173480" y="808672"/>
                      </a:lnTo>
                      <a:lnTo>
                        <a:pt x="1155382" y="808672"/>
                      </a:lnTo>
                      <a:lnTo>
                        <a:pt x="1163955" y="791528"/>
                      </a:lnTo>
                      <a:lnTo>
                        <a:pt x="1172527" y="785813"/>
                      </a:lnTo>
                      <a:lnTo>
                        <a:pt x="1175385" y="769620"/>
                      </a:lnTo>
                      <a:lnTo>
                        <a:pt x="1188720" y="754380"/>
                      </a:lnTo>
                      <a:lnTo>
                        <a:pt x="1197293" y="746760"/>
                      </a:lnTo>
                      <a:lnTo>
                        <a:pt x="1211580" y="740093"/>
                      </a:lnTo>
                      <a:lnTo>
                        <a:pt x="1200150" y="738188"/>
                      </a:lnTo>
                      <a:lnTo>
                        <a:pt x="1193482" y="746760"/>
                      </a:lnTo>
                      <a:lnTo>
                        <a:pt x="1186815" y="746760"/>
                      </a:lnTo>
                      <a:lnTo>
                        <a:pt x="1176338" y="754380"/>
                      </a:lnTo>
                      <a:lnTo>
                        <a:pt x="1174432" y="763905"/>
                      </a:lnTo>
                      <a:lnTo>
                        <a:pt x="1153477" y="783908"/>
                      </a:lnTo>
                      <a:lnTo>
                        <a:pt x="1149668" y="792480"/>
                      </a:lnTo>
                      <a:lnTo>
                        <a:pt x="1136332" y="801053"/>
                      </a:lnTo>
                      <a:lnTo>
                        <a:pt x="1062990" y="819150"/>
                      </a:lnTo>
                      <a:lnTo>
                        <a:pt x="1064895" y="827722"/>
                      </a:lnTo>
                      <a:lnTo>
                        <a:pt x="1056323" y="834390"/>
                      </a:lnTo>
                      <a:lnTo>
                        <a:pt x="1037273" y="837247"/>
                      </a:lnTo>
                      <a:lnTo>
                        <a:pt x="1027748" y="831533"/>
                      </a:lnTo>
                      <a:lnTo>
                        <a:pt x="1025843" y="842010"/>
                      </a:lnTo>
                      <a:lnTo>
                        <a:pt x="1015365" y="838200"/>
                      </a:lnTo>
                      <a:lnTo>
                        <a:pt x="1016318" y="847725"/>
                      </a:lnTo>
                      <a:lnTo>
                        <a:pt x="1004888" y="846772"/>
                      </a:lnTo>
                      <a:lnTo>
                        <a:pt x="993457" y="851535"/>
                      </a:lnTo>
                      <a:lnTo>
                        <a:pt x="991552" y="862013"/>
                      </a:lnTo>
                      <a:lnTo>
                        <a:pt x="982027" y="862013"/>
                      </a:lnTo>
                      <a:lnTo>
                        <a:pt x="983932" y="871538"/>
                      </a:lnTo>
                      <a:lnTo>
                        <a:pt x="977265" y="871538"/>
                      </a:lnTo>
                      <a:lnTo>
                        <a:pt x="979170" y="881063"/>
                      </a:lnTo>
                      <a:lnTo>
                        <a:pt x="962025" y="884872"/>
                      </a:lnTo>
                      <a:lnTo>
                        <a:pt x="947738" y="906780"/>
                      </a:lnTo>
                      <a:close/>
                      <a:moveTo>
                        <a:pt x="938213" y="922972"/>
                      </a:moveTo>
                      <a:lnTo>
                        <a:pt x="922973" y="926783"/>
                      </a:lnTo>
                      <a:lnTo>
                        <a:pt x="922973" y="936308"/>
                      </a:lnTo>
                      <a:lnTo>
                        <a:pt x="916305" y="951547"/>
                      </a:lnTo>
                      <a:lnTo>
                        <a:pt x="922020" y="958215"/>
                      </a:lnTo>
                      <a:lnTo>
                        <a:pt x="944880" y="936308"/>
                      </a:lnTo>
                      <a:lnTo>
                        <a:pt x="943927" y="927735"/>
                      </a:lnTo>
                      <a:close/>
                      <a:moveTo>
                        <a:pt x="842010" y="16192"/>
                      </a:moveTo>
                      <a:lnTo>
                        <a:pt x="836295" y="34290"/>
                      </a:lnTo>
                      <a:lnTo>
                        <a:pt x="849630" y="42863"/>
                      </a:lnTo>
                      <a:lnTo>
                        <a:pt x="845820" y="57150"/>
                      </a:lnTo>
                      <a:lnTo>
                        <a:pt x="850582" y="87630"/>
                      </a:lnTo>
                      <a:lnTo>
                        <a:pt x="871538" y="109538"/>
                      </a:lnTo>
                      <a:lnTo>
                        <a:pt x="867727" y="130492"/>
                      </a:lnTo>
                      <a:lnTo>
                        <a:pt x="873443" y="149542"/>
                      </a:lnTo>
                      <a:lnTo>
                        <a:pt x="869632" y="159067"/>
                      </a:lnTo>
                      <a:lnTo>
                        <a:pt x="866775" y="195263"/>
                      </a:lnTo>
                      <a:lnTo>
                        <a:pt x="896302" y="259080"/>
                      </a:lnTo>
                      <a:lnTo>
                        <a:pt x="888682" y="276225"/>
                      </a:lnTo>
                      <a:lnTo>
                        <a:pt x="897255" y="297180"/>
                      </a:lnTo>
                      <a:lnTo>
                        <a:pt x="905827" y="281940"/>
                      </a:lnTo>
                      <a:lnTo>
                        <a:pt x="923925" y="296228"/>
                      </a:lnTo>
                      <a:lnTo>
                        <a:pt x="952500" y="431483"/>
                      </a:lnTo>
                      <a:lnTo>
                        <a:pt x="947738" y="450533"/>
                      </a:lnTo>
                      <a:lnTo>
                        <a:pt x="958215" y="460058"/>
                      </a:lnTo>
                      <a:lnTo>
                        <a:pt x="953452" y="602933"/>
                      </a:lnTo>
                      <a:lnTo>
                        <a:pt x="960120" y="612458"/>
                      </a:lnTo>
                      <a:lnTo>
                        <a:pt x="986790" y="767715"/>
                      </a:lnTo>
                      <a:lnTo>
                        <a:pt x="1003935" y="782003"/>
                      </a:lnTo>
                      <a:lnTo>
                        <a:pt x="970598" y="814388"/>
                      </a:lnTo>
                      <a:lnTo>
                        <a:pt x="986790" y="835343"/>
                      </a:lnTo>
                      <a:lnTo>
                        <a:pt x="974407" y="866775"/>
                      </a:lnTo>
                      <a:lnTo>
                        <a:pt x="960120" y="882968"/>
                      </a:lnTo>
                      <a:lnTo>
                        <a:pt x="945832" y="904875"/>
                      </a:lnTo>
                      <a:lnTo>
                        <a:pt x="943927" y="898208"/>
                      </a:lnTo>
                      <a:lnTo>
                        <a:pt x="947738" y="842010"/>
                      </a:lnTo>
                      <a:lnTo>
                        <a:pt x="808673" y="795338"/>
                      </a:lnTo>
                      <a:lnTo>
                        <a:pt x="793432" y="784860"/>
                      </a:lnTo>
                      <a:lnTo>
                        <a:pt x="775335" y="787718"/>
                      </a:lnTo>
                      <a:lnTo>
                        <a:pt x="746760" y="766763"/>
                      </a:lnTo>
                      <a:lnTo>
                        <a:pt x="718185" y="711518"/>
                      </a:lnTo>
                      <a:lnTo>
                        <a:pt x="699135" y="711518"/>
                      </a:lnTo>
                      <a:lnTo>
                        <a:pt x="695325" y="697230"/>
                      </a:lnTo>
                      <a:lnTo>
                        <a:pt x="679132" y="686753"/>
                      </a:lnTo>
                      <a:lnTo>
                        <a:pt x="7620" y="819150"/>
                      </a:lnTo>
                      <a:lnTo>
                        <a:pt x="0" y="762000"/>
                      </a:lnTo>
                      <a:lnTo>
                        <a:pt x="40957" y="724853"/>
                      </a:lnTo>
                      <a:lnTo>
                        <a:pt x="46673" y="708660"/>
                      </a:lnTo>
                      <a:lnTo>
                        <a:pt x="83820" y="684847"/>
                      </a:lnTo>
                      <a:lnTo>
                        <a:pt x="89535" y="661988"/>
                      </a:lnTo>
                      <a:lnTo>
                        <a:pt x="111443" y="642938"/>
                      </a:lnTo>
                      <a:lnTo>
                        <a:pt x="119063" y="632460"/>
                      </a:lnTo>
                      <a:lnTo>
                        <a:pt x="102870" y="601028"/>
                      </a:lnTo>
                      <a:lnTo>
                        <a:pt x="86677" y="596265"/>
                      </a:lnTo>
                      <a:lnTo>
                        <a:pt x="69532" y="567690"/>
                      </a:lnTo>
                      <a:lnTo>
                        <a:pt x="67627" y="537210"/>
                      </a:lnTo>
                      <a:lnTo>
                        <a:pt x="140018" y="500063"/>
                      </a:lnTo>
                      <a:lnTo>
                        <a:pt x="218123" y="484822"/>
                      </a:lnTo>
                      <a:lnTo>
                        <a:pt x="260032" y="484822"/>
                      </a:lnTo>
                      <a:lnTo>
                        <a:pt x="290513" y="500063"/>
                      </a:lnTo>
                      <a:lnTo>
                        <a:pt x="299085" y="499110"/>
                      </a:lnTo>
                      <a:lnTo>
                        <a:pt x="316230" y="483870"/>
                      </a:lnTo>
                      <a:lnTo>
                        <a:pt x="348615" y="477203"/>
                      </a:lnTo>
                      <a:lnTo>
                        <a:pt x="377190" y="477203"/>
                      </a:lnTo>
                      <a:lnTo>
                        <a:pt x="401955" y="464820"/>
                      </a:lnTo>
                      <a:lnTo>
                        <a:pt x="425768" y="440055"/>
                      </a:lnTo>
                      <a:lnTo>
                        <a:pt x="448627" y="410528"/>
                      </a:lnTo>
                      <a:lnTo>
                        <a:pt x="466725" y="406717"/>
                      </a:lnTo>
                      <a:lnTo>
                        <a:pt x="477202" y="401955"/>
                      </a:lnTo>
                      <a:lnTo>
                        <a:pt x="481013" y="371475"/>
                      </a:lnTo>
                      <a:lnTo>
                        <a:pt x="467677" y="345758"/>
                      </a:lnTo>
                      <a:lnTo>
                        <a:pt x="456248" y="339090"/>
                      </a:lnTo>
                      <a:lnTo>
                        <a:pt x="475298" y="326708"/>
                      </a:lnTo>
                      <a:lnTo>
                        <a:pt x="474345" y="309563"/>
                      </a:lnTo>
                      <a:lnTo>
                        <a:pt x="460057" y="309563"/>
                      </a:lnTo>
                      <a:lnTo>
                        <a:pt x="438150" y="296228"/>
                      </a:lnTo>
                      <a:lnTo>
                        <a:pt x="437198" y="266700"/>
                      </a:lnTo>
                      <a:lnTo>
                        <a:pt x="496252" y="208597"/>
                      </a:lnTo>
                      <a:lnTo>
                        <a:pt x="502920" y="185738"/>
                      </a:lnTo>
                      <a:lnTo>
                        <a:pt x="538163" y="125730"/>
                      </a:lnTo>
                      <a:lnTo>
                        <a:pt x="594360" y="64770"/>
                      </a:lnTo>
                      <a:lnTo>
                        <a:pt x="614363" y="48577"/>
                      </a:lnTo>
                      <a:lnTo>
                        <a:pt x="638175" y="49530"/>
                      </a:lnTo>
                      <a:lnTo>
                        <a:pt x="834390" y="0"/>
                      </a:lnTo>
                      <a:close/>
                    </a:path>
                  </a:pathLst>
                </a:custGeom>
                <a:solidFill>
                  <a:srgbClr val="ACBDCE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algn="ctr"/>
                  <a:r>
                    <a: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rPr>
                    <a:t>NY</a:t>
                  </a:r>
                </a:p>
              </p:txBody>
            </p:sp>
            <p:sp>
              <p:nvSpPr>
                <p:cNvPr id="473" name="Freeform: Shape 472">
                  <a:extLst>
                    <a:ext uri="{FF2B5EF4-FFF2-40B4-BE49-F238E27FC236}">
                      <a16:creationId xmlns:a16="http://schemas.microsoft.com/office/drawing/2014/main" id="{FF3B83BF-609E-09A2-9C71-3F1828D30372}"/>
                    </a:ext>
                  </a:extLst>
                </p:cNvPr>
                <p:cNvSpPr/>
                <p:nvPr/>
              </p:nvSpPr>
              <p:spPr>
                <a:xfrm>
                  <a:off x="8022753" y="4011052"/>
                  <a:ext cx="1319203" cy="576831"/>
                </a:xfrm>
                <a:custGeom>
                  <a:avLst/>
                  <a:gdLst>
                    <a:gd name="connsiteX0" fmla="*/ 1328738 w 1472564"/>
                    <a:gd name="connsiteY0" fmla="*/ 3810 h 643889"/>
                    <a:gd name="connsiteX1" fmla="*/ 1051560 w 1472564"/>
                    <a:gd name="connsiteY1" fmla="*/ 61913 h 643889"/>
                    <a:gd name="connsiteX2" fmla="*/ 676275 w 1472564"/>
                    <a:gd name="connsiteY2" fmla="*/ 131445 h 643889"/>
                    <a:gd name="connsiteX3" fmla="*/ 396240 w 1472564"/>
                    <a:gd name="connsiteY3" fmla="*/ 164782 h 643889"/>
                    <a:gd name="connsiteX4" fmla="*/ 396240 w 1472564"/>
                    <a:gd name="connsiteY4" fmla="*/ 214313 h 643889"/>
                    <a:gd name="connsiteX5" fmla="*/ 381952 w 1472564"/>
                    <a:gd name="connsiteY5" fmla="*/ 213360 h 643889"/>
                    <a:gd name="connsiteX6" fmla="*/ 368618 w 1472564"/>
                    <a:gd name="connsiteY6" fmla="*/ 224790 h 643889"/>
                    <a:gd name="connsiteX7" fmla="*/ 345757 w 1472564"/>
                    <a:gd name="connsiteY7" fmla="*/ 274320 h 643889"/>
                    <a:gd name="connsiteX8" fmla="*/ 320993 w 1472564"/>
                    <a:gd name="connsiteY8" fmla="*/ 263842 h 643889"/>
                    <a:gd name="connsiteX9" fmla="*/ 287655 w 1472564"/>
                    <a:gd name="connsiteY9" fmla="*/ 287655 h 643889"/>
                    <a:gd name="connsiteX10" fmla="*/ 280988 w 1472564"/>
                    <a:gd name="connsiteY10" fmla="*/ 307657 h 643889"/>
                    <a:gd name="connsiteX11" fmla="*/ 266700 w 1472564"/>
                    <a:gd name="connsiteY11" fmla="*/ 319088 h 643889"/>
                    <a:gd name="connsiteX12" fmla="*/ 259080 w 1472564"/>
                    <a:gd name="connsiteY12" fmla="*/ 311467 h 643889"/>
                    <a:gd name="connsiteX13" fmla="*/ 258127 w 1472564"/>
                    <a:gd name="connsiteY13" fmla="*/ 297180 h 643889"/>
                    <a:gd name="connsiteX14" fmla="*/ 250507 w 1472564"/>
                    <a:gd name="connsiteY14" fmla="*/ 295275 h 643889"/>
                    <a:gd name="connsiteX15" fmla="*/ 212407 w 1472564"/>
                    <a:gd name="connsiteY15" fmla="*/ 326707 h 643889"/>
                    <a:gd name="connsiteX16" fmla="*/ 206693 w 1472564"/>
                    <a:gd name="connsiteY16" fmla="*/ 359092 h 643889"/>
                    <a:gd name="connsiteX17" fmla="*/ 161925 w 1472564"/>
                    <a:gd name="connsiteY17" fmla="*/ 381952 h 643889"/>
                    <a:gd name="connsiteX18" fmla="*/ 157163 w 1472564"/>
                    <a:gd name="connsiteY18" fmla="*/ 393382 h 643889"/>
                    <a:gd name="connsiteX19" fmla="*/ 126682 w 1472564"/>
                    <a:gd name="connsiteY19" fmla="*/ 418147 h 643889"/>
                    <a:gd name="connsiteX20" fmla="*/ 92393 w 1472564"/>
                    <a:gd name="connsiteY20" fmla="*/ 422910 h 643889"/>
                    <a:gd name="connsiteX21" fmla="*/ 48577 w 1472564"/>
                    <a:gd name="connsiteY21" fmla="*/ 451485 h 643889"/>
                    <a:gd name="connsiteX22" fmla="*/ 40957 w 1472564"/>
                    <a:gd name="connsiteY22" fmla="*/ 490538 h 643889"/>
                    <a:gd name="connsiteX23" fmla="*/ 28575 w 1472564"/>
                    <a:gd name="connsiteY23" fmla="*/ 499110 h 643889"/>
                    <a:gd name="connsiteX24" fmla="*/ 14288 w 1472564"/>
                    <a:gd name="connsiteY24" fmla="*/ 498157 h 643889"/>
                    <a:gd name="connsiteX25" fmla="*/ 952 w 1472564"/>
                    <a:gd name="connsiteY25" fmla="*/ 510540 h 643889"/>
                    <a:gd name="connsiteX26" fmla="*/ 0 w 1472564"/>
                    <a:gd name="connsiteY26" fmla="*/ 557213 h 643889"/>
                    <a:gd name="connsiteX27" fmla="*/ 203835 w 1472564"/>
                    <a:gd name="connsiteY27" fmla="*/ 528638 h 643889"/>
                    <a:gd name="connsiteX28" fmla="*/ 245745 w 1472564"/>
                    <a:gd name="connsiteY28" fmla="*/ 510540 h 643889"/>
                    <a:gd name="connsiteX29" fmla="*/ 258127 w 1472564"/>
                    <a:gd name="connsiteY29" fmla="*/ 509588 h 643889"/>
                    <a:gd name="connsiteX30" fmla="*/ 327660 w 1472564"/>
                    <a:gd name="connsiteY30" fmla="*/ 468630 h 643889"/>
                    <a:gd name="connsiteX31" fmla="*/ 548640 w 1472564"/>
                    <a:gd name="connsiteY31" fmla="*/ 447675 h 643889"/>
                    <a:gd name="connsiteX32" fmla="*/ 552450 w 1472564"/>
                    <a:gd name="connsiteY32" fmla="*/ 452438 h 643889"/>
                    <a:gd name="connsiteX33" fmla="*/ 550545 w 1472564"/>
                    <a:gd name="connsiteY33" fmla="*/ 465772 h 643889"/>
                    <a:gd name="connsiteX34" fmla="*/ 557213 w 1472564"/>
                    <a:gd name="connsiteY34" fmla="*/ 468630 h 643889"/>
                    <a:gd name="connsiteX35" fmla="*/ 568643 w 1472564"/>
                    <a:gd name="connsiteY35" fmla="*/ 454342 h 643889"/>
                    <a:gd name="connsiteX36" fmla="*/ 600075 w 1472564"/>
                    <a:gd name="connsiteY36" fmla="*/ 482917 h 643889"/>
                    <a:gd name="connsiteX37" fmla="*/ 601027 w 1472564"/>
                    <a:gd name="connsiteY37" fmla="*/ 507682 h 643889"/>
                    <a:gd name="connsiteX38" fmla="*/ 788670 w 1472564"/>
                    <a:gd name="connsiteY38" fmla="*/ 481013 h 643889"/>
                    <a:gd name="connsiteX39" fmla="*/ 1022032 w 1472564"/>
                    <a:gd name="connsiteY39" fmla="*/ 643890 h 643889"/>
                    <a:gd name="connsiteX40" fmla="*/ 1060132 w 1472564"/>
                    <a:gd name="connsiteY40" fmla="*/ 622935 h 643889"/>
                    <a:gd name="connsiteX41" fmla="*/ 1088707 w 1472564"/>
                    <a:gd name="connsiteY41" fmla="*/ 616267 h 643889"/>
                    <a:gd name="connsiteX42" fmla="*/ 1104900 w 1472564"/>
                    <a:gd name="connsiteY42" fmla="*/ 616267 h 643889"/>
                    <a:gd name="connsiteX43" fmla="*/ 1115377 w 1472564"/>
                    <a:gd name="connsiteY43" fmla="*/ 626745 h 643889"/>
                    <a:gd name="connsiteX44" fmla="*/ 1122998 w 1472564"/>
                    <a:gd name="connsiteY44" fmla="*/ 607695 h 643889"/>
                    <a:gd name="connsiteX45" fmla="*/ 1128713 w 1472564"/>
                    <a:gd name="connsiteY45" fmla="*/ 560070 h 643889"/>
                    <a:gd name="connsiteX46" fmla="*/ 1144905 w 1472564"/>
                    <a:gd name="connsiteY46" fmla="*/ 522922 h 643889"/>
                    <a:gd name="connsiteX47" fmla="*/ 1196340 w 1472564"/>
                    <a:gd name="connsiteY47" fmla="*/ 464820 h 643889"/>
                    <a:gd name="connsiteX48" fmla="*/ 1235393 w 1472564"/>
                    <a:gd name="connsiteY48" fmla="*/ 431482 h 643889"/>
                    <a:gd name="connsiteX49" fmla="*/ 1286827 w 1472564"/>
                    <a:gd name="connsiteY49" fmla="*/ 409575 h 643889"/>
                    <a:gd name="connsiteX50" fmla="*/ 1310640 w 1472564"/>
                    <a:gd name="connsiteY50" fmla="*/ 405765 h 643889"/>
                    <a:gd name="connsiteX51" fmla="*/ 1323023 w 1472564"/>
                    <a:gd name="connsiteY51" fmla="*/ 409575 h 643889"/>
                    <a:gd name="connsiteX52" fmla="*/ 1329690 w 1472564"/>
                    <a:gd name="connsiteY52" fmla="*/ 420052 h 643889"/>
                    <a:gd name="connsiteX53" fmla="*/ 1361123 w 1472564"/>
                    <a:gd name="connsiteY53" fmla="*/ 357188 h 643889"/>
                    <a:gd name="connsiteX54" fmla="*/ 1392555 w 1472564"/>
                    <a:gd name="connsiteY54" fmla="*/ 306705 h 643889"/>
                    <a:gd name="connsiteX55" fmla="*/ 1385888 w 1472564"/>
                    <a:gd name="connsiteY55" fmla="*/ 303847 h 643889"/>
                    <a:gd name="connsiteX56" fmla="*/ 1343977 w 1472564"/>
                    <a:gd name="connsiteY56" fmla="*/ 368617 h 643889"/>
                    <a:gd name="connsiteX57" fmla="*/ 1339215 w 1472564"/>
                    <a:gd name="connsiteY57" fmla="*/ 360997 h 643889"/>
                    <a:gd name="connsiteX58" fmla="*/ 1358265 w 1472564"/>
                    <a:gd name="connsiteY58" fmla="*/ 340042 h 643889"/>
                    <a:gd name="connsiteX59" fmla="*/ 1354455 w 1472564"/>
                    <a:gd name="connsiteY59" fmla="*/ 325755 h 643889"/>
                    <a:gd name="connsiteX60" fmla="*/ 1335405 w 1472564"/>
                    <a:gd name="connsiteY60" fmla="*/ 320992 h 643889"/>
                    <a:gd name="connsiteX61" fmla="*/ 1344930 w 1472564"/>
                    <a:gd name="connsiteY61" fmla="*/ 333375 h 643889"/>
                    <a:gd name="connsiteX62" fmla="*/ 1333500 w 1472564"/>
                    <a:gd name="connsiteY62" fmla="*/ 334327 h 643889"/>
                    <a:gd name="connsiteX63" fmla="*/ 1322070 w 1472564"/>
                    <a:gd name="connsiteY63" fmla="*/ 317182 h 643889"/>
                    <a:gd name="connsiteX64" fmla="*/ 1310640 w 1472564"/>
                    <a:gd name="connsiteY64" fmla="*/ 336232 h 643889"/>
                    <a:gd name="connsiteX65" fmla="*/ 1295400 w 1472564"/>
                    <a:gd name="connsiteY65" fmla="*/ 338138 h 643889"/>
                    <a:gd name="connsiteX66" fmla="*/ 1304925 w 1472564"/>
                    <a:gd name="connsiteY66" fmla="*/ 312420 h 643889"/>
                    <a:gd name="connsiteX67" fmla="*/ 1311593 w 1472564"/>
                    <a:gd name="connsiteY67" fmla="*/ 296227 h 643889"/>
                    <a:gd name="connsiteX68" fmla="*/ 1309688 w 1472564"/>
                    <a:gd name="connsiteY68" fmla="*/ 268605 h 643889"/>
                    <a:gd name="connsiteX69" fmla="*/ 1288732 w 1472564"/>
                    <a:gd name="connsiteY69" fmla="*/ 267652 h 643889"/>
                    <a:gd name="connsiteX70" fmla="*/ 1297305 w 1472564"/>
                    <a:gd name="connsiteY70" fmla="*/ 259080 h 643889"/>
                    <a:gd name="connsiteX71" fmla="*/ 1307782 w 1472564"/>
                    <a:gd name="connsiteY71" fmla="*/ 261938 h 643889"/>
                    <a:gd name="connsiteX72" fmla="*/ 1333500 w 1472564"/>
                    <a:gd name="connsiteY72" fmla="*/ 262890 h 643889"/>
                    <a:gd name="connsiteX73" fmla="*/ 1341120 w 1472564"/>
                    <a:gd name="connsiteY73" fmla="*/ 258127 h 643889"/>
                    <a:gd name="connsiteX74" fmla="*/ 1363027 w 1472564"/>
                    <a:gd name="connsiteY74" fmla="*/ 258127 h 643889"/>
                    <a:gd name="connsiteX75" fmla="*/ 1382077 w 1472564"/>
                    <a:gd name="connsiteY75" fmla="*/ 240030 h 643889"/>
                    <a:gd name="connsiteX76" fmla="*/ 1383982 w 1472564"/>
                    <a:gd name="connsiteY76" fmla="*/ 209550 h 643889"/>
                    <a:gd name="connsiteX77" fmla="*/ 1396365 w 1472564"/>
                    <a:gd name="connsiteY77" fmla="*/ 196215 h 643889"/>
                    <a:gd name="connsiteX78" fmla="*/ 1407795 w 1472564"/>
                    <a:gd name="connsiteY78" fmla="*/ 194310 h 643889"/>
                    <a:gd name="connsiteX79" fmla="*/ 1420177 w 1472564"/>
                    <a:gd name="connsiteY79" fmla="*/ 184785 h 643889"/>
                    <a:gd name="connsiteX80" fmla="*/ 1415415 w 1472564"/>
                    <a:gd name="connsiteY80" fmla="*/ 149542 h 643889"/>
                    <a:gd name="connsiteX81" fmla="*/ 1394460 w 1472564"/>
                    <a:gd name="connsiteY81" fmla="*/ 113347 h 643889"/>
                    <a:gd name="connsiteX82" fmla="*/ 1368743 w 1472564"/>
                    <a:gd name="connsiteY82" fmla="*/ 111442 h 643889"/>
                    <a:gd name="connsiteX83" fmla="*/ 1360170 w 1472564"/>
                    <a:gd name="connsiteY83" fmla="*/ 126682 h 643889"/>
                    <a:gd name="connsiteX84" fmla="*/ 1355407 w 1472564"/>
                    <a:gd name="connsiteY84" fmla="*/ 117157 h 643889"/>
                    <a:gd name="connsiteX85" fmla="*/ 1329690 w 1472564"/>
                    <a:gd name="connsiteY85" fmla="*/ 119063 h 643889"/>
                    <a:gd name="connsiteX86" fmla="*/ 1318260 w 1472564"/>
                    <a:gd name="connsiteY86" fmla="*/ 122872 h 643889"/>
                    <a:gd name="connsiteX87" fmla="*/ 1300163 w 1472564"/>
                    <a:gd name="connsiteY87" fmla="*/ 134302 h 643889"/>
                    <a:gd name="connsiteX88" fmla="*/ 1297305 w 1472564"/>
                    <a:gd name="connsiteY88" fmla="*/ 130492 h 643889"/>
                    <a:gd name="connsiteX89" fmla="*/ 1288732 w 1472564"/>
                    <a:gd name="connsiteY89" fmla="*/ 130492 h 643889"/>
                    <a:gd name="connsiteX90" fmla="*/ 1271588 w 1472564"/>
                    <a:gd name="connsiteY90" fmla="*/ 141922 h 643889"/>
                    <a:gd name="connsiteX91" fmla="*/ 1246823 w 1472564"/>
                    <a:gd name="connsiteY91" fmla="*/ 146685 h 643889"/>
                    <a:gd name="connsiteX92" fmla="*/ 1246823 w 1472564"/>
                    <a:gd name="connsiteY92" fmla="*/ 134302 h 643889"/>
                    <a:gd name="connsiteX93" fmla="*/ 1254443 w 1472564"/>
                    <a:gd name="connsiteY93" fmla="*/ 124777 h 643889"/>
                    <a:gd name="connsiteX94" fmla="*/ 1263968 w 1472564"/>
                    <a:gd name="connsiteY94" fmla="*/ 131445 h 643889"/>
                    <a:gd name="connsiteX95" fmla="*/ 1273493 w 1472564"/>
                    <a:gd name="connsiteY95" fmla="*/ 131445 h 643889"/>
                    <a:gd name="connsiteX96" fmla="*/ 1289685 w 1472564"/>
                    <a:gd name="connsiteY96" fmla="*/ 111442 h 643889"/>
                    <a:gd name="connsiteX97" fmla="*/ 1324927 w 1472564"/>
                    <a:gd name="connsiteY97" fmla="*/ 95250 h 643889"/>
                    <a:gd name="connsiteX98" fmla="*/ 1343977 w 1472564"/>
                    <a:gd name="connsiteY98" fmla="*/ 74295 h 643889"/>
                    <a:gd name="connsiteX99" fmla="*/ 1366838 w 1472564"/>
                    <a:gd name="connsiteY99" fmla="*/ 74295 h 643889"/>
                    <a:gd name="connsiteX100" fmla="*/ 1374457 w 1472564"/>
                    <a:gd name="connsiteY100" fmla="*/ 86677 h 643889"/>
                    <a:gd name="connsiteX101" fmla="*/ 1390650 w 1472564"/>
                    <a:gd name="connsiteY101" fmla="*/ 94297 h 643889"/>
                    <a:gd name="connsiteX102" fmla="*/ 1385888 w 1472564"/>
                    <a:gd name="connsiteY102" fmla="*/ 80010 h 643889"/>
                    <a:gd name="connsiteX103" fmla="*/ 1383030 w 1472564"/>
                    <a:gd name="connsiteY103" fmla="*/ 64770 h 643889"/>
                    <a:gd name="connsiteX104" fmla="*/ 1356360 w 1472564"/>
                    <a:gd name="connsiteY104" fmla="*/ 35242 h 643889"/>
                    <a:gd name="connsiteX105" fmla="*/ 1353502 w 1472564"/>
                    <a:gd name="connsiteY105" fmla="*/ 21907 h 643889"/>
                    <a:gd name="connsiteX106" fmla="*/ 1349693 w 1472564"/>
                    <a:gd name="connsiteY106" fmla="*/ 31432 h 643889"/>
                    <a:gd name="connsiteX107" fmla="*/ 1341120 w 1472564"/>
                    <a:gd name="connsiteY107" fmla="*/ 19050 h 643889"/>
                    <a:gd name="connsiteX108" fmla="*/ 1395413 w 1472564"/>
                    <a:gd name="connsiteY108" fmla="*/ 299085 h 643889"/>
                    <a:gd name="connsiteX109" fmla="*/ 1421130 w 1472564"/>
                    <a:gd name="connsiteY109" fmla="*/ 275272 h 643889"/>
                    <a:gd name="connsiteX110" fmla="*/ 1464945 w 1472564"/>
                    <a:gd name="connsiteY110" fmla="*/ 243840 h 643889"/>
                    <a:gd name="connsiteX111" fmla="*/ 1464945 w 1472564"/>
                    <a:gd name="connsiteY111" fmla="*/ 208597 h 643889"/>
                    <a:gd name="connsiteX112" fmla="*/ 1461135 w 1472564"/>
                    <a:gd name="connsiteY112" fmla="*/ 179070 h 643889"/>
                    <a:gd name="connsiteX113" fmla="*/ 1444943 w 1472564"/>
                    <a:gd name="connsiteY113" fmla="*/ 139065 h 643889"/>
                    <a:gd name="connsiteX114" fmla="*/ 1459230 w 1472564"/>
                    <a:gd name="connsiteY114" fmla="*/ 152400 h 643889"/>
                    <a:gd name="connsiteX115" fmla="*/ 1468755 w 1472564"/>
                    <a:gd name="connsiteY115" fmla="*/ 182880 h 643889"/>
                    <a:gd name="connsiteX116" fmla="*/ 1472565 w 1472564"/>
                    <a:gd name="connsiteY116" fmla="*/ 255270 h 643889"/>
                    <a:gd name="connsiteX117" fmla="*/ 1456373 w 1472564"/>
                    <a:gd name="connsiteY117" fmla="*/ 259080 h 643889"/>
                    <a:gd name="connsiteX118" fmla="*/ 1426845 w 1472564"/>
                    <a:gd name="connsiteY118" fmla="*/ 281940 h 643889"/>
                    <a:gd name="connsiteX119" fmla="*/ 1396365 w 1472564"/>
                    <a:gd name="connsiteY119" fmla="*/ 312420 h 643889"/>
                    <a:gd name="connsiteX120" fmla="*/ 1413510 w 1472564"/>
                    <a:gd name="connsiteY120" fmla="*/ 115252 h 643889"/>
                    <a:gd name="connsiteX121" fmla="*/ 1404938 w 1472564"/>
                    <a:gd name="connsiteY121" fmla="*/ 113347 h 643889"/>
                    <a:gd name="connsiteX122" fmla="*/ 1404938 w 1472564"/>
                    <a:gd name="connsiteY122" fmla="*/ 122872 h 643889"/>
                    <a:gd name="connsiteX123" fmla="*/ 1428750 w 1472564"/>
                    <a:gd name="connsiteY123" fmla="*/ 143827 h 643889"/>
                    <a:gd name="connsiteX124" fmla="*/ 1426845 w 1472564"/>
                    <a:gd name="connsiteY124" fmla="*/ 130492 h 643889"/>
                    <a:gd name="connsiteX125" fmla="*/ 1441132 w 1472564"/>
                    <a:gd name="connsiteY125" fmla="*/ 135255 h 643889"/>
                    <a:gd name="connsiteX126" fmla="*/ 1427798 w 1472564"/>
                    <a:gd name="connsiteY126" fmla="*/ 108585 h 643889"/>
                    <a:gd name="connsiteX127" fmla="*/ 1406843 w 1472564"/>
                    <a:gd name="connsiteY127" fmla="*/ 76200 h 643889"/>
                    <a:gd name="connsiteX128" fmla="*/ 1383982 w 1472564"/>
                    <a:gd name="connsiteY128" fmla="*/ 47625 h 643889"/>
                    <a:gd name="connsiteX129" fmla="*/ 1363027 w 1472564"/>
                    <a:gd name="connsiteY129" fmla="*/ 6667 h 643889"/>
                    <a:gd name="connsiteX130" fmla="*/ 1355407 w 1472564"/>
                    <a:gd name="connsiteY130" fmla="*/ 0 h 643889"/>
                    <a:gd name="connsiteX131" fmla="*/ 1376363 w 1472564"/>
                    <a:gd name="connsiteY131" fmla="*/ 40957 h 643889"/>
                    <a:gd name="connsiteX132" fmla="*/ 1379220 w 1472564"/>
                    <a:gd name="connsiteY132" fmla="*/ 53340 h 643889"/>
                    <a:gd name="connsiteX133" fmla="*/ 1411605 w 1472564"/>
                    <a:gd name="connsiteY133" fmla="*/ 105727 h 643889"/>
                    <a:gd name="connsiteX134" fmla="*/ 1428750 w 1472564"/>
                    <a:gd name="connsiteY134" fmla="*/ 125730 h 64388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</a:cxnLst>
                  <a:rect l="l" t="t" r="r" b="b"/>
                  <a:pathLst>
                    <a:path w="1472564" h="643889">
                      <a:moveTo>
                        <a:pt x="1328738" y="3810"/>
                      </a:moveTo>
                      <a:lnTo>
                        <a:pt x="1051560" y="61913"/>
                      </a:lnTo>
                      <a:lnTo>
                        <a:pt x="676275" y="131445"/>
                      </a:lnTo>
                      <a:lnTo>
                        <a:pt x="396240" y="164782"/>
                      </a:lnTo>
                      <a:lnTo>
                        <a:pt x="396240" y="214313"/>
                      </a:lnTo>
                      <a:lnTo>
                        <a:pt x="381952" y="213360"/>
                      </a:lnTo>
                      <a:lnTo>
                        <a:pt x="368618" y="224790"/>
                      </a:lnTo>
                      <a:lnTo>
                        <a:pt x="345757" y="274320"/>
                      </a:lnTo>
                      <a:lnTo>
                        <a:pt x="320993" y="263842"/>
                      </a:lnTo>
                      <a:lnTo>
                        <a:pt x="287655" y="287655"/>
                      </a:lnTo>
                      <a:lnTo>
                        <a:pt x="280988" y="307657"/>
                      </a:lnTo>
                      <a:lnTo>
                        <a:pt x="266700" y="319088"/>
                      </a:lnTo>
                      <a:lnTo>
                        <a:pt x="259080" y="311467"/>
                      </a:lnTo>
                      <a:lnTo>
                        <a:pt x="258127" y="297180"/>
                      </a:lnTo>
                      <a:lnTo>
                        <a:pt x="250507" y="295275"/>
                      </a:lnTo>
                      <a:lnTo>
                        <a:pt x="212407" y="326707"/>
                      </a:lnTo>
                      <a:lnTo>
                        <a:pt x="206693" y="359092"/>
                      </a:lnTo>
                      <a:lnTo>
                        <a:pt x="161925" y="381952"/>
                      </a:lnTo>
                      <a:lnTo>
                        <a:pt x="157163" y="393382"/>
                      </a:lnTo>
                      <a:lnTo>
                        <a:pt x="126682" y="418147"/>
                      </a:lnTo>
                      <a:lnTo>
                        <a:pt x="92393" y="422910"/>
                      </a:lnTo>
                      <a:lnTo>
                        <a:pt x="48577" y="451485"/>
                      </a:lnTo>
                      <a:lnTo>
                        <a:pt x="40957" y="490538"/>
                      </a:lnTo>
                      <a:lnTo>
                        <a:pt x="28575" y="499110"/>
                      </a:lnTo>
                      <a:lnTo>
                        <a:pt x="14288" y="498157"/>
                      </a:lnTo>
                      <a:lnTo>
                        <a:pt x="952" y="510540"/>
                      </a:lnTo>
                      <a:lnTo>
                        <a:pt x="0" y="557213"/>
                      </a:lnTo>
                      <a:lnTo>
                        <a:pt x="203835" y="528638"/>
                      </a:lnTo>
                      <a:lnTo>
                        <a:pt x="245745" y="510540"/>
                      </a:lnTo>
                      <a:lnTo>
                        <a:pt x="258127" y="509588"/>
                      </a:lnTo>
                      <a:lnTo>
                        <a:pt x="327660" y="468630"/>
                      </a:lnTo>
                      <a:lnTo>
                        <a:pt x="548640" y="447675"/>
                      </a:lnTo>
                      <a:lnTo>
                        <a:pt x="552450" y="452438"/>
                      </a:lnTo>
                      <a:lnTo>
                        <a:pt x="550545" y="465772"/>
                      </a:lnTo>
                      <a:lnTo>
                        <a:pt x="557213" y="468630"/>
                      </a:lnTo>
                      <a:lnTo>
                        <a:pt x="568643" y="454342"/>
                      </a:lnTo>
                      <a:lnTo>
                        <a:pt x="600075" y="482917"/>
                      </a:lnTo>
                      <a:lnTo>
                        <a:pt x="601027" y="507682"/>
                      </a:lnTo>
                      <a:lnTo>
                        <a:pt x="788670" y="481013"/>
                      </a:lnTo>
                      <a:lnTo>
                        <a:pt x="1022032" y="643890"/>
                      </a:lnTo>
                      <a:lnTo>
                        <a:pt x="1060132" y="622935"/>
                      </a:lnTo>
                      <a:lnTo>
                        <a:pt x="1088707" y="616267"/>
                      </a:lnTo>
                      <a:lnTo>
                        <a:pt x="1104900" y="616267"/>
                      </a:lnTo>
                      <a:lnTo>
                        <a:pt x="1115377" y="626745"/>
                      </a:lnTo>
                      <a:lnTo>
                        <a:pt x="1122998" y="607695"/>
                      </a:lnTo>
                      <a:lnTo>
                        <a:pt x="1128713" y="560070"/>
                      </a:lnTo>
                      <a:lnTo>
                        <a:pt x="1144905" y="522922"/>
                      </a:lnTo>
                      <a:lnTo>
                        <a:pt x="1196340" y="464820"/>
                      </a:lnTo>
                      <a:lnTo>
                        <a:pt x="1235393" y="431482"/>
                      </a:lnTo>
                      <a:lnTo>
                        <a:pt x="1286827" y="409575"/>
                      </a:lnTo>
                      <a:lnTo>
                        <a:pt x="1310640" y="405765"/>
                      </a:lnTo>
                      <a:lnTo>
                        <a:pt x="1323023" y="409575"/>
                      </a:lnTo>
                      <a:lnTo>
                        <a:pt x="1329690" y="420052"/>
                      </a:lnTo>
                      <a:lnTo>
                        <a:pt x="1361123" y="357188"/>
                      </a:lnTo>
                      <a:lnTo>
                        <a:pt x="1392555" y="306705"/>
                      </a:lnTo>
                      <a:lnTo>
                        <a:pt x="1385888" y="303847"/>
                      </a:lnTo>
                      <a:lnTo>
                        <a:pt x="1343977" y="368617"/>
                      </a:lnTo>
                      <a:lnTo>
                        <a:pt x="1339215" y="360997"/>
                      </a:lnTo>
                      <a:lnTo>
                        <a:pt x="1358265" y="340042"/>
                      </a:lnTo>
                      <a:lnTo>
                        <a:pt x="1354455" y="325755"/>
                      </a:lnTo>
                      <a:lnTo>
                        <a:pt x="1335405" y="320992"/>
                      </a:lnTo>
                      <a:lnTo>
                        <a:pt x="1344930" y="333375"/>
                      </a:lnTo>
                      <a:lnTo>
                        <a:pt x="1333500" y="334327"/>
                      </a:lnTo>
                      <a:lnTo>
                        <a:pt x="1322070" y="317182"/>
                      </a:lnTo>
                      <a:lnTo>
                        <a:pt x="1310640" y="336232"/>
                      </a:lnTo>
                      <a:lnTo>
                        <a:pt x="1295400" y="338138"/>
                      </a:lnTo>
                      <a:lnTo>
                        <a:pt x="1304925" y="312420"/>
                      </a:lnTo>
                      <a:lnTo>
                        <a:pt x="1311593" y="296227"/>
                      </a:lnTo>
                      <a:lnTo>
                        <a:pt x="1309688" y="268605"/>
                      </a:lnTo>
                      <a:lnTo>
                        <a:pt x="1288732" y="267652"/>
                      </a:lnTo>
                      <a:lnTo>
                        <a:pt x="1297305" y="259080"/>
                      </a:lnTo>
                      <a:lnTo>
                        <a:pt x="1307782" y="261938"/>
                      </a:lnTo>
                      <a:lnTo>
                        <a:pt x="1333500" y="262890"/>
                      </a:lnTo>
                      <a:lnTo>
                        <a:pt x="1341120" y="258127"/>
                      </a:lnTo>
                      <a:lnTo>
                        <a:pt x="1363027" y="258127"/>
                      </a:lnTo>
                      <a:lnTo>
                        <a:pt x="1382077" y="240030"/>
                      </a:lnTo>
                      <a:lnTo>
                        <a:pt x="1383982" y="209550"/>
                      </a:lnTo>
                      <a:lnTo>
                        <a:pt x="1396365" y="196215"/>
                      </a:lnTo>
                      <a:lnTo>
                        <a:pt x="1407795" y="194310"/>
                      </a:lnTo>
                      <a:lnTo>
                        <a:pt x="1420177" y="184785"/>
                      </a:lnTo>
                      <a:lnTo>
                        <a:pt x="1415415" y="149542"/>
                      </a:lnTo>
                      <a:lnTo>
                        <a:pt x="1394460" y="113347"/>
                      </a:lnTo>
                      <a:lnTo>
                        <a:pt x="1368743" y="111442"/>
                      </a:lnTo>
                      <a:lnTo>
                        <a:pt x="1360170" y="126682"/>
                      </a:lnTo>
                      <a:lnTo>
                        <a:pt x="1355407" y="117157"/>
                      </a:lnTo>
                      <a:lnTo>
                        <a:pt x="1329690" y="119063"/>
                      </a:lnTo>
                      <a:lnTo>
                        <a:pt x="1318260" y="122872"/>
                      </a:lnTo>
                      <a:lnTo>
                        <a:pt x="1300163" y="134302"/>
                      </a:lnTo>
                      <a:lnTo>
                        <a:pt x="1297305" y="130492"/>
                      </a:lnTo>
                      <a:lnTo>
                        <a:pt x="1288732" y="130492"/>
                      </a:lnTo>
                      <a:lnTo>
                        <a:pt x="1271588" y="141922"/>
                      </a:lnTo>
                      <a:lnTo>
                        <a:pt x="1246823" y="146685"/>
                      </a:lnTo>
                      <a:lnTo>
                        <a:pt x="1246823" y="134302"/>
                      </a:lnTo>
                      <a:lnTo>
                        <a:pt x="1254443" y="124777"/>
                      </a:lnTo>
                      <a:lnTo>
                        <a:pt x="1263968" y="131445"/>
                      </a:lnTo>
                      <a:lnTo>
                        <a:pt x="1273493" y="131445"/>
                      </a:lnTo>
                      <a:lnTo>
                        <a:pt x="1289685" y="111442"/>
                      </a:lnTo>
                      <a:lnTo>
                        <a:pt x="1324927" y="95250"/>
                      </a:lnTo>
                      <a:lnTo>
                        <a:pt x="1343977" y="74295"/>
                      </a:lnTo>
                      <a:lnTo>
                        <a:pt x="1366838" y="74295"/>
                      </a:lnTo>
                      <a:lnTo>
                        <a:pt x="1374457" y="86677"/>
                      </a:lnTo>
                      <a:lnTo>
                        <a:pt x="1390650" y="94297"/>
                      </a:lnTo>
                      <a:lnTo>
                        <a:pt x="1385888" y="80010"/>
                      </a:lnTo>
                      <a:lnTo>
                        <a:pt x="1383030" y="64770"/>
                      </a:lnTo>
                      <a:lnTo>
                        <a:pt x="1356360" y="35242"/>
                      </a:lnTo>
                      <a:lnTo>
                        <a:pt x="1353502" y="21907"/>
                      </a:lnTo>
                      <a:lnTo>
                        <a:pt x="1349693" y="31432"/>
                      </a:lnTo>
                      <a:lnTo>
                        <a:pt x="1341120" y="19050"/>
                      </a:lnTo>
                      <a:close/>
                      <a:moveTo>
                        <a:pt x="1395413" y="299085"/>
                      </a:moveTo>
                      <a:lnTo>
                        <a:pt x="1421130" y="275272"/>
                      </a:lnTo>
                      <a:lnTo>
                        <a:pt x="1464945" y="243840"/>
                      </a:lnTo>
                      <a:lnTo>
                        <a:pt x="1464945" y="208597"/>
                      </a:lnTo>
                      <a:lnTo>
                        <a:pt x="1461135" y="179070"/>
                      </a:lnTo>
                      <a:lnTo>
                        <a:pt x="1444943" y="139065"/>
                      </a:lnTo>
                      <a:lnTo>
                        <a:pt x="1459230" y="152400"/>
                      </a:lnTo>
                      <a:lnTo>
                        <a:pt x="1468755" y="182880"/>
                      </a:lnTo>
                      <a:lnTo>
                        <a:pt x="1472565" y="255270"/>
                      </a:lnTo>
                      <a:lnTo>
                        <a:pt x="1456373" y="259080"/>
                      </a:lnTo>
                      <a:lnTo>
                        <a:pt x="1426845" y="281940"/>
                      </a:lnTo>
                      <a:lnTo>
                        <a:pt x="1396365" y="312420"/>
                      </a:lnTo>
                      <a:close/>
                      <a:moveTo>
                        <a:pt x="1413510" y="115252"/>
                      </a:moveTo>
                      <a:lnTo>
                        <a:pt x="1404938" y="113347"/>
                      </a:lnTo>
                      <a:lnTo>
                        <a:pt x="1404938" y="122872"/>
                      </a:lnTo>
                      <a:lnTo>
                        <a:pt x="1428750" y="143827"/>
                      </a:lnTo>
                      <a:lnTo>
                        <a:pt x="1426845" y="130492"/>
                      </a:lnTo>
                      <a:close/>
                      <a:moveTo>
                        <a:pt x="1441132" y="135255"/>
                      </a:moveTo>
                      <a:lnTo>
                        <a:pt x="1427798" y="108585"/>
                      </a:lnTo>
                      <a:lnTo>
                        <a:pt x="1406843" y="76200"/>
                      </a:lnTo>
                      <a:lnTo>
                        <a:pt x="1383982" y="47625"/>
                      </a:lnTo>
                      <a:lnTo>
                        <a:pt x="1363027" y="6667"/>
                      </a:lnTo>
                      <a:lnTo>
                        <a:pt x="1355407" y="0"/>
                      </a:lnTo>
                      <a:lnTo>
                        <a:pt x="1376363" y="40957"/>
                      </a:lnTo>
                      <a:lnTo>
                        <a:pt x="1379220" y="53340"/>
                      </a:lnTo>
                      <a:lnTo>
                        <a:pt x="1411605" y="105727"/>
                      </a:lnTo>
                      <a:lnTo>
                        <a:pt x="1428750" y="125730"/>
                      </a:lnTo>
                      <a:close/>
                    </a:path>
                  </a:pathLst>
                </a:custGeom>
                <a:solidFill>
                  <a:srgbClr val="4EBEA4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algn="ctr"/>
                  <a:r>
                    <a: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rPr>
                    <a:t>NC</a:t>
                  </a:r>
                </a:p>
              </p:txBody>
            </p:sp>
            <p:sp>
              <p:nvSpPr>
                <p:cNvPr id="474" name="Freeform: Shape 473">
                  <a:extLst>
                    <a:ext uri="{FF2B5EF4-FFF2-40B4-BE49-F238E27FC236}">
                      <a16:creationId xmlns:a16="http://schemas.microsoft.com/office/drawing/2014/main" id="{48757383-D659-5A37-8D18-A0481DA8F343}"/>
                    </a:ext>
                  </a:extLst>
                </p:cNvPr>
                <p:cNvSpPr/>
                <p:nvPr/>
              </p:nvSpPr>
              <p:spPr>
                <a:xfrm>
                  <a:off x="5188087" y="1934117"/>
                  <a:ext cx="979590" cy="615230"/>
                </a:xfrm>
                <a:custGeom>
                  <a:avLst/>
                  <a:gdLst>
                    <a:gd name="connsiteX0" fmla="*/ 1022985 w 1093470"/>
                    <a:gd name="connsiteY0" fmla="*/ 117157 h 686752"/>
                    <a:gd name="connsiteX1" fmla="*/ 1012508 w 1093470"/>
                    <a:gd name="connsiteY1" fmla="*/ 143828 h 686752"/>
                    <a:gd name="connsiteX2" fmla="*/ 1020128 w 1093470"/>
                    <a:gd name="connsiteY2" fmla="*/ 157163 h 686752"/>
                    <a:gd name="connsiteX3" fmla="*/ 1017270 w 1093470"/>
                    <a:gd name="connsiteY3" fmla="*/ 205740 h 686752"/>
                    <a:gd name="connsiteX4" fmla="*/ 1012508 w 1093470"/>
                    <a:gd name="connsiteY4" fmla="*/ 216218 h 686752"/>
                    <a:gd name="connsiteX5" fmla="*/ 1038225 w 1093470"/>
                    <a:gd name="connsiteY5" fmla="*/ 302895 h 686752"/>
                    <a:gd name="connsiteX6" fmla="*/ 1050608 w 1093470"/>
                    <a:gd name="connsiteY6" fmla="*/ 326708 h 686752"/>
                    <a:gd name="connsiteX7" fmla="*/ 1057275 w 1093470"/>
                    <a:gd name="connsiteY7" fmla="*/ 460058 h 686752"/>
                    <a:gd name="connsiteX8" fmla="*/ 1066800 w 1093470"/>
                    <a:gd name="connsiteY8" fmla="*/ 485775 h 686752"/>
                    <a:gd name="connsiteX9" fmla="*/ 1062990 w 1093470"/>
                    <a:gd name="connsiteY9" fmla="*/ 541020 h 686752"/>
                    <a:gd name="connsiteX10" fmla="*/ 1090613 w 1093470"/>
                    <a:gd name="connsiteY10" fmla="*/ 611505 h 686752"/>
                    <a:gd name="connsiteX11" fmla="*/ 1093470 w 1093470"/>
                    <a:gd name="connsiteY11" fmla="*/ 666750 h 686752"/>
                    <a:gd name="connsiteX12" fmla="*/ 1092518 w 1093470"/>
                    <a:gd name="connsiteY12" fmla="*/ 686752 h 686752"/>
                    <a:gd name="connsiteX13" fmla="*/ 811530 w 1093470"/>
                    <a:gd name="connsiteY13" fmla="*/ 682943 h 686752"/>
                    <a:gd name="connsiteX14" fmla="*/ 373380 w 1093470"/>
                    <a:gd name="connsiteY14" fmla="*/ 662940 h 686752"/>
                    <a:gd name="connsiteX15" fmla="*/ 0 w 1093470"/>
                    <a:gd name="connsiteY15" fmla="*/ 635318 h 686752"/>
                    <a:gd name="connsiteX16" fmla="*/ 49530 w 1093470"/>
                    <a:gd name="connsiteY16" fmla="*/ 0 h 686752"/>
                    <a:gd name="connsiteX17" fmla="*/ 473393 w 1093470"/>
                    <a:gd name="connsiteY17" fmla="*/ 32385 h 686752"/>
                    <a:gd name="connsiteX18" fmla="*/ 1000125 w 1093470"/>
                    <a:gd name="connsiteY18" fmla="*/ 47625 h 68675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</a:cxnLst>
                  <a:rect l="l" t="t" r="r" b="b"/>
                  <a:pathLst>
                    <a:path w="1093470" h="686752">
                      <a:moveTo>
                        <a:pt x="1022985" y="117157"/>
                      </a:moveTo>
                      <a:lnTo>
                        <a:pt x="1012508" y="143828"/>
                      </a:lnTo>
                      <a:lnTo>
                        <a:pt x="1020128" y="157163"/>
                      </a:lnTo>
                      <a:lnTo>
                        <a:pt x="1017270" y="205740"/>
                      </a:lnTo>
                      <a:lnTo>
                        <a:pt x="1012508" y="216218"/>
                      </a:lnTo>
                      <a:lnTo>
                        <a:pt x="1038225" y="302895"/>
                      </a:lnTo>
                      <a:lnTo>
                        <a:pt x="1050608" y="326708"/>
                      </a:lnTo>
                      <a:lnTo>
                        <a:pt x="1057275" y="460058"/>
                      </a:lnTo>
                      <a:lnTo>
                        <a:pt x="1066800" y="485775"/>
                      </a:lnTo>
                      <a:lnTo>
                        <a:pt x="1062990" y="541020"/>
                      </a:lnTo>
                      <a:lnTo>
                        <a:pt x="1090613" y="611505"/>
                      </a:lnTo>
                      <a:lnTo>
                        <a:pt x="1093470" y="666750"/>
                      </a:lnTo>
                      <a:lnTo>
                        <a:pt x="1092518" y="686752"/>
                      </a:lnTo>
                      <a:lnTo>
                        <a:pt x="811530" y="682943"/>
                      </a:lnTo>
                      <a:lnTo>
                        <a:pt x="373380" y="662940"/>
                      </a:lnTo>
                      <a:lnTo>
                        <a:pt x="0" y="635318"/>
                      </a:lnTo>
                      <a:lnTo>
                        <a:pt x="49530" y="0"/>
                      </a:lnTo>
                      <a:lnTo>
                        <a:pt x="473393" y="32385"/>
                      </a:lnTo>
                      <a:lnTo>
                        <a:pt x="1000125" y="47625"/>
                      </a:lnTo>
                      <a:close/>
                    </a:path>
                  </a:pathLst>
                </a:custGeom>
                <a:solidFill>
                  <a:srgbClr val="D0D0D0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algn="ctr"/>
                  <a:r>
                    <a: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rPr>
                    <a:t>ND</a:t>
                  </a:r>
                </a:p>
              </p:txBody>
            </p:sp>
            <p:sp>
              <p:nvSpPr>
                <p:cNvPr id="475" name="Freeform: Shape 474">
                  <a:extLst>
                    <a:ext uri="{FF2B5EF4-FFF2-40B4-BE49-F238E27FC236}">
                      <a16:creationId xmlns:a16="http://schemas.microsoft.com/office/drawing/2014/main" id="{7708A421-58BD-EDBD-9920-F40CC00CFABC}"/>
                    </a:ext>
                  </a:extLst>
                </p:cNvPr>
                <p:cNvSpPr/>
                <p:nvPr/>
              </p:nvSpPr>
              <p:spPr>
                <a:xfrm>
                  <a:off x="7800042" y="3119352"/>
                  <a:ext cx="626322" cy="718479"/>
                </a:xfrm>
                <a:custGeom>
                  <a:avLst/>
                  <a:gdLst>
                    <a:gd name="connsiteX0" fmla="*/ 212407 w 699134"/>
                    <a:gd name="connsiteY0" fmla="*/ 129540 h 802004"/>
                    <a:gd name="connsiteX1" fmla="*/ 230505 w 699134"/>
                    <a:gd name="connsiteY1" fmla="*/ 125730 h 802004"/>
                    <a:gd name="connsiteX2" fmla="*/ 259080 w 699134"/>
                    <a:gd name="connsiteY2" fmla="*/ 138113 h 802004"/>
                    <a:gd name="connsiteX3" fmla="*/ 279082 w 699134"/>
                    <a:gd name="connsiteY3" fmla="*/ 143828 h 802004"/>
                    <a:gd name="connsiteX4" fmla="*/ 285750 w 699134"/>
                    <a:gd name="connsiteY4" fmla="*/ 152400 h 802004"/>
                    <a:gd name="connsiteX5" fmla="*/ 295275 w 699134"/>
                    <a:gd name="connsiteY5" fmla="*/ 152400 h 802004"/>
                    <a:gd name="connsiteX6" fmla="*/ 304800 w 699134"/>
                    <a:gd name="connsiteY6" fmla="*/ 138113 h 802004"/>
                    <a:gd name="connsiteX7" fmla="*/ 317182 w 699134"/>
                    <a:gd name="connsiteY7" fmla="*/ 145733 h 802004"/>
                    <a:gd name="connsiteX8" fmla="*/ 331470 w 699134"/>
                    <a:gd name="connsiteY8" fmla="*/ 145733 h 802004"/>
                    <a:gd name="connsiteX9" fmla="*/ 330517 w 699134"/>
                    <a:gd name="connsiteY9" fmla="*/ 155258 h 802004"/>
                    <a:gd name="connsiteX10" fmla="*/ 300990 w 699134"/>
                    <a:gd name="connsiteY10" fmla="*/ 160020 h 802004"/>
                    <a:gd name="connsiteX11" fmla="*/ 281940 w 699134"/>
                    <a:gd name="connsiteY11" fmla="*/ 170498 h 802004"/>
                    <a:gd name="connsiteX12" fmla="*/ 300038 w 699134"/>
                    <a:gd name="connsiteY12" fmla="*/ 178117 h 802004"/>
                    <a:gd name="connsiteX13" fmla="*/ 315277 w 699134"/>
                    <a:gd name="connsiteY13" fmla="*/ 163830 h 802004"/>
                    <a:gd name="connsiteX14" fmla="*/ 338138 w 699134"/>
                    <a:gd name="connsiteY14" fmla="*/ 160020 h 802004"/>
                    <a:gd name="connsiteX15" fmla="*/ 359092 w 699134"/>
                    <a:gd name="connsiteY15" fmla="*/ 174308 h 802004"/>
                    <a:gd name="connsiteX16" fmla="*/ 373380 w 699134"/>
                    <a:gd name="connsiteY16" fmla="*/ 173355 h 802004"/>
                    <a:gd name="connsiteX17" fmla="*/ 397192 w 699134"/>
                    <a:gd name="connsiteY17" fmla="*/ 157163 h 802004"/>
                    <a:gd name="connsiteX18" fmla="*/ 431482 w 699134"/>
                    <a:gd name="connsiteY18" fmla="*/ 137160 h 802004"/>
                    <a:gd name="connsiteX19" fmla="*/ 481013 w 699134"/>
                    <a:gd name="connsiteY19" fmla="*/ 134303 h 802004"/>
                    <a:gd name="connsiteX20" fmla="*/ 527685 w 699134"/>
                    <a:gd name="connsiteY20" fmla="*/ 78105 h 802004"/>
                    <a:gd name="connsiteX21" fmla="*/ 563880 w 699134"/>
                    <a:gd name="connsiteY21" fmla="*/ 48578 h 802004"/>
                    <a:gd name="connsiteX22" fmla="*/ 652463 w 699134"/>
                    <a:gd name="connsiteY22" fmla="*/ 0 h 802004"/>
                    <a:gd name="connsiteX23" fmla="*/ 699135 w 699134"/>
                    <a:gd name="connsiteY23" fmla="*/ 284798 h 802004"/>
                    <a:gd name="connsiteX24" fmla="*/ 678180 w 699134"/>
                    <a:gd name="connsiteY24" fmla="*/ 296228 h 802004"/>
                    <a:gd name="connsiteX25" fmla="*/ 691515 w 699134"/>
                    <a:gd name="connsiteY25" fmla="*/ 316230 h 802004"/>
                    <a:gd name="connsiteX26" fmla="*/ 690563 w 699134"/>
                    <a:gd name="connsiteY26" fmla="*/ 337185 h 802004"/>
                    <a:gd name="connsiteX27" fmla="*/ 696277 w 699134"/>
                    <a:gd name="connsiteY27" fmla="*/ 356235 h 802004"/>
                    <a:gd name="connsiteX28" fmla="*/ 685800 w 699134"/>
                    <a:gd name="connsiteY28" fmla="*/ 388620 h 802004"/>
                    <a:gd name="connsiteX29" fmla="*/ 684847 w 699134"/>
                    <a:gd name="connsiteY29" fmla="*/ 440055 h 802004"/>
                    <a:gd name="connsiteX30" fmla="*/ 675322 w 699134"/>
                    <a:gd name="connsiteY30" fmla="*/ 474345 h 802004"/>
                    <a:gd name="connsiteX31" fmla="*/ 680085 w 699134"/>
                    <a:gd name="connsiteY31" fmla="*/ 484823 h 802004"/>
                    <a:gd name="connsiteX32" fmla="*/ 676275 w 699134"/>
                    <a:gd name="connsiteY32" fmla="*/ 505778 h 802004"/>
                    <a:gd name="connsiteX33" fmla="*/ 665797 w 699134"/>
                    <a:gd name="connsiteY33" fmla="*/ 510540 h 802004"/>
                    <a:gd name="connsiteX34" fmla="*/ 646747 w 699134"/>
                    <a:gd name="connsiteY34" fmla="*/ 541973 h 802004"/>
                    <a:gd name="connsiteX35" fmla="*/ 629602 w 699134"/>
                    <a:gd name="connsiteY35" fmla="*/ 561023 h 802004"/>
                    <a:gd name="connsiteX36" fmla="*/ 623888 w 699134"/>
                    <a:gd name="connsiteY36" fmla="*/ 561023 h 802004"/>
                    <a:gd name="connsiteX37" fmla="*/ 606742 w 699134"/>
                    <a:gd name="connsiteY37" fmla="*/ 577215 h 802004"/>
                    <a:gd name="connsiteX38" fmla="*/ 594360 w 699134"/>
                    <a:gd name="connsiteY38" fmla="*/ 565785 h 802004"/>
                    <a:gd name="connsiteX39" fmla="*/ 580072 w 699134"/>
                    <a:gd name="connsiteY39" fmla="*/ 582930 h 802004"/>
                    <a:gd name="connsiteX40" fmla="*/ 577215 w 699134"/>
                    <a:gd name="connsiteY40" fmla="*/ 594360 h 802004"/>
                    <a:gd name="connsiteX41" fmla="*/ 564832 w 699134"/>
                    <a:gd name="connsiteY41" fmla="*/ 594360 h 802004"/>
                    <a:gd name="connsiteX42" fmla="*/ 552450 w 699134"/>
                    <a:gd name="connsiteY42" fmla="*/ 615315 h 802004"/>
                    <a:gd name="connsiteX43" fmla="*/ 553402 w 699134"/>
                    <a:gd name="connsiteY43" fmla="*/ 635318 h 802004"/>
                    <a:gd name="connsiteX44" fmla="*/ 543877 w 699134"/>
                    <a:gd name="connsiteY44" fmla="*/ 640080 h 802004"/>
                    <a:gd name="connsiteX45" fmla="*/ 557213 w 699134"/>
                    <a:gd name="connsiteY45" fmla="*/ 650558 h 802004"/>
                    <a:gd name="connsiteX46" fmla="*/ 557213 w 699134"/>
                    <a:gd name="connsiteY46" fmla="*/ 668655 h 802004"/>
                    <a:gd name="connsiteX47" fmla="*/ 547688 w 699134"/>
                    <a:gd name="connsiteY47" fmla="*/ 670560 h 802004"/>
                    <a:gd name="connsiteX48" fmla="*/ 541020 w 699134"/>
                    <a:gd name="connsiteY48" fmla="*/ 678180 h 802004"/>
                    <a:gd name="connsiteX49" fmla="*/ 531495 w 699134"/>
                    <a:gd name="connsiteY49" fmla="*/ 682943 h 802004"/>
                    <a:gd name="connsiteX50" fmla="*/ 525780 w 699134"/>
                    <a:gd name="connsiteY50" fmla="*/ 662940 h 802004"/>
                    <a:gd name="connsiteX51" fmla="*/ 510540 w 699134"/>
                    <a:gd name="connsiteY51" fmla="*/ 658177 h 802004"/>
                    <a:gd name="connsiteX52" fmla="*/ 501015 w 699134"/>
                    <a:gd name="connsiteY52" fmla="*/ 680085 h 802004"/>
                    <a:gd name="connsiteX53" fmla="*/ 498157 w 699134"/>
                    <a:gd name="connsiteY53" fmla="*/ 701040 h 802004"/>
                    <a:gd name="connsiteX54" fmla="*/ 487680 w 699134"/>
                    <a:gd name="connsiteY54" fmla="*/ 713423 h 802004"/>
                    <a:gd name="connsiteX55" fmla="*/ 500063 w 699134"/>
                    <a:gd name="connsiteY55" fmla="*/ 747713 h 802004"/>
                    <a:gd name="connsiteX56" fmla="*/ 485775 w 699134"/>
                    <a:gd name="connsiteY56" fmla="*/ 755333 h 802004"/>
                    <a:gd name="connsiteX57" fmla="*/ 481965 w 699134"/>
                    <a:gd name="connsiteY57" fmla="*/ 788670 h 802004"/>
                    <a:gd name="connsiteX58" fmla="*/ 467677 w 699134"/>
                    <a:gd name="connsiteY58" fmla="*/ 788670 h 802004"/>
                    <a:gd name="connsiteX59" fmla="*/ 437197 w 699134"/>
                    <a:gd name="connsiteY59" fmla="*/ 802005 h 802004"/>
                    <a:gd name="connsiteX60" fmla="*/ 425767 w 699134"/>
                    <a:gd name="connsiteY60" fmla="*/ 782002 h 802004"/>
                    <a:gd name="connsiteX61" fmla="*/ 392430 w 699134"/>
                    <a:gd name="connsiteY61" fmla="*/ 768668 h 802004"/>
                    <a:gd name="connsiteX62" fmla="*/ 384810 w 699134"/>
                    <a:gd name="connsiteY62" fmla="*/ 741045 h 802004"/>
                    <a:gd name="connsiteX63" fmla="*/ 380047 w 699134"/>
                    <a:gd name="connsiteY63" fmla="*/ 733425 h 802004"/>
                    <a:gd name="connsiteX64" fmla="*/ 347663 w 699134"/>
                    <a:gd name="connsiteY64" fmla="*/ 750570 h 802004"/>
                    <a:gd name="connsiteX65" fmla="*/ 341947 w 699134"/>
                    <a:gd name="connsiteY65" fmla="*/ 766763 h 802004"/>
                    <a:gd name="connsiteX66" fmla="*/ 333375 w 699134"/>
                    <a:gd name="connsiteY66" fmla="*/ 766763 h 802004"/>
                    <a:gd name="connsiteX67" fmla="*/ 320992 w 699134"/>
                    <a:gd name="connsiteY67" fmla="*/ 773430 h 802004"/>
                    <a:gd name="connsiteX68" fmla="*/ 309563 w 699134"/>
                    <a:gd name="connsiteY68" fmla="*/ 765810 h 802004"/>
                    <a:gd name="connsiteX69" fmla="*/ 280988 w 699134"/>
                    <a:gd name="connsiteY69" fmla="*/ 758190 h 802004"/>
                    <a:gd name="connsiteX70" fmla="*/ 262890 w 699134"/>
                    <a:gd name="connsiteY70" fmla="*/ 765810 h 802004"/>
                    <a:gd name="connsiteX71" fmla="*/ 262890 w 699134"/>
                    <a:gd name="connsiteY71" fmla="*/ 775335 h 802004"/>
                    <a:gd name="connsiteX72" fmla="*/ 241935 w 699134"/>
                    <a:gd name="connsiteY72" fmla="*/ 773430 h 802004"/>
                    <a:gd name="connsiteX73" fmla="*/ 223838 w 699134"/>
                    <a:gd name="connsiteY73" fmla="*/ 753427 h 802004"/>
                    <a:gd name="connsiteX74" fmla="*/ 201930 w 699134"/>
                    <a:gd name="connsiteY74" fmla="*/ 755333 h 802004"/>
                    <a:gd name="connsiteX75" fmla="*/ 162877 w 699134"/>
                    <a:gd name="connsiteY75" fmla="*/ 748665 h 802004"/>
                    <a:gd name="connsiteX76" fmla="*/ 162877 w 699134"/>
                    <a:gd name="connsiteY76" fmla="*/ 739140 h 802004"/>
                    <a:gd name="connsiteX77" fmla="*/ 141922 w 699134"/>
                    <a:gd name="connsiteY77" fmla="*/ 706755 h 802004"/>
                    <a:gd name="connsiteX78" fmla="*/ 114300 w 699134"/>
                    <a:gd name="connsiteY78" fmla="*/ 695325 h 802004"/>
                    <a:gd name="connsiteX79" fmla="*/ 96202 w 699134"/>
                    <a:gd name="connsiteY79" fmla="*/ 702945 h 802004"/>
                    <a:gd name="connsiteX80" fmla="*/ 75247 w 699134"/>
                    <a:gd name="connsiteY80" fmla="*/ 701993 h 802004"/>
                    <a:gd name="connsiteX81" fmla="*/ 62865 w 699134"/>
                    <a:gd name="connsiteY81" fmla="*/ 697230 h 802004"/>
                    <a:gd name="connsiteX82" fmla="*/ 0 w 699134"/>
                    <a:gd name="connsiteY82" fmla="*/ 152400 h 802004"/>
                    <a:gd name="connsiteX83" fmla="*/ 203835 w 699134"/>
                    <a:gd name="connsiteY83" fmla="*/ 119063 h 80200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</a:cxnLst>
                  <a:rect l="l" t="t" r="r" b="b"/>
                  <a:pathLst>
                    <a:path w="699134" h="802004">
                      <a:moveTo>
                        <a:pt x="212407" y="129540"/>
                      </a:moveTo>
                      <a:lnTo>
                        <a:pt x="230505" y="125730"/>
                      </a:lnTo>
                      <a:lnTo>
                        <a:pt x="259080" y="138113"/>
                      </a:lnTo>
                      <a:lnTo>
                        <a:pt x="279082" y="143828"/>
                      </a:lnTo>
                      <a:lnTo>
                        <a:pt x="285750" y="152400"/>
                      </a:lnTo>
                      <a:lnTo>
                        <a:pt x="295275" y="152400"/>
                      </a:lnTo>
                      <a:lnTo>
                        <a:pt x="304800" y="138113"/>
                      </a:lnTo>
                      <a:lnTo>
                        <a:pt x="317182" y="145733"/>
                      </a:lnTo>
                      <a:lnTo>
                        <a:pt x="331470" y="145733"/>
                      </a:lnTo>
                      <a:lnTo>
                        <a:pt x="330517" y="155258"/>
                      </a:lnTo>
                      <a:lnTo>
                        <a:pt x="300990" y="160020"/>
                      </a:lnTo>
                      <a:lnTo>
                        <a:pt x="281940" y="170498"/>
                      </a:lnTo>
                      <a:lnTo>
                        <a:pt x="300038" y="178117"/>
                      </a:lnTo>
                      <a:lnTo>
                        <a:pt x="315277" y="163830"/>
                      </a:lnTo>
                      <a:lnTo>
                        <a:pt x="338138" y="160020"/>
                      </a:lnTo>
                      <a:lnTo>
                        <a:pt x="359092" y="174308"/>
                      </a:lnTo>
                      <a:lnTo>
                        <a:pt x="373380" y="173355"/>
                      </a:lnTo>
                      <a:lnTo>
                        <a:pt x="397192" y="157163"/>
                      </a:lnTo>
                      <a:lnTo>
                        <a:pt x="431482" y="137160"/>
                      </a:lnTo>
                      <a:lnTo>
                        <a:pt x="481013" y="134303"/>
                      </a:lnTo>
                      <a:lnTo>
                        <a:pt x="527685" y="78105"/>
                      </a:lnTo>
                      <a:lnTo>
                        <a:pt x="563880" y="48578"/>
                      </a:lnTo>
                      <a:lnTo>
                        <a:pt x="652463" y="0"/>
                      </a:lnTo>
                      <a:lnTo>
                        <a:pt x="699135" y="284798"/>
                      </a:lnTo>
                      <a:lnTo>
                        <a:pt x="678180" y="296228"/>
                      </a:lnTo>
                      <a:lnTo>
                        <a:pt x="691515" y="316230"/>
                      </a:lnTo>
                      <a:lnTo>
                        <a:pt x="690563" y="337185"/>
                      </a:lnTo>
                      <a:lnTo>
                        <a:pt x="696277" y="356235"/>
                      </a:lnTo>
                      <a:lnTo>
                        <a:pt x="685800" y="388620"/>
                      </a:lnTo>
                      <a:lnTo>
                        <a:pt x="684847" y="440055"/>
                      </a:lnTo>
                      <a:lnTo>
                        <a:pt x="675322" y="474345"/>
                      </a:lnTo>
                      <a:lnTo>
                        <a:pt x="680085" y="484823"/>
                      </a:lnTo>
                      <a:lnTo>
                        <a:pt x="676275" y="505778"/>
                      </a:lnTo>
                      <a:lnTo>
                        <a:pt x="665797" y="510540"/>
                      </a:lnTo>
                      <a:lnTo>
                        <a:pt x="646747" y="541973"/>
                      </a:lnTo>
                      <a:lnTo>
                        <a:pt x="629602" y="561023"/>
                      </a:lnTo>
                      <a:lnTo>
                        <a:pt x="623888" y="561023"/>
                      </a:lnTo>
                      <a:lnTo>
                        <a:pt x="606742" y="577215"/>
                      </a:lnTo>
                      <a:lnTo>
                        <a:pt x="594360" y="565785"/>
                      </a:lnTo>
                      <a:lnTo>
                        <a:pt x="580072" y="582930"/>
                      </a:lnTo>
                      <a:lnTo>
                        <a:pt x="577215" y="594360"/>
                      </a:lnTo>
                      <a:lnTo>
                        <a:pt x="564832" y="594360"/>
                      </a:lnTo>
                      <a:lnTo>
                        <a:pt x="552450" y="615315"/>
                      </a:lnTo>
                      <a:lnTo>
                        <a:pt x="553402" y="635318"/>
                      </a:lnTo>
                      <a:lnTo>
                        <a:pt x="543877" y="640080"/>
                      </a:lnTo>
                      <a:lnTo>
                        <a:pt x="557213" y="650558"/>
                      </a:lnTo>
                      <a:lnTo>
                        <a:pt x="557213" y="668655"/>
                      </a:lnTo>
                      <a:lnTo>
                        <a:pt x="547688" y="670560"/>
                      </a:lnTo>
                      <a:lnTo>
                        <a:pt x="541020" y="678180"/>
                      </a:lnTo>
                      <a:lnTo>
                        <a:pt x="531495" y="682943"/>
                      </a:lnTo>
                      <a:lnTo>
                        <a:pt x="525780" y="662940"/>
                      </a:lnTo>
                      <a:lnTo>
                        <a:pt x="510540" y="658177"/>
                      </a:lnTo>
                      <a:lnTo>
                        <a:pt x="501015" y="680085"/>
                      </a:lnTo>
                      <a:lnTo>
                        <a:pt x="498157" y="701040"/>
                      </a:lnTo>
                      <a:lnTo>
                        <a:pt x="487680" y="713423"/>
                      </a:lnTo>
                      <a:lnTo>
                        <a:pt x="500063" y="747713"/>
                      </a:lnTo>
                      <a:lnTo>
                        <a:pt x="485775" y="755333"/>
                      </a:lnTo>
                      <a:lnTo>
                        <a:pt x="481965" y="788670"/>
                      </a:lnTo>
                      <a:lnTo>
                        <a:pt x="467677" y="788670"/>
                      </a:lnTo>
                      <a:lnTo>
                        <a:pt x="437197" y="802005"/>
                      </a:lnTo>
                      <a:lnTo>
                        <a:pt x="425767" y="782002"/>
                      </a:lnTo>
                      <a:lnTo>
                        <a:pt x="392430" y="768668"/>
                      </a:lnTo>
                      <a:lnTo>
                        <a:pt x="384810" y="741045"/>
                      </a:lnTo>
                      <a:lnTo>
                        <a:pt x="380047" y="733425"/>
                      </a:lnTo>
                      <a:lnTo>
                        <a:pt x="347663" y="750570"/>
                      </a:lnTo>
                      <a:lnTo>
                        <a:pt x="341947" y="766763"/>
                      </a:lnTo>
                      <a:lnTo>
                        <a:pt x="333375" y="766763"/>
                      </a:lnTo>
                      <a:lnTo>
                        <a:pt x="320992" y="773430"/>
                      </a:lnTo>
                      <a:lnTo>
                        <a:pt x="309563" y="765810"/>
                      </a:lnTo>
                      <a:lnTo>
                        <a:pt x="280988" y="758190"/>
                      </a:lnTo>
                      <a:lnTo>
                        <a:pt x="262890" y="765810"/>
                      </a:lnTo>
                      <a:lnTo>
                        <a:pt x="262890" y="775335"/>
                      </a:lnTo>
                      <a:lnTo>
                        <a:pt x="241935" y="773430"/>
                      </a:lnTo>
                      <a:lnTo>
                        <a:pt x="223838" y="753427"/>
                      </a:lnTo>
                      <a:lnTo>
                        <a:pt x="201930" y="755333"/>
                      </a:lnTo>
                      <a:lnTo>
                        <a:pt x="162877" y="748665"/>
                      </a:lnTo>
                      <a:lnTo>
                        <a:pt x="162877" y="739140"/>
                      </a:lnTo>
                      <a:lnTo>
                        <a:pt x="141922" y="706755"/>
                      </a:lnTo>
                      <a:lnTo>
                        <a:pt x="114300" y="695325"/>
                      </a:lnTo>
                      <a:lnTo>
                        <a:pt x="96202" y="702945"/>
                      </a:lnTo>
                      <a:lnTo>
                        <a:pt x="75247" y="701993"/>
                      </a:lnTo>
                      <a:lnTo>
                        <a:pt x="62865" y="697230"/>
                      </a:lnTo>
                      <a:lnTo>
                        <a:pt x="0" y="152400"/>
                      </a:lnTo>
                      <a:lnTo>
                        <a:pt x="203835" y="119063"/>
                      </a:lnTo>
                      <a:close/>
                    </a:path>
                  </a:pathLst>
                </a:custGeom>
                <a:solidFill>
                  <a:srgbClr val="4EBEA4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algn="ctr"/>
                  <a:r>
                    <a: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rPr>
                    <a:t>OH</a:t>
                  </a:r>
                </a:p>
              </p:txBody>
            </p:sp>
            <p:sp>
              <p:nvSpPr>
                <p:cNvPr id="476" name="Freeform: Shape 475">
                  <a:extLst>
                    <a:ext uri="{FF2B5EF4-FFF2-40B4-BE49-F238E27FC236}">
                      <a16:creationId xmlns:a16="http://schemas.microsoft.com/office/drawing/2014/main" id="{797D2961-4E2B-E983-23E6-7E358A1D95A1}"/>
                    </a:ext>
                  </a:extLst>
                </p:cNvPr>
                <p:cNvSpPr/>
                <p:nvPr/>
              </p:nvSpPr>
              <p:spPr>
                <a:xfrm>
                  <a:off x="5189794" y="4203898"/>
                  <a:ext cx="1289338" cy="667281"/>
                </a:xfrm>
                <a:custGeom>
                  <a:avLst/>
                  <a:gdLst>
                    <a:gd name="connsiteX0" fmla="*/ 1371600 w 1439227"/>
                    <a:gd name="connsiteY0" fmla="*/ 726758 h 744855"/>
                    <a:gd name="connsiteX1" fmla="*/ 1327785 w 1439227"/>
                    <a:gd name="connsiteY1" fmla="*/ 690563 h 744855"/>
                    <a:gd name="connsiteX2" fmla="*/ 1306830 w 1439227"/>
                    <a:gd name="connsiteY2" fmla="*/ 681990 h 744855"/>
                    <a:gd name="connsiteX3" fmla="*/ 1302068 w 1439227"/>
                    <a:gd name="connsiteY3" fmla="*/ 697230 h 744855"/>
                    <a:gd name="connsiteX4" fmla="*/ 1253490 w 1439227"/>
                    <a:gd name="connsiteY4" fmla="*/ 700088 h 744855"/>
                    <a:gd name="connsiteX5" fmla="*/ 1247775 w 1439227"/>
                    <a:gd name="connsiteY5" fmla="*/ 685800 h 744855"/>
                    <a:gd name="connsiteX6" fmla="*/ 1200150 w 1439227"/>
                    <a:gd name="connsiteY6" fmla="*/ 709613 h 744855"/>
                    <a:gd name="connsiteX7" fmla="*/ 1184910 w 1439227"/>
                    <a:gd name="connsiteY7" fmla="*/ 702945 h 744855"/>
                    <a:gd name="connsiteX8" fmla="*/ 1149668 w 1439227"/>
                    <a:gd name="connsiteY8" fmla="*/ 705803 h 744855"/>
                    <a:gd name="connsiteX9" fmla="*/ 1143953 w 1439227"/>
                    <a:gd name="connsiteY9" fmla="*/ 721995 h 744855"/>
                    <a:gd name="connsiteX10" fmla="*/ 1109663 w 1439227"/>
                    <a:gd name="connsiteY10" fmla="*/ 730568 h 744855"/>
                    <a:gd name="connsiteX11" fmla="*/ 1097280 w 1439227"/>
                    <a:gd name="connsiteY11" fmla="*/ 719138 h 744855"/>
                    <a:gd name="connsiteX12" fmla="*/ 1085850 w 1439227"/>
                    <a:gd name="connsiteY12" fmla="*/ 720090 h 744855"/>
                    <a:gd name="connsiteX13" fmla="*/ 1066800 w 1439227"/>
                    <a:gd name="connsiteY13" fmla="*/ 702945 h 744855"/>
                    <a:gd name="connsiteX14" fmla="*/ 1046797 w 1439227"/>
                    <a:gd name="connsiteY14" fmla="*/ 709613 h 744855"/>
                    <a:gd name="connsiteX15" fmla="*/ 1027747 w 1439227"/>
                    <a:gd name="connsiteY15" fmla="*/ 704850 h 744855"/>
                    <a:gd name="connsiteX16" fmla="*/ 1010603 w 1439227"/>
                    <a:gd name="connsiteY16" fmla="*/ 685800 h 744855"/>
                    <a:gd name="connsiteX17" fmla="*/ 986790 w 1439227"/>
                    <a:gd name="connsiteY17" fmla="*/ 725805 h 744855"/>
                    <a:gd name="connsiteX18" fmla="*/ 975360 w 1439227"/>
                    <a:gd name="connsiteY18" fmla="*/ 733425 h 744855"/>
                    <a:gd name="connsiteX19" fmla="*/ 965835 w 1439227"/>
                    <a:gd name="connsiteY19" fmla="*/ 716280 h 744855"/>
                    <a:gd name="connsiteX20" fmla="*/ 968693 w 1439227"/>
                    <a:gd name="connsiteY20" fmla="*/ 697230 h 744855"/>
                    <a:gd name="connsiteX21" fmla="*/ 957263 w 1439227"/>
                    <a:gd name="connsiteY21" fmla="*/ 690563 h 744855"/>
                    <a:gd name="connsiteX22" fmla="*/ 935355 w 1439227"/>
                    <a:gd name="connsiteY22" fmla="*/ 714375 h 744855"/>
                    <a:gd name="connsiteX23" fmla="*/ 919163 w 1439227"/>
                    <a:gd name="connsiteY23" fmla="*/ 702945 h 744855"/>
                    <a:gd name="connsiteX24" fmla="*/ 918210 w 1439227"/>
                    <a:gd name="connsiteY24" fmla="*/ 688658 h 744855"/>
                    <a:gd name="connsiteX25" fmla="*/ 905828 w 1439227"/>
                    <a:gd name="connsiteY25" fmla="*/ 693420 h 744855"/>
                    <a:gd name="connsiteX26" fmla="*/ 881063 w 1439227"/>
                    <a:gd name="connsiteY26" fmla="*/ 677228 h 744855"/>
                    <a:gd name="connsiteX27" fmla="*/ 852488 w 1439227"/>
                    <a:gd name="connsiteY27" fmla="*/ 701993 h 744855"/>
                    <a:gd name="connsiteX28" fmla="*/ 830580 w 1439227"/>
                    <a:gd name="connsiteY28" fmla="*/ 691515 h 744855"/>
                    <a:gd name="connsiteX29" fmla="*/ 837247 w 1439227"/>
                    <a:gd name="connsiteY29" fmla="*/ 671513 h 744855"/>
                    <a:gd name="connsiteX30" fmla="*/ 815340 w 1439227"/>
                    <a:gd name="connsiteY30" fmla="*/ 672465 h 744855"/>
                    <a:gd name="connsiteX31" fmla="*/ 797243 w 1439227"/>
                    <a:gd name="connsiteY31" fmla="*/ 643890 h 744855"/>
                    <a:gd name="connsiteX32" fmla="*/ 763905 w 1439227"/>
                    <a:gd name="connsiteY32" fmla="*/ 633413 h 744855"/>
                    <a:gd name="connsiteX33" fmla="*/ 744855 w 1439227"/>
                    <a:gd name="connsiteY33" fmla="*/ 655320 h 744855"/>
                    <a:gd name="connsiteX34" fmla="*/ 722947 w 1439227"/>
                    <a:gd name="connsiteY34" fmla="*/ 634365 h 744855"/>
                    <a:gd name="connsiteX35" fmla="*/ 709613 w 1439227"/>
                    <a:gd name="connsiteY35" fmla="*/ 638175 h 744855"/>
                    <a:gd name="connsiteX36" fmla="*/ 690563 w 1439227"/>
                    <a:gd name="connsiteY36" fmla="*/ 639128 h 744855"/>
                    <a:gd name="connsiteX37" fmla="*/ 657225 w 1439227"/>
                    <a:gd name="connsiteY37" fmla="*/ 621030 h 744855"/>
                    <a:gd name="connsiteX38" fmla="*/ 635318 w 1439227"/>
                    <a:gd name="connsiteY38" fmla="*/ 621983 h 744855"/>
                    <a:gd name="connsiteX39" fmla="*/ 623888 w 1439227"/>
                    <a:gd name="connsiteY39" fmla="*/ 615315 h 744855"/>
                    <a:gd name="connsiteX40" fmla="*/ 619125 w 1439227"/>
                    <a:gd name="connsiteY40" fmla="*/ 587693 h 744855"/>
                    <a:gd name="connsiteX41" fmla="*/ 597218 w 1439227"/>
                    <a:gd name="connsiteY41" fmla="*/ 571500 h 744855"/>
                    <a:gd name="connsiteX42" fmla="*/ 586740 w 1439227"/>
                    <a:gd name="connsiteY42" fmla="*/ 585788 h 744855"/>
                    <a:gd name="connsiteX43" fmla="*/ 573405 w 1439227"/>
                    <a:gd name="connsiteY43" fmla="*/ 576263 h 744855"/>
                    <a:gd name="connsiteX44" fmla="*/ 561975 w 1439227"/>
                    <a:gd name="connsiteY44" fmla="*/ 572453 h 744855"/>
                    <a:gd name="connsiteX45" fmla="*/ 551497 w 1439227"/>
                    <a:gd name="connsiteY45" fmla="*/ 581978 h 744855"/>
                    <a:gd name="connsiteX46" fmla="*/ 537210 w 1439227"/>
                    <a:gd name="connsiteY46" fmla="*/ 579120 h 744855"/>
                    <a:gd name="connsiteX47" fmla="*/ 513397 w 1439227"/>
                    <a:gd name="connsiteY47" fmla="*/ 550545 h 744855"/>
                    <a:gd name="connsiteX48" fmla="*/ 487680 w 1439227"/>
                    <a:gd name="connsiteY48" fmla="*/ 538163 h 744855"/>
                    <a:gd name="connsiteX49" fmla="*/ 501015 w 1439227"/>
                    <a:gd name="connsiteY49" fmla="*/ 131445 h 744855"/>
                    <a:gd name="connsiteX50" fmla="*/ 0 w 1439227"/>
                    <a:gd name="connsiteY50" fmla="*/ 100965 h 744855"/>
                    <a:gd name="connsiteX51" fmla="*/ 5715 w 1439227"/>
                    <a:gd name="connsiteY51" fmla="*/ 0 h 744855"/>
                    <a:gd name="connsiteX52" fmla="*/ 162878 w 1439227"/>
                    <a:gd name="connsiteY52" fmla="*/ 9525 h 744855"/>
                    <a:gd name="connsiteX53" fmla="*/ 807720 w 1439227"/>
                    <a:gd name="connsiteY53" fmla="*/ 37148 h 744855"/>
                    <a:gd name="connsiteX54" fmla="*/ 1398270 w 1439227"/>
                    <a:gd name="connsiteY54" fmla="*/ 38100 h 744855"/>
                    <a:gd name="connsiteX55" fmla="*/ 1400175 w 1439227"/>
                    <a:gd name="connsiteY55" fmla="*/ 140970 h 744855"/>
                    <a:gd name="connsiteX56" fmla="*/ 1439228 w 1439227"/>
                    <a:gd name="connsiteY56" fmla="*/ 373380 h 744855"/>
                    <a:gd name="connsiteX57" fmla="*/ 1432560 w 1439227"/>
                    <a:gd name="connsiteY57" fmla="*/ 744855 h 74485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</a:cxnLst>
                  <a:rect l="l" t="t" r="r" b="b"/>
                  <a:pathLst>
                    <a:path w="1439227" h="744855">
                      <a:moveTo>
                        <a:pt x="1371600" y="726758"/>
                      </a:moveTo>
                      <a:lnTo>
                        <a:pt x="1327785" y="690563"/>
                      </a:lnTo>
                      <a:lnTo>
                        <a:pt x="1306830" y="681990"/>
                      </a:lnTo>
                      <a:lnTo>
                        <a:pt x="1302068" y="697230"/>
                      </a:lnTo>
                      <a:lnTo>
                        <a:pt x="1253490" y="700088"/>
                      </a:lnTo>
                      <a:lnTo>
                        <a:pt x="1247775" y="685800"/>
                      </a:lnTo>
                      <a:lnTo>
                        <a:pt x="1200150" y="709613"/>
                      </a:lnTo>
                      <a:lnTo>
                        <a:pt x="1184910" y="702945"/>
                      </a:lnTo>
                      <a:lnTo>
                        <a:pt x="1149668" y="705803"/>
                      </a:lnTo>
                      <a:lnTo>
                        <a:pt x="1143953" y="721995"/>
                      </a:lnTo>
                      <a:lnTo>
                        <a:pt x="1109663" y="730568"/>
                      </a:lnTo>
                      <a:lnTo>
                        <a:pt x="1097280" y="719138"/>
                      </a:lnTo>
                      <a:lnTo>
                        <a:pt x="1085850" y="720090"/>
                      </a:lnTo>
                      <a:lnTo>
                        <a:pt x="1066800" y="702945"/>
                      </a:lnTo>
                      <a:lnTo>
                        <a:pt x="1046797" y="709613"/>
                      </a:lnTo>
                      <a:lnTo>
                        <a:pt x="1027747" y="704850"/>
                      </a:lnTo>
                      <a:lnTo>
                        <a:pt x="1010603" y="685800"/>
                      </a:lnTo>
                      <a:lnTo>
                        <a:pt x="986790" y="725805"/>
                      </a:lnTo>
                      <a:lnTo>
                        <a:pt x="975360" y="733425"/>
                      </a:lnTo>
                      <a:lnTo>
                        <a:pt x="965835" y="716280"/>
                      </a:lnTo>
                      <a:lnTo>
                        <a:pt x="968693" y="697230"/>
                      </a:lnTo>
                      <a:lnTo>
                        <a:pt x="957263" y="690563"/>
                      </a:lnTo>
                      <a:lnTo>
                        <a:pt x="935355" y="714375"/>
                      </a:lnTo>
                      <a:lnTo>
                        <a:pt x="919163" y="702945"/>
                      </a:lnTo>
                      <a:lnTo>
                        <a:pt x="918210" y="688658"/>
                      </a:lnTo>
                      <a:lnTo>
                        <a:pt x="905828" y="693420"/>
                      </a:lnTo>
                      <a:lnTo>
                        <a:pt x="881063" y="677228"/>
                      </a:lnTo>
                      <a:lnTo>
                        <a:pt x="852488" y="701993"/>
                      </a:lnTo>
                      <a:lnTo>
                        <a:pt x="830580" y="691515"/>
                      </a:lnTo>
                      <a:lnTo>
                        <a:pt x="837247" y="671513"/>
                      </a:lnTo>
                      <a:lnTo>
                        <a:pt x="815340" y="672465"/>
                      </a:lnTo>
                      <a:lnTo>
                        <a:pt x="797243" y="643890"/>
                      </a:lnTo>
                      <a:lnTo>
                        <a:pt x="763905" y="633413"/>
                      </a:lnTo>
                      <a:lnTo>
                        <a:pt x="744855" y="655320"/>
                      </a:lnTo>
                      <a:lnTo>
                        <a:pt x="722947" y="634365"/>
                      </a:lnTo>
                      <a:lnTo>
                        <a:pt x="709613" y="638175"/>
                      </a:lnTo>
                      <a:lnTo>
                        <a:pt x="690563" y="639128"/>
                      </a:lnTo>
                      <a:lnTo>
                        <a:pt x="657225" y="621030"/>
                      </a:lnTo>
                      <a:lnTo>
                        <a:pt x="635318" y="621983"/>
                      </a:lnTo>
                      <a:lnTo>
                        <a:pt x="623888" y="615315"/>
                      </a:lnTo>
                      <a:lnTo>
                        <a:pt x="619125" y="587693"/>
                      </a:lnTo>
                      <a:lnTo>
                        <a:pt x="597218" y="571500"/>
                      </a:lnTo>
                      <a:lnTo>
                        <a:pt x="586740" y="585788"/>
                      </a:lnTo>
                      <a:lnTo>
                        <a:pt x="573405" y="576263"/>
                      </a:lnTo>
                      <a:lnTo>
                        <a:pt x="561975" y="572453"/>
                      </a:lnTo>
                      <a:lnTo>
                        <a:pt x="551497" y="581978"/>
                      </a:lnTo>
                      <a:lnTo>
                        <a:pt x="537210" y="579120"/>
                      </a:lnTo>
                      <a:lnTo>
                        <a:pt x="513397" y="550545"/>
                      </a:lnTo>
                      <a:lnTo>
                        <a:pt x="487680" y="538163"/>
                      </a:lnTo>
                      <a:lnTo>
                        <a:pt x="501015" y="131445"/>
                      </a:lnTo>
                      <a:lnTo>
                        <a:pt x="0" y="100965"/>
                      </a:lnTo>
                      <a:lnTo>
                        <a:pt x="5715" y="0"/>
                      </a:lnTo>
                      <a:lnTo>
                        <a:pt x="162878" y="9525"/>
                      </a:lnTo>
                      <a:lnTo>
                        <a:pt x="807720" y="37148"/>
                      </a:lnTo>
                      <a:lnTo>
                        <a:pt x="1398270" y="38100"/>
                      </a:lnTo>
                      <a:lnTo>
                        <a:pt x="1400175" y="140970"/>
                      </a:lnTo>
                      <a:lnTo>
                        <a:pt x="1439228" y="373380"/>
                      </a:lnTo>
                      <a:lnTo>
                        <a:pt x="1432560" y="744855"/>
                      </a:lnTo>
                      <a:close/>
                    </a:path>
                  </a:pathLst>
                </a:custGeom>
                <a:solidFill>
                  <a:srgbClr val="D0D0D0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algn="ctr"/>
                  <a:endParaRPr lang="en-US" sz="1200" b="1">
                    <a:solidFill>
                      <a:schemeClr val="bg1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  <p:sp>
              <p:nvSpPr>
                <p:cNvPr id="477" name="Freeform: Shape 476">
                  <a:extLst>
                    <a:ext uri="{FF2B5EF4-FFF2-40B4-BE49-F238E27FC236}">
                      <a16:creationId xmlns:a16="http://schemas.microsoft.com/office/drawing/2014/main" id="{E2187921-F402-CCC0-F85D-1F9A2A6EE5E0}"/>
                    </a:ext>
                  </a:extLst>
                </p:cNvPr>
                <p:cNvSpPr/>
                <p:nvPr/>
              </p:nvSpPr>
              <p:spPr>
                <a:xfrm>
                  <a:off x="2365367" y="1961423"/>
                  <a:ext cx="1199741" cy="1008601"/>
                </a:xfrm>
                <a:custGeom>
                  <a:avLst/>
                  <a:gdLst>
                    <a:gd name="connsiteX0" fmla="*/ 641985 w 1339215"/>
                    <a:gd name="connsiteY0" fmla="*/ 1019175 h 1125854"/>
                    <a:gd name="connsiteX1" fmla="*/ 1089660 w 1339215"/>
                    <a:gd name="connsiteY1" fmla="*/ 1125855 h 1125854"/>
                    <a:gd name="connsiteX2" fmla="*/ 1170623 w 1339215"/>
                    <a:gd name="connsiteY2" fmla="*/ 770572 h 1125854"/>
                    <a:gd name="connsiteX3" fmla="*/ 1198245 w 1339215"/>
                    <a:gd name="connsiteY3" fmla="*/ 715328 h 1125854"/>
                    <a:gd name="connsiteX4" fmla="*/ 1202055 w 1339215"/>
                    <a:gd name="connsiteY4" fmla="*/ 695325 h 1125854"/>
                    <a:gd name="connsiteX5" fmla="*/ 1209675 w 1339215"/>
                    <a:gd name="connsiteY5" fmla="*/ 686753 h 1125854"/>
                    <a:gd name="connsiteX6" fmla="*/ 1201103 w 1339215"/>
                    <a:gd name="connsiteY6" fmla="*/ 667703 h 1125854"/>
                    <a:gd name="connsiteX7" fmla="*/ 1173480 w 1339215"/>
                    <a:gd name="connsiteY7" fmla="*/ 656272 h 1125854"/>
                    <a:gd name="connsiteX8" fmla="*/ 1175385 w 1339215"/>
                    <a:gd name="connsiteY8" fmla="*/ 616268 h 1125854"/>
                    <a:gd name="connsiteX9" fmla="*/ 1213485 w 1339215"/>
                    <a:gd name="connsiteY9" fmla="*/ 561023 h 1125854"/>
                    <a:gd name="connsiteX10" fmla="*/ 1237298 w 1339215"/>
                    <a:gd name="connsiteY10" fmla="*/ 553403 h 1125854"/>
                    <a:gd name="connsiteX11" fmla="*/ 1252538 w 1339215"/>
                    <a:gd name="connsiteY11" fmla="*/ 531495 h 1125854"/>
                    <a:gd name="connsiteX12" fmla="*/ 1251585 w 1339215"/>
                    <a:gd name="connsiteY12" fmla="*/ 516255 h 1125854"/>
                    <a:gd name="connsiteX13" fmla="*/ 1268730 w 1339215"/>
                    <a:gd name="connsiteY13" fmla="*/ 501015 h 1125854"/>
                    <a:gd name="connsiteX14" fmla="*/ 1299210 w 1339215"/>
                    <a:gd name="connsiteY14" fmla="*/ 448628 h 1125854"/>
                    <a:gd name="connsiteX15" fmla="*/ 1339215 w 1339215"/>
                    <a:gd name="connsiteY15" fmla="*/ 402908 h 1125854"/>
                    <a:gd name="connsiteX16" fmla="*/ 1334453 w 1339215"/>
                    <a:gd name="connsiteY16" fmla="*/ 372428 h 1125854"/>
                    <a:gd name="connsiteX17" fmla="*/ 1301115 w 1339215"/>
                    <a:gd name="connsiteY17" fmla="*/ 342900 h 1125854"/>
                    <a:gd name="connsiteX18" fmla="*/ 1285875 w 1339215"/>
                    <a:gd name="connsiteY18" fmla="*/ 308610 h 1125854"/>
                    <a:gd name="connsiteX19" fmla="*/ 997268 w 1339215"/>
                    <a:gd name="connsiteY19" fmla="*/ 239077 h 1125854"/>
                    <a:gd name="connsiteX20" fmla="*/ 970597 w 1339215"/>
                    <a:gd name="connsiteY20" fmla="*/ 248602 h 1125854"/>
                    <a:gd name="connsiteX21" fmla="*/ 919163 w 1339215"/>
                    <a:gd name="connsiteY21" fmla="*/ 240030 h 1125854"/>
                    <a:gd name="connsiteX22" fmla="*/ 902018 w 1339215"/>
                    <a:gd name="connsiteY22" fmla="*/ 231458 h 1125854"/>
                    <a:gd name="connsiteX23" fmla="*/ 887730 w 1339215"/>
                    <a:gd name="connsiteY23" fmla="*/ 242888 h 1125854"/>
                    <a:gd name="connsiteX24" fmla="*/ 856298 w 1339215"/>
                    <a:gd name="connsiteY24" fmla="*/ 239077 h 1125854"/>
                    <a:gd name="connsiteX25" fmla="*/ 813435 w 1339215"/>
                    <a:gd name="connsiteY25" fmla="*/ 243840 h 1125854"/>
                    <a:gd name="connsiteX26" fmla="*/ 804863 w 1339215"/>
                    <a:gd name="connsiteY26" fmla="*/ 250508 h 1125854"/>
                    <a:gd name="connsiteX27" fmla="*/ 764858 w 1339215"/>
                    <a:gd name="connsiteY27" fmla="*/ 246698 h 1125854"/>
                    <a:gd name="connsiteX28" fmla="*/ 757238 w 1339215"/>
                    <a:gd name="connsiteY28" fmla="*/ 231458 h 1125854"/>
                    <a:gd name="connsiteX29" fmla="*/ 745808 w 1339215"/>
                    <a:gd name="connsiteY29" fmla="*/ 229552 h 1125854"/>
                    <a:gd name="connsiteX30" fmla="*/ 703898 w 1339215"/>
                    <a:gd name="connsiteY30" fmla="*/ 241935 h 1125854"/>
                    <a:gd name="connsiteX31" fmla="*/ 688658 w 1339215"/>
                    <a:gd name="connsiteY31" fmla="*/ 231458 h 1125854"/>
                    <a:gd name="connsiteX32" fmla="*/ 667703 w 1339215"/>
                    <a:gd name="connsiteY32" fmla="*/ 239077 h 1125854"/>
                    <a:gd name="connsiteX33" fmla="*/ 665798 w 1339215"/>
                    <a:gd name="connsiteY33" fmla="*/ 221933 h 1125854"/>
                    <a:gd name="connsiteX34" fmla="*/ 643890 w 1339215"/>
                    <a:gd name="connsiteY34" fmla="*/ 210502 h 1125854"/>
                    <a:gd name="connsiteX35" fmla="*/ 629603 w 1339215"/>
                    <a:gd name="connsiteY35" fmla="*/ 208598 h 1125854"/>
                    <a:gd name="connsiteX36" fmla="*/ 620078 w 1339215"/>
                    <a:gd name="connsiteY36" fmla="*/ 198120 h 1125854"/>
                    <a:gd name="connsiteX37" fmla="*/ 591503 w 1339215"/>
                    <a:gd name="connsiteY37" fmla="*/ 200977 h 1125854"/>
                    <a:gd name="connsiteX38" fmla="*/ 580073 w 1339215"/>
                    <a:gd name="connsiteY38" fmla="*/ 193358 h 1125854"/>
                    <a:gd name="connsiteX39" fmla="*/ 568643 w 1339215"/>
                    <a:gd name="connsiteY39" fmla="*/ 193358 h 1125854"/>
                    <a:gd name="connsiteX40" fmla="*/ 557213 w 1339215"/>
                    <a:gd name="connsiteY40" fmla="*/ 201930 h 1125854"/>
                    <a:gd name="connsiteX41" fmla="*/ 504825 w 1339215"/>
                    <a:gd name="connsiteY41" fmla="*/ 208598 h 1125854"/>
                    <a:gd name="connsiteX42" fmla="*/ 441960 w 1339215"/>
                    <a:gd name="connsiteY42" fmla="*/ 168592 h 1125854"/>
                    <a:gd name="connsiteX43" fmla="*/ 452438 w 1339215"/>
                    <a:gd name="connsiteY43" fmla="*/ 115252 h 1125854"/>
                    <a:gd name="connsiteX44" fmla="*/ 448628 w 1339215"/>
                    <a:gd name="connsiteY44" fmla="*/ 76200 h 1125854"/>
                    <a:gd name="connsiteX45" fmla="*/ 418148 w 1339215"/>
                    <a:gd name="connsiteY45" fmla="*/ 40957 h 1125854"/>
                    <a:gd name="connsiteX46" fmla="*/ 382905 w 1339215"/>
                    <a:gd name="connsiteY46" fmla="*/ 41910 h 1125854"/>
                    <a:gd name="connsiteX47" fmla="*/ 379095 w 1339215"/>
                    <a:gd name="connsiteY47" fmla="*/ 31432 h 1125854"/>
                    <a:gd name="connsiteX48" fmla="*/ 382905 w 1339215"/>
                    <a:gd name="connsiteY48" fmla="*/ 20002 h 1125854"/>
                    <a:gd name="connsiteX49" fmla="*/ 376238 w 1339215"/>
                    <a:gd name="connsiteY49" fmla="*/ 12382 h 1125854"/>
                    <a:gd name="connsiteX50" fmla="*/ 366713 w 1339215"/>
                    <a:gd name="connsiteY50" fmla="*/ 13335 h 1125854"/>
                    <a:gd name="connsiteX51" fmla="*/ 356235 w 1339215"/>
                    <a:gd name="connsiteY51" fmla="*/ 25718 h 1125854"/>
                    <a:gd name="connsiteX52" fmla="*/ 341948 w 1339215"/>
                    <a:gd name="connsiteY52" fmla="*/ 23813 h 1125854"/>
                    <a:gd name="connsiteX53" fmla="*/ 337185 w 1339215"/>
                    <a:gd name="connsiteY53" fmla="*/ 13335 h 1125854"/>
                    <a:gd name="connsiteX54" fmla="*/ 327660 w 1339215"/>
                    <a:gd name="connsiteY54" fmla="*/ 12382 h 1125854"/>
                    <a:gd name="connsiteX55" fmla="*/ 320993 w 1339215"/>
                    <a:gd name="connsiteY55" fmla="*/ 18098 h 1125854"/>
                    <a:gd name="connsiteX56" fmla="*/ 301943 w 1339215"/>
                    <a:gd name="connsiteY56" fmla="*/ 0 h 1125854"/>
                    <a:gd name="connsiteX57" fmla="*/ 301943 w 1339215"/>
                    <a:gd name="connsiteY57" fmla="*/ 40957 h 1125854"/>
                    <a:gd name="connsiteX58" fmla="*/ 289560 w 1339215"/>
                    <a:gd name="connsiteY58" fmla="*/ 53340 h 1125854"/>
                    <a:gd name="connsiteX59" fmla="*/ 279083 w 1339215"/>
                    <a:gd name="connsiteY59" fmla="*/ 86677 h 1125854"/>
                    <a:gd name="connsiteX60" fmla="*/ 278130 w 1339215"/>
                    <a:gd name="connsiteY60" fmla="*/ 108585 h 1125854"/>
                    <a:gd name="connsiteX61" fmla="*/ 235268 w 1339215"/>
                    <a:gd name="connsiteY61" fmla="*/ 225742 h 1125854"/>
                    <a:gd name="connsiteX62" fmla="*/ 109538 w 1339215"/>
                    <a:gd name="connsiteY62" fmla="*/ 523875 h 1125854"/>
                    <a:gd name="connsiteX63" fmla="*/ 79057 w 1339215"/>
                    <a:gd name="connsiteY63" fmla="*/ 567690 h 1125854"/>
                    <a:gd name="connsiteX64" fmla="*/ 63818 w 1339215"/>
                    <a:gd name="connsiteY64" fmla="*/ 566738 h 1125854"/>
                    <a:gd name="connsiteX65" fmla="*/ 64770 w 1339215"/>
                    <a:gd name="connsiteY65" fmla="*/ 586740 h 1125854"/>
                    <a:gd name="connsiteX66" fmla="*/ 15240 w 1339215"/>
                    <a:gd name="connsiteY66" fmla="*/ 654368 h 1125854"/>
                    <a:gd name="connsiteX67" fmla="*/ 12382 w 1339215"/>
                    <a:gd name="connsiteY67" fmla="*/ 685800 h 1125854"/>
                    <a:gd name="connsiteX68" fmla="*/ 21907 w 1339215"/>
                    <a:gd name="connsiteY68" fmla="*/ 698183 h 1125854"/>
                    <a:gd name="connsiteX69" fmla="*/ 22860 w 1339215"/>
                    <a:gd name="connsiteY69" fmla="*/ 721043 h 1125854"/>
                    <a:gd name="connsiteX70" fmla="*/ 11430 w 1339215"/>
                    <a:gd name="connsiteY70" fmla="*/ 731520 h 1125854"/>
                    <a:gd name="connsiteX71" fmla="*/ 0 w 1339215"/>
                    <a:gd name="connsiteY71" fmla="*/ 760095 h 1125854"/>
                    <a:gd name="connsiteX72" fmla="*/ 953 w 1339215"/>
                    <a:gd name="connsiteY72" fmla="*/ 814388 h 1125854"/>
                    <a:gd name="connsiteX73" fmla="*/ 12382 w 1339215"/>
                    <a:gd name="connsiteY73" fmla="*/ 842010 h 112585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</a:cxnLst>
                  <a:rect l="l" t="t" r="r" b="b"/>
                  <a:pathLst>
                    <a:path w="1339215" h="1125854">
                      <a:moveTo>
                        <a:pt x="641985" y="1019175"/>
                      </a:moveTo>
                      <a:lnTo>
                        <a:pt x="1089660" y="1125855"/>
                      </a:lnTo>
                      <a:lnTo>
                        <a:pt x="1170623" y="770572"/>
                      </a:lnTo>
                      <a:lnTo>
                        <a:pt x="1198245" y="715328"/>
                      </a:lnTo>
                      <a:lnTo>
                        <a:pt x="1202055" y="695325"/>
                      </a:lnTo>
                      <a:lnTo>
                        <a:pt x="1209675" y="686753"/>
                      </a:lnTo>
                      <a:lnTo>
                        <a:pt x="1201103" y="667703"/>
                      </a:lnTo>
                      <a:lnTo>
                        <a:pt x="1173480" y="656272"/>
                      </a:lnTo>
                      <a:lnTo>
                        <a:pt x="1175385" y="616268"/>
                      </a:lnTo>
                      <a:lnTo>
                        <a:pt x="1213485" y="561023"/>
                      </a:lnTo>
                      <a:lnTo>
                        <a:pt x="1237298" y="553403"/>
                      </a:lnTo>
                      <a:lnTo>
                        <a:pt x="1252538" y="531495"/>
                      </a:lnTo>
                      <a:lnTo>
                        <a:pt x="1251585" y="516255"/>
                      </a:lnTo>
                      <a:lnTo>
                        <a:pt x="1268730" y="501015"/>
                      </a:lnTo>
                      <a:lnTo>
                        <a:pt x="1299210" y="448628"/>
                      </a:lnTo>
                      <a:lnTo>
                        <a:pt x="1339215" y="402908"/>
                      </a:lnTo>
                      <a:lnTo>
                        <a:pt x="1334453" y="372428"/>
                      </a:lnTo>
                      <a:lnTo>
                        <a:pt x="1301115" y="342900"/>
                      </a:lnTo>
                      <a:lnTo>
                        <a:pt x="1285875" y="308610"/>
                      </a:lnTo>
                      <a:lnTo>
                        <a:pt x="997268" y="239077"/>
                      </a:lnTo>
                      <a:lnTo>
                        <a:pt x="970597" y="248602"/>
                      </a:lnTo>
                      <a:lnTo>
                        <a:pt x="919163" y="240030"/>
                      </a:lnTo>
                      <a:lnTo>
                        <a:pt x="902018" y="231458"/>
                      </a:lnTo>
                      <a:lnTo>
                        <a:pt x="887730" y="242888"/>
                      </a:lnTo>
                      <a:lnTo>
                        <a:pt x="856298" y="239077"/>
                      </a:lnTo>
                      <a:lnTo>
                        <a:pt x="813435" y="243840"/>
                      </a:lnTo>
                      <a:lnTo>
                        <a:pt x="804863" y="250508"/>
                      </a:lnTo>
                      <a:lnTo>
                        <a:pt x="764858" y="246698"/>
                      </a:lnTo>
                      <a:lnTo>
                        <a:pt x="757238" y="231458"/>
                      </a:lnTo>
                      <a:lnTo>
                        <a:pt x="745808" y="229552"/>
                      </a:lnTo>
                      <a:lnTo>
                        <a:pt x="703898" y="241935"/>
                      </a:lnTo>
                      <a:lnTo>
                        <a:pt x="688658" y="231458"/>
                      </a:lnTo>
                      <a:lnTo>
                        <a:pt x="667703" y="239077"/>
                      </a:lnTo>
                      <a:lnTo>
                        <a:pt x="665798" y="221933"/>
                      </a:lnTo>
                      <a:lnTo>
                        <a:pt x="643890" y="210502"/>
                      </a:lnTo>
                      <a:lnTo>
                        <a:pt x="629603" y="208598"/>
                      </a:lnTo>
                      <a:lnTo>
                        <a:pt x="620078" y="198120"/>
                      </a:lnTo>
                      <a:lnTo>
                        <a:pt x="591503" y="200977"/>
                      </a:lnTo>
                      <a:lnTo>
                        <a:pt x="580073" y="193358"/>
                      </a:lnTo>
                      <a:lnTo>
                        <a:pt x="568643" y="193358"/>
                      </a:lnTo>
                      <a:lnTo>
                        <a:pt x="557213" y="201930"/>
                      </a:lnTo>
                      <a:lnTo>
                        <a:pt x="504825" y="208598"/>
                      </a:lnTo>
                      <a:lnTo>
                        <a:pt x="441960" y="168592"/>
                      </a:lnTo>
                      <a:lnTo>
                        <a:pt x="452438" y="115252"/>
                      </a:lnTo>
                      <a:lnTo>
                        <a:pt x="448628" y="76200"/>
                      </a:lnTo>
                      <a:lnTo>
                        <a:pt x="418148" y="40957"/>
                      </a:lnTo>
                      <a:lnTo>
                        <a:pt x="382905" y="41910"/>
                      </a:lnTo>
                      <a:lnTo>
                        <a:pt x="379095" y="31432"/>
                      </a:lnTo>
                      <a:lnTo>
                        <a:pt x="382905" y="20002"/>
                      </a:lnTo>
                      <a:lnTo>
                        <a:pt x="376238" y="12382"/>
                      </a:lnTo>
                      <a:lnTo>
                        <a:pt x="366713" y="13335"/>
                      </a:lnTo>
                      <a:lnTo>
                        <a:pt x="356235" y="25718"/>
                      </a:lnTo>
                      <a:lnTo>
                        <a:pt x="341948" y="23813"/>
                      </a:lnTo>
                      <a:lnTo>
                        <a:pt x="337185" y="13335"/>
                      </a:lnTo>
                      <a:lnTo>
                        <a:pt x="327660" y="12382"/>
                      </a:lnTo>
                      <a:lnTo>
                        <a:pt x="320993" y="18098"/>
                      </a:lnTo>
                      <a:lnTo>
                        <a:pt x="301943" y="0"/>
                      </a:lnTo>
                      <a:lnTo>
                        <a:pt x="301943" y="40957"/>
                      </a:lnTo>
                      <a:lnTo>
                        <a:pt x="289560" y="53340"/>
                      </a:lnTo>
                      <a:lnTo>
                        <a:pt x="279083" y="86677"/>
                      </a:lnTo>
                      <a:lnTo>
                        <a:pt x="278130" y="108585"/>
                      </a:lnTo>
                      <a:lnTo>
                        <a:pt x="235268" y="225742"/>
                      </a:lnTo>
                      <a:lnTo>
                        <a:pt x="109538" y="523875"/>
                      </a:lnTo>
                      <a:lnTo>
                        <a:pt x="79057" y="567690"/>
                      </a:lnTo>
                      <a:lnTo>
                        <a:pt x="63818" y="566738"/>
                      </a:lnTo>
                      <a:lnTo>
                        <a:pt x="64770" y="586740"/>
                      </a:lnTo>
                      <a:lnTo>
                        <a:pt x="15240" y="654368"/>
                      </a:lnTo>
                      <a:lnTo>
                        <a:pt x="12382" y="685800"/>
                      </a:lnTo>
                      <a:lnTo>
                        <a:pt x="21907" y="698183"/>
                      </a:lnTo>
                      <a:lnTo>
                        <a:pt x="22860" y="721043"/>
                      </a:lnTo>
                      <a:lnTo>
                        <a:pt x="11430" y="731520"/>
                      </a:lnTo>
                      <a:lnTo>
                        <a:pt x="0" y="760095"/>
                      </a:lnTo>
                      <a:lnTo>
                        <a:pt x="953" y="814388"/>
                      </a:lnTo>
                      <a:lnTo>
                        <a:pt x="12382" y="842010"/>
                      </a:lnTo>
                      <a:close/>
                    </a:path>
                  </a:pathLst>
                </a:custGeom>
                <a:solidFill>
                  <a:srgbClr val="ED3C8D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algn="ctr"/>
                  <a:r>
                    <a: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rPr>
                    <a:t>OR</a:t>
                  </a:r>
                </a:p>
              </p:txBody>
            </p:sp>
            <p:sp>
              <p:nvSpPr>
                <p:cNvPr id="478" name="Freeform: Shape 477">
                  <a:extLst>
                    <a:ext uri="{FF2B5EF4-FFF2-40B4-BE49-F238E27FC236}">
                      <a16:creationId xmlns:a16="http://schemas.microsoft.com/office/drawing/2014/main" id="{C101F19A-E556-0396-9C26-E91794D6E8C0}"/>
                    </a:ext>
                  </a:extLst>
                </p:cNvPr>
                <p:cNvSpPr/>
                <p:nvPr/>
              </p:nvSpPr>
              <p:spPr>
                <a:xfrm>
                  <a:off x="8384553" y="2981971"/>
                  <a:ext cx="866953" cy="560618"/>
                </a:xfrm>
                <a:custGeom>
                  <a:avLst/>
                  <a:gdLst>
                    <a:gd name="connsiteX0" fmla="*/ 899160 w 967739"/>
                    <a:gd name="connsiteY0" fmla="*/ 98107 h 625792"/>
                    <a:gd name="connsiteX1" fmla="*/ 881063 w 967739"/>
                    <a:gd name="connsiteY1" fmla="*/ 100965 h 625792"/>
                    <a:gd name="connsiteX2" fmla="*/ 852488 w 967739"/>
                    <a:gd name="connsiteY2" fmla="*/ 80010 h 625792"/>
                    <a:gd name="connsiteX3" fmla="*/ 823913 w 967739"/>
                    <a:gd name="connsiteY3" fmla="*/ 24765 h 625792"/>
                    <a:gd name="connsiteX4" fmla="*/ 804863 w 967739"/>
                    <a:gd name="connsiteY4" fmla="*/ 24765 h 625792"/>
                    <a:gd name="connsiteX5" fmla="*/ 801052 w 967739"/>
                    <a:gd name="connsiteY5" fmla="*/ 10477 h 625792"/>
                    <a:gd name="connsiteX6" fmla="*/ 784860 w 967739"/>
                    <a:gd name="connsiteY6" fmla="*/ 0 h 625792"/>
                    <a:gd name="connsiteX7" fmla="*/ 113347 w 967739"/>
                    <a:gd name="connsiteY7" fmla="*/ 132397 h 625792"/>
                    <a:gd name="connsiteX8" fmla="*/ 105727 w 967739"/>
                    <a:gd name="connsiteY8" fmla="*/ 75247 h 625792"/>
                    <a:gd name="connsiteX9" fmla="*/ 65722 w 967739"/>
                    <a:gd name="connsiteY9" fmla="*/ 107632 h 625792"/>
                    <a:gd name="connsiteX10" fmla="*/ 57150 w 967739"/>
                    <a:gd name="connsiteY10" fmla="*/ 108585 h 625792"/>
                    <a:gd name="connsiteX11" fmla="*/ 31432 w 967739"/>
                    <a:gd name="connsiteY11" fmla="*/ 137160 h 625792"/>
                    <a:gd name="connsiteX12" fmla="*/ 0 w 967739"/>
                    <a:gd name="connsiteY12" fmla="*/ 153352 h 625792"/>
                    <a:gd name="connsiteX13" fmla="*/ 46672 w 967739"/>
                    <a:gd name="connsiteY13" fmla="*/ 438150 h 625792"/>
                    <a:gd name="connsiteX14" fmla="*/ 77152 w 967739"/>
                    <a:gd name="connsiteY14" fmla="*/ 625793 h 625792"/>
                    <a:gd name="connsiteX15" fmla="*/ 242888 w 967739"/>
                    <a:gd name="connsiteY15" fmla="*/ 598170 h 625792"/>
                    <a:gd name="connsiteX16" fmla="*/ 819150 w 967739"/>
                    <a:gd name="connsiteY16" fmla="*/ 485775 h 625792"/>
                    <a:gd name="connsiteX17" fmla="*/ 830580 w 967739"/>
                    <a:gd name="connsiteY17" fmla="*/ 465772 h 625792"/>
                    <a:gd name="connsiteX18" fmla="*/ 844867 w 967739"/>
                    <a:gd name="connsiteY18" fmla="*/ 455295 h 625792"/>
                    <a:gd name="connsiteX19" fmla="*/ 860107 w 967739"/>
                    <a:gd name="connsiteY19" fmla="*/ 452438 h 625792"/>
                    <a:gd name="connsiteX20" fmla="*/ 875347 w 967739"/>
                    <a:gd name="connsiteY20" fmla="*/ 458152 h 625792"/>
                    <a:gd name="connsiteX21" fmla="*/ 888682 w 967739"/>
                    <a:gd name="connsiteY21" fmla="*/ 441960 h 625792"/>
                    <a:gd name="connsiteX22" fmla="*/ 903922 w 967739"/>
                    <a:gd name="connsiteY22" fmla="*/ 436245 h 625792"/>
                    <a:gd name="connsiteX23" fmla="*/ 921067 w 967739"/>
                    <a:gd name="connsiteY23" fmla="*/ 407670 h 625792"/>
                    <a:gd name="connsiteX24" fmla="*/ 936307 w 967739"/>
                    <a:gd name="connsiteY24" fmla="*/ 385763 h 625792"/>
                    <a:gd name="connsiteX25" fmla="*/ 967740 w 967739"/>
                    <a:gd name="connsiteY25" fmla="*/ 360997 h 625792"/>
                    <a:gd name="connsiteX26" fmla="*/ 927735 w 967739"/>
                    <a:gd name="connsiteY26" fmla="*/ 330517 h 625792"/>
                    <a:gd name="connsiteX27" fmla="*/ 907732 w 967739"/>
                    <a:gd name="connsiteY27" fmla="*/ 320040 h 625792"/>
                    <a:gd name="connsiteX28" fmla="*/ 898207 w 967739"/>
                    <a:gd name="connsiteY28" fmla="*/ 293370 h 625792"/>
                    <a:gd name="connsiteX29" fmla="*/ 872490 w 967739"/>
                    <a:gd name="connsiteY29" fmla="*/ 284797 h 625792"/>
                    <a:gd name="connsiteX30" fmla="*/ 867727 w 967739"/>
                    <a:gd name="connsiteY30" fmla="*/ 250507 h 625792"/>
                    <a:gd name="connsiteX31" fmla="*/ 877252 w 967739"/>
                    <a:gd name="connsiteY31" fmla="*/ 240982 h 625792"/>
                    <a:gd name="connsiteX32" fmla="*/ 883920 w 967739"/>
                    <a:gd name="connsiteY32" fmla="*/ 221932 h 625792"/>
                    <a:gd name="connsiteX33" fmla="*/ 869632 w 967739"/>
                    <a:gd name="connsiteY33" fmla="*/ 204788 h 625792"/>
                    <a:gd name="connsiteX34" fmla="*/ 898207 w 967739"/>
                    <a:gd name="connsiteY34" fmla="*/ 153352 h 625792"/>
                    <a:gd name="connsiteX35" fmla="*/ 897255 w 967739"/>
                    <a:gd name="connsiteY35" fmla="*/ 132397 h 625792"/>
                    <a:gd name="connsiteX36" fmla="*/ 914400 w 967739"/>
                    <a:gd name="connsiteY36" fmla="*/ 108585 h 62579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</a:cxnLst>
                  <a:rect l="l" t="t" r="r" b="b"/>
                  <a:pathLst>
                    <a:path w="967739" h="625792">
                      <a:moveTo>
                        <a:pt x="899160" y="98107"/>
                      </a:moveTo>
                      <a:lnTo>
                        <a:pt x="881063" y="100965"/>
                      </a:lnTo>
                      <a:lnTo>
                        <a:pt x="852488" y="80010"/>
                      </a:lnTo>
                      <a:lnTo>
                        <a:pt x="823913" y="24765"/>
                      </a:lnTo>
                      <a:lnTo>
                        <a:pt x="804863" y="24765"/>
                      </a:lnTo>
                      <a:lnTo>
                        <a:pt x="801052" y="10477"/>
                      </a:lnTo>
                      <a:lnTo>
                        <a:pt x="784860" y="0"/>
                      </a:lnTo>
                      <a:lnTo>
                        <a:pt x="113347" y="132397"/>
                      </a:lnTo>
                      <a:lnTo>
                        <a:pt x="105727" y="75247"/>
                      </a:lnTo>
                      <a:lnTo>
                        <a:pt x="65722" y="107632"/>
                      </a:lnTo>
                      <a:lnTo>
                        <a:pt x="57150" y="108585"/>
                      </a:lnTo>
                      <a:lnTo>
                        <a:pt x="31432" y="137160"/>
                      </a:lnTo>
                      <a:lnTo>
                        <a:pt x="0" y="153352"/>
                      </a:lnTo>
                      <a:lnTo>
                        <a:pt x="46672" y="438150"/>
                      </a:lnTo>
                      <a:lnTo>
                        <a:pt x="77152" y="625793"/>
                      </a:lnTo>
                      <a:lnTo>
                        <a:pt x="242888" y="598170"/>
                      </a:lnTo>
                      <a:lnTo>
                        <a:pt x="819150" y="485775"/>
                      </a:lnTo>
                      <a:lnTo>
                        <a:pt x="830580" y="465772"/>
                      </a:lnTo>
                      <a:lnTo>
                        <a:pt x="844867" y="455295"/>
                      </a:lnTo>
                      <a:lnTo>
                        <a:pt x="860107" y="452438"/>
                      </a:lnTo>
                      <a:lnTo>
                        <a:pt x="875347" y="458152"/>
                      </a:lnTo>
                      <a:lnTo>
                        <a:pt x="888682" y="441960"/>
                      </a:lnTo>
                      <a:lnTo>
                        <a:pt x="903922" y="436245"/>
                      </a:lnTo>
                      <a:lnTo>
                        <a:pt x="921067" y="407670"/>
                      </a:lnTo>
                      <a:lnTo>
                        <a:pt x="936307" y="385763"/>
                      </a:lnTo>
                      <a:lnTo>
                        <a:pt x="967740" y="360997"/>
                      </a:lnTo>
                      <a:lnTo>
                        <a:pt x="927735" y="330517"/>
                      </a:lnTo>
                      <a:lnTo>
                        <a:pt x="907732" y="320040"/>
                      </a:lnTo>
                      <a:lnTo>
                        <a:pt x="898207" y="293370"/>
                      </a:lnTo>
                      <a:lnTo>
                        <a:pt x="872490" y="284797"/>
                      </a:lnTo>
                      <a:lnTo>
                        <a:pt x="867727" y="250507"/>
                      </a:lnTo>
                      <a:lnTo>
                        <a:pt x="877252" y="240982"/>
                      </a:lnTo>
                      <a:lnTo>
                        <a:pt x="883920" y="221932"/>
                      </a:lnTo>
                      <a:lnTo>
                        <a:pt x="869632" y="204788"/>
                      </a:lnTo>
                      <a:lnTo>
                        <a:pt x="898207" y="153352"/>
                      </a:lnTo>
                      <a:lnTo>
                        <a:pt x="897255" y="132397"/>
                      </a:lnTo>
                      <a:lnTo>
                        <a:pt x="914400" y="108585"/>
                      </a:lnTo>
                      <a:close/>
                    </a:path>
                  </a:pathLst>
                </a:custGeom>
                <a:solidFill>
                  <a:srgbClr val="4EBEA4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algn="ctr"/>
                  <a:r>
                    <a: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rPr>
                    <a:t>PA</a:t>
                  </a:r>
                </a:p>
              </p:txBody>
            </p:sp>
            <p:sp>
              <p:nvSpPr>
                <p:cNvPr id="479" name="Freeform: Shape 478">
                  <a:extLst>
                    <a:ext uri="{FF2B5EF4-FFF2-40B4-BE49-F238E27FC236}">
                      <a16:creationId xmlns:a16="http://schemas.microsoft.com/office/drawing/2014/main" id="{06FE0034-42E7-2128-7F8C-CB9DE58D311F}"/>
                    </a:ext>
                  </a:extLst>
                </p:cNvPr>
                <p:cNvSpPr/>
                <p:nvPr/>
              </p:nvSpPr>
              <p:spPr>
                <a:xfrm>
                  <a:off x="9568935" y="2848856"/>
                  <a:ext cx="118608" cy="165540"/>
                </a:xfrm>
                <a:custGeom>
                  <a:avLst/>
                  <a:gdLst>
                    <a:gd name="connsiteX0" fmla="*/ 119063 w 132397"/>
                    <a:gd name="connsiteY0" fmla="*/ 68580 h 184784"/>
                    <a:gd name="connsiteX1" fmla="*/ 106680 w 132397"/>
                    <a:gd name="connsiteY1" fmla="*/ 58103 h 184784"/>
                    <a:gd name="connsiteX2" fmla="*/ 81915 w 132397"/>
                    <a:gd name="connsiteY2" fmla="*/ 45720 h 184784"/>
                    <a:gd name="connsiteX3" fmla="*/ 76200 w 132397"/>
                    <a:gd name="connsiteY3" fmla="*/ 24765 h 184784"/>
                    <a:gd name="connsiteX4" fmla="*/ 68580 w 132397"/>
                    <a:gd name="connsiteY4" fmla="*/ 24765 h 184784"/>
                    <a:gd name="connsiteX5" fmla="*/ 61913 w 132397"/>
                    <a:gd name="connsiteY5" fmla="*/ 0 h 184784"/>
                    <a:gd name="connsiteX6" fmla="*/ 0 w 132397"/>
                    <a:gd name="connsiteY6" fmla="*/ 19050 h 184784"/>
                    <a:gd name="connsiteX7" fmla="*/ 30480 w 132397"/>
                    <a:gd name="connsiteY7" fmla="*/ 136208 h 184784"/>
                    <a:gd name="connsiteX8" fmla="*/ 26670 w 132397"/>
                    <a:gd name="connsiteY8" fmla="*/ 146685 h 184784"/>
                    <a:gd name="connsiteX9" fmla="*/ 30480 w 132397"/>
                    <a:gd name="connsiteY9" fmla="*/ 163830 h 184784"/>
                    <a:gd name="connsiteX10" fmla="*/ 83820 w 132397"/>
                    <a:gd name="connsiteY10" fmla="*/ 129540 h 184784"/>
                    <a:gd name="connsiteX11" fmla="*/ 84772 w 132397"/>
                    <a:gd name="connsiteY11" fmla="*/ 100965 h 184784"/>
                    <a:gd name="connsiteX12" fmla="*/ 77152 w 132397"/>
                    <a:gd name="connsiteY12" fmla="*/ 93345 h 184784"/>
                    <a:gd name="connsiteX13" fmla="*/ 80963 w 132397"/>
                    <a:gd name="connsiteY13" fmla="*/ 87630 h 184784"/>
                    <a:gd name="connsiteX14" fmla="*/ 80010 w 132397"/>
                    <a:gd name="connsiteY14" fmla="*/ 75247 h 184784"/>
                    <a:gd name="connsiteX15" fmla="*/ 71438 w 132397"/>
                    <a:gd name="connsiteY15" fmla="*/ 68580 h 184784"/>
                    <a:gd name="connsiteX16" fmla="*/ 82868 w 132397"/>
                    <a:gd name="connsiteY16" fmla="*/ 64770 h 184784"/>
                    <a:gd name="connsiteX17" fmla="*/ 74295 w 132397"/>
                    <a:gd name="connsiteY17" fmla="*/ 49530 h 184784"/>
                    <a:gd name="connsiteX18" fmla="*/ 91440 w 132397"/>
                    <a:gd name="connsiteY18" fmla="*/ 56197 h 184784"/>
                    <a:gd name="connsiteX19" fmla="*/ 94297 w 132397"/>
                    <a:gd name="connsiteY19" fmla="*/ 69533 h 184784"/>
                    <a:gd name="connsiteX20" fmla="*/ 100965 w 132397"/>
                    <a:gd name="connsiteY20" fmla="*/ 80963 h 184784"/>
                    <a:gd name="connsiteX21" fmla="*/ 87630 w 132397"/>
                    <a:gd name="connsiteY21" fmla="*/ 73342 h 184784"/>
                    <a:gd name="connsiteX22" fmla="*/ 98107 w 132397"/>
                    <a:gd name="connsiteY22" fmla="*/ 89535 h 184784"/>
                    <a:gd name="connsiteX23" fmla="*/ 95250 w 132397"/>
                    <a:gd name="connsiteY23" fmla="*/ 100965 h 184784"/>
                    <a:gd name="connsiteX24" fmla="*/ 89535 w 132397"/>
                    <a:gd name="connsiteY24" fmla="*/ 90488 h 184784"/>
                    <a:gd name="connsiteX25" fmla="*/ 89535 w 132397"/>
                    <a:gd name="connsiteY25" fmla="*/ 114300 h 184784"/>
                    <a:gd name="connsiteX26" fmla="*/ 95250 w 132397"/>
                    <a:gd name="connsiteY26" fmla="*/ 105728 h 184784"/>
                    <a:gd name="connsiteX27" fmla="*/ 99060 w 132397"/>
                    <a:gd name="connsiteY27" fmla="*/ 114300 h 184784"/>
                    <a:gd name="connsiteX28" fmla="*/ 111443 w 132397"/>
                    <a:gd name="connsiteY28" fmla="*/ 100013 h 184784"/>
                    <a:gd name="connsiteX29" fmla="*/ 109538 w 132397"/>
                    <a:gd name="connsiteY29" fmla="*/ 76200 h 184784"/>
                    <a:gd name="connsiteX30" fmla="*/ 122872 w 132397"/>
                    <a:gd name="connsiteY30" fmla="*/ 105728 h 184784"/>
                    <a:gd name="connsiteX31" fmla="*/ 132397 w 132397"/>
                    <a:gd name="connsiteY31" fmla="*/ 97155 h 184784"/>
                    <a:gd name="connsiteX32" fmla="*/ 74295 w 132397"/>
                    <a:gd name="connsiteY32" fmla="*/ 184785 h 184784"/>
                    <a:gd name="connsiteX33" fmla="*/ 82868 w 132397"/>
                    <a:gd name="connsiteY33" fmla="*/ 184785 h 184784"/>
                    <a:gd name="connsiteX34" fmla="*/ 87630 w 132397"/>
                    <a:gd name="connsiteY34" fmla="*/ 179070 h 184784"/>
                    <a:gd name="connsiteX35" fmla="*/ 80010 w 132397"/>
                    <a:gd name="connsiteY35" fmla="*/ 166688 h 184784"/>
                    <a:gd name="connsiteX36" fmla="*/ 73343 w 132397"/>
                    <a:gd name="connsiteY36" fmla="*/ 173355 h 1847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</a:cxnLst>
                  <a:rect l="l" t="t" r="r" b="b"/>
                  <a:pathLst>
                    <a:path w="132397" h="184784">
                      <a:moveTo>
                        <a:pt x="119063" y="68580"/>
                      </a:moveTo>
                      <a:lnTo>
                        <a:pt x="106680" y="58103"/>
                      </a:lnTo>
                      <a:lnTo>
                        <a:pt x="81915" y="45720"/>
                      </a:lnTo>
                      <a:lnTo>
                        <a:pt x="76200" y="24765"/>
                      </a:lnTo>
                      <a:lnTo>
                        <a:pt x="68580" y="24765"/>
                      </a:lnTo>
                      <a:lnTo>
                        <a:pt x="61913" y="0"/>
                      </a:lnTo>
                      <a:lnTo>
                        <a:pt x="0" y="19050"/>
                      </a:lnTo>
                      <a:lnTo>
                        <a:pt x="30480" y="136208"/>
                      </a:lnTo>
                      <a:lnTo>
                        <a:pt x="26670" y="146685"/>
                      </a:lnTo>
                      <a:lnTo>
                        <a:pt x="30480" y="163830"/>
                      </a:lnTo>
                      <a:lnTo>
                        <a:pt x="83820" y="129540"/>
                      </a:lnTo>
                      <a:lnTo>
                        <a:pt x="84772" y="100965"/>
                      </a:lnTo>
                      <a:lnTo>
                        <a:pt x="77152" y="93345"/>
                      </a:lnTo>
                      <a:lnTo>
                        <a:pt x="80963" y="87630"/>
                      </a:lnTo>
                      <a:lnTo>
                        <a:pt x="80010" y="75247"/>
                      </a:lnTo>
                      <a:lnTo>
                        <a:pt x="71438" y="68580"/>
                      </a:lnTo>
                      <a:lnTo>
                        <a:pt x="82868" y="64770"/>
                      </a:lnTo>
                      <a:lnTo>
                        <a:pt x="74295" y="49530"/>
                      </a:lnTo>
                      <a:lnTo>
                        <a:pt x="91440" y="56197"/>
                      </a:lnTo>
                      <a:lnTo>
                        <a:pt x="94297" y="69533"/>
                      </a:lnTo>
                      <a:lnTo>
                        <a:pt x="100965" y="80963"/>
                      </a:lnTo>
                      <a:lnTo>
                        <a:pt x="87630" y="73342"/>
                      </a:lnTo>
                      <a:lnTo>
                        <a:pt x="98107" y="89535"/>
                      </a:lnTo>
                      <a:lnTo>
                        <a:pt x="95250" y="100965"/>
                      </a:lnTo>
                      <a:lnTo>
                        <a:pt x="89535" y="90488"/>
                      </a:lnTo>
                      <a:lnTo>
                        <a:pt x="89535" y="114300"/>
                      </a:lnTo>
                      <a:lnTo>
                        <a:pt x="95250" y="105728"/>
                      </a:lnTo>
                      <a:lnTo>
                        <a:pt x="99060" y="114300"/>
                      </a:lnTo>
                      <a:lnTo>
                        <a:pt x="111443" y="100013"/>
                      </a:lnTo>
                      <a:lnTo>
                        <a:pt x="109538" y="76200"/>
                      </a:lnTo>
                      <a:lnTo>
                        <a:pt x="122872" y="105728"/>
                      </a:lnTo>
                      <a:lnTo>
                        <a:pt x="132397" y="97155"/>
                      </a:lnTo>
                      <a:close/>
                      <a:moveTo>
                        <a:pt x="74295" y="184785"/>
                      </a:moveTo>
                      <a:lnTo>
                        <a:pt x="82868" y="184785"/>
                      </a:lnTo>
                      <a:lnTo>
                        <a:pt x="87630" y="179070"/>
                      </a:lnTo>
                      <a:lnTo>
                        <a:pt x="80010" y="166688"/>
                      </a:lnTo>
                      <a:lnTo>
                        <a:pt x="73343" y="173355"/>
                      </a:lnTo>
                      <a:close/>
                    </a:path>
                  </a:pathLst>
                </a:custGeom>
                <a:solidFill>
                  <a:srgbClr val="ED3C8D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algn="ctr"/>
                  <a:endParaRPr lang="en-US" sz="1200" b="1">
                    <a:solidFill>
                      <a:schemeClr val="bg1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  <p:sp>
              <p:nvSpPr>
                <p:cNvPr id="480" name="Freeform: Shape 479">
                  <a:extLst>
                    <a:ext uri="{FF2B5EF4-FFF2-40B4-BE49-F238E27FC236}">
                      <a16:creationId xmlns:a16="http://schemas.microsoft.com/office/drawing/2014/main" id="{57732A74-D38B-1187-610A-0DFA348E5B5B}"/>
                    </a:ext>
                  </a:extLst>
                </p:cNvPr>
                <p:cNvSpPr/>
                <p:nvPr/>
              </p:nvSpPr>
              <p:spPr>
                <a:xfrm>
                  <a:off x="8176347" y="4412104"/>
                  <a:ext cx="761997" cy="571712"/>
                </a:xfrm>
                <a:custGeom>
                  <a:avLst/>
                  <a:gdLst>
                    <a:gd name="connsiteX0" fmla="*/ 617220 w 850582"/>
                    <a:gd name="connsiteY0" fmla="*/ 33338 h 638175"/>
                    <a:gd name="connsiteX1" fmla="*/ 429577 w 850582"/>
                    <a:gd name="connsiteY1" fmla="*/ 60007 h 638175"/>
                    <a:gd name="connsiteX2" fmla="*/ 428625 w 850582"/>
                    <a:gd name="connsiteY2" fmla="*/ 35242 h 638175"/>
                    <a:gd name="connsiteX3" fmla="*/ 397193 w 850582"/>
                    <a:gd name="connsiteY3" fmla="*/ 6667 h 638175"/>
                    <a:gd name="connsiteX4" fmla="*/ 385763 w 850582"/>
                    <a:gd name="connsiteY4" fmla="*/ 20955 h 638175"/>
                    <a:gd name="connsiteX5" fmla="*/ 379095 w 850582"/>
                    <a:gd name="connsiteY5" fmla="*/ 18097 h 638175"/>
                    <a:gd name="connsiteX6" fmla="*/ 381000 w 850582"/>
                    <a:gd name="connsiteY6" fmla="*/ 4763 h 638175"/>
                    <a:gd name="connsiteX7" fmla="*/ 377190 w 850582"/>
                    <a:gd name="connsiteY7" fmla="*/ 0 h 638175"/>
                    <a:gd name="connsiteX8" fmla="*/ 156210 w 850582"/>
                    <a:gd name="connsiteY8" fmla="*/ 20955 h 638175"/>
                    <a:gd name="connsiteX9" fmla="*/ 86677 w 850582"/>
                    <a:gd name="connsiteY9" fmla="*/ 61913 h 638175"/>
                    <a:gd name="connsiteX10" fmla="*/ 74295 w 850582"/>
                    <a:gd name="connsiteY10" fmla="*/ 62865 h 638175"/>
                    <a:gd name="connsiteX11" fmla="*/ 32385 w 850582"/>
                    <a:gd name="connsiteY11" fmla="*/ 80963 h 638175"/>
                    <a:gd name="connsiteX12" fmla="*/ 31432 w 850582"/>
                    <a:gd name="connsiteY12" fmla="*/ 99060 h 638175"/>
                    <a:gd name="connsiteX13" fmla="*/ 13335 w 850582"/>
                    <a:gd name="connsiteY13" fmla="*/ 108585 h 638175"/>
                    <a:gd name="connsiteX14" fmla="*/ 0 w 850582"/>
                    <a:gd name="connsiteY14" fmla="*/ 139065 h 638175"/>
                    <a:gd name="connsiteX15" fmla="*/ 1905 w 850582"/>
                    <a:gd name="connsiteY15" fmla="*/ 151447 h 638175"/>
                    <a:gd name="connsiteX16" fmla="*/ 60007 w 850582"/>
                    <a:gd name="connsiteY16" fmla="*/ 187642 h 638175"/>
                    <a:gd name="connsiteX17" fmla="*/ 84773 w 850582"/>
                    <a:gd name="connsiteY17" fmla="*/ 184785 h 638175"/>
                    <a:gd name="connsiteX18" fmla="*/ 114300 w 850582"/>
                    <a:gd name="connsiteY18" fmla="*/ 222885 h 638175"/>
                    <a:gd name="connsiteX19" fmla="*/ 118110 w 850582"/>
                    <a:gd name="connsiteY19" fmla="*/ 239077 h 638175"/>
                    <a:gd name="connsiteX20" fmla="*/ 158115 w 850582"/>
                    <a:gd name="connsiteY20" fmla="*/ 287655 h 638175"/>
                    <a:gd name="connsiteX21" fmla="*/ 182880 w 850582"/>
                    <a:gd name="connsiteY21" fmla="*/ 303847 h 638175"/>
                    <a:gd name="connsiteX22" fmla="*/ 196215 w 850582"/>
                    <a:gd name="connsiteY22" fmla="*/ 305752 h 638175"/>
                    <a:gd name="connsiteX23" fmla="*/ 217170 w 850582"/>
                    <a:gd name="connsiteY23" fmla="*/ 320992 h 638175"/>
                    <a:gd name="connsiteX24" fmla="*/ 227648 w 850582"/>
                    <a:gd name="connsiteY24" fmla="*/ 341947 h 638175"/>
                    <a:gd name="connsiteX25" fmla="*/ 246698 w 850582"/>
                    <a:gd name="connsiteY25" fmla="*/ 357188 h 638175"/>
                    <a:gd name="connsiteX26" fmla="*/ 263843 w 850582"/>
                    <a:gd name="connsiteY26" fmla="*/ 361950 h 638175"/>
                    <a:gd name="connsiteX27" fmla="*/ 289560 w 850582"/>
                    <a:gd name="connsiteY27" fmla="*/ 387667 h 638175"/>
                    <a:gd name="connsiteX28" fmla="*/ 290513 w 850582"/>
                    <a:gd name="connsiteY28" fmla="*/ 401002 h 638175"/>
                    <a:gd name="connsiteX29" fmla="*/ 315277 w 850582"/>
                    <a:gd name="connsiteY29" fmla="*/ 427672 h 638175"/>
                    <a:gd name="connsiteX30" fmla="*/ 362902 w 850582"/>
                    <a:gd name="connsiteY30" fmla="*/ 449580 h 638175"/>
                    <a:gd name="connsiteX31" fmla="*/ 397193 w 850582"/>
                    <a:gd name="connsiteY31" fmla="*/ 513397 h 638175"/>
                    <a:gd name="connsiteX32" fmla="*/ 400050 w 850582"/>
                    <a:gd name="connsiteY32" fmla="*/ 539115 h 638175"/>
                    <a:gd name="connsiteX33" fmla="*/ 437198 w 850582"/>
                    <a:gd name="connsiteY33" fmla="*/ 559117 h 638175"/>
                    <a:gd name="connsiteX34" fmla="*/ 461010 w 850582"/>
                    <a:gd name="connsiteY34" fmla="*/ 604838 h 638175"/>
                    <a:gd name="connsiteX35" fmla="*/ 468630 w 850582"/>
                    <a:gd name="connsiteY35" fmla="*/ 634365 h 638175"/>
                    <a:gd name="connsiteX36" fmla="*/ 508635 w 850582"/>
                    <a:gd name="connsiteY36" fmla="*/ 638175 h 638175"/>
                    <a:gd name="connsiteX37" fmla="*/ 516255 w 850582"/>
                    <a:gd name="connsiteY37" fmla="*/ 623888 h 638175"/>
                    <a:gd name="connsiteX38" fmla="*/ 521970 w 850582"/>
                    <a:gd name="connsiteY38" fmla="*/ 623888 h 638175"/>
                    <a:gd name="connsiteX39" fmla="*/ 539115 w 850582"/>
                    <a:gd name="connsiteY39" fmla="*/ 609600 h 638175"/>
                    <a:gd name="connsiteX40" fmla="*/ 543877 w 850582"/>
                    <a:gd name="connsiteY40" fmla="*/ 590550 h 638175"/>
                    <a:gd name="connsiteX41" fmla="*/ 574357 w 850582"/>
                    <a:gd name="connsiteY41" fmla="*/ 570547 h 638175"/>
                    <a:gd name="connsiteX42" fmla="*/ 577215 w 850582"/>
                    <a:gd name="connsiteY42" fmla="*/ 547688 h 638175"/>
                    <a:gd name="connsiteX43" fmla="*/ 565785 w 850582"/>
                    <a:gd name="connsiteY43" fmla="*/ 539115 h 638175"/>
                    <a:gd name="connsiteX44" fmla="*/ 573405 w 850582"/>
                    <a:gd name="connsiteY44" fmla="*/ 532447 h 638175"/>
                    <a:gd name="connsiteX45" fmla="*/ 581025 w 850582"/>
                    <a:gd name="connsiteY45" fmla="*/ 536257 h 638175"/>
                    <a:gd name="connsiteX46" fmla="*/ 593407 w 850582"/>
                    <a:gd name="connsiteY46" fmla="*/ 532447 h 638175"/>
                    <a:gd name="connsiteX47" fmla="*/ 610552 w 850582"/>
                    <a:gd name="connsiteY47" fmla="*/ 512445 h 638175"/>
                    <a:gd name="connsiteX48" fmla="*/ 646748 w 850582"/>
                    <a:gd name="connsiteY48" fmla="*/ 495300 h 638175"/>
                    <a:gd name="connsiteX49" fmla="*/ 661988 w 850582"/>
                    <a:gd name="connsiteY49" fmla="*/ 472440 h 638175"/>
                    <a:gd name="connsiteX50" fmla="*/ 662940 w 850582"/>
                    <a:gd name="connsiteY50" fmla="*/ 465772 h 638175"/>
                    <a:gd name="connsiteX51" fmla="*/ 708660 w 850582"/>
                    <a:gd name="connsiteY51" fmla="*/ 423863 h 638175"/>
                    <a:gd name="connsiteX52" fmla="*/ 707707 w 850582"/>
                    <a:gd name="connsiteY52" fmla="*/ 419100 h 638175"/>
                    <a:gd name="connsiteX53" fmla="*/ 699135 w 850582"/>
                    <a:gd name="connsiteY53" fmla="*/ 411480 h 638175"/>
                    <a:gd name="connsiteX54" fmla="*/ 709613 w 850582"/>
                    <a:gd name="connsiteY54" fmla="*/ 397192 h 638175"/>
                    <a:gd name="connsiteX55" fmla="*/ 717232 w 850582"/>
                    <a:gd name="connsiteY55" fmla="*/ 397192 h 638175"/>
                    <a:gd name="connsiteX56" fmla="*/ 721043 w 850582"/>
                    <a:gd name="connsiteY56" fmla="*/ 401955 h 638175"/>
                    <a:gd name="connsiteX57" fmla="*/ 727710 w 850582"/>
                    <a:gd name="connsiteY57" fmla="*/ 394335 h 638175"/>
                    <a:gd name="connsiteX58" fmla="*/ 740093 w 850582"/>
                    <a:gd name="connsiteY58" fmla="*/ 394335 h 638175"/>
                    <a:gd name="connsiteX59" fmla="*/ 745807 w 850582"/>
                    <a:gd name="connsiteY59" fmla="*/ 380047 h 638175"/>
                    <a:gd name="connsiteX60" fmla="*/ 767715 w 850582"/>
                    <a:gd name="connsiteY60" fmla="*/ 360045 h 638175"/>
                    <a:gd name="connsiteX61" fmla="*/ 764857 w 850582"/>
                    <a:gd name="connsiteY61" fmla="*/ 308610 h 638175"/>
                    <a:gd name="connsiteX62" fmla="*/ 772477 w 850582"/>
                    <a:gd name="connsiteY62" fmla="*/ 286702 h 638175"/>
                    <a:gd name="connsiteX63" fmla="*/ 806768 w 850582"/>
                    <a:gd name="connsiteY63" fmla="*/ 227647 h 638175"/>
                    <a:gd name="connsiteX64" fmla="*/ 829627 w 850582"/>
                    <a:gd name="connsiteY64" fmla="*/ 206692 h 638175"/>
                    <a:gd name="connsiteX65" fmla="*/ 850582 w 850582"/>
                    <a:gd name="connsiteY65" fmla="*/ 196215 h 6381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</a:cxnLst>
                  <a:rect l="l" t="t" r="r" b="b"/>
                  <a:pathLst>
                    <a:path w="850582" h="638175">
                      <a:moveTo>
                        <a:pt x="617220" y="33338"/>
                      </a:moveTo>
                      <a:lnTo>
                        <a:pt x="429577" y="60007"/>
                      </a:lnTo>
                      <a:lnTo>
                        <a:pt x="428625" y="35242"/>
                      </a:lnTo>
                      <a:lnTo>
                        <a:pt x="397193" y="6667"/>
                      </a:lnTo>
                      <a:lnTo>
                        <a:pt x="385763" y="20955"/>
                      </a:lnTo>
                      <a:lnTo>
                        <a:pt x="379095" y="18097"/>
                      </a:lnTo>
                      <a:lnTo>
                        <a:pt x="381000" y="4763"/>
                      </a:lnTo>
                      <a:lnTo>
                        <a:pt x="377190" y="0"/>
                      </a:lnTo>
                      <a:lnTo>
                        <a:pt x="156210" y="20955"/>
                      </a:lnTo>
                      <a:lnTo>
                        <a:pt x="86677" y="61913"/>
                      </a:lnTo>
                      <a:lnTo>
                        <a:pt x="74295" y="62865"/>
                      </a:lnTo>
                      <a:lnTo>
                        <a:pt x="32385" y="80963"/>
                      </a:lnTo>
                      <a:lnTo>
                        <a:pt x="31432" y="99060"/>
                      </a:lnTo>
                      <a:lnTo>
                        <a:pt x="13335" y="108585"/>
                      </a:lnTo>
                      <a:lnTo>
                        <a:pt x="0" y="139065"/>
                      </a:lnTo>
                      <a:lnTo>
                        <a:pt x="1905" y="151447"/>
                      </a:lnTo>
                      <a:lnTo>
                        <a:pt x="60007" y="187642"/>
                      </a:lnTo>
                      <a:lnTo>
                        <a:pt x="84773" y="184785"/>
                      </a:lnTo>
                      <a:lnTo>
                        <a:pt x="114300" y="222885"/>
                      </a:lnTo>
                      <a:lnTo>
                        <a:pt x="118110" y="239077"/>
                      </a:lnTo>
                      <a:lnTo>
                        <a:pt x="158115" y="287655"/>
                      </a:lnTo>
                      <a:lnTo>
                        <a:pt x="182880" y="303847"/>
                      </a:lnTo>
                      <a:lnTo>
                        <a:pt x="196215" y="305752"/>
                      </a:lnTo>
                      <a:lnTo>
                        <a:pt x="217170" y="320992"/>
                      </a:lnTo>
                      <a:lnTo>
                        <a:pt x="227648" y="341947"/>
                      </a:lnTo>
                      <a:lnTo>
                        <a:pt x="246698" y="357188"/>
                      </a:lnTo>
                      <a:lnTo>
                        <a:pt x="263843" y="361950"/>
                      </a:lnTo>
                      <a:lnTo>
                        <a:pt x="289560" y="387667"/>
                      </a:lnTo>
                      <a:lnTo>
                        <a:pt x="290513" y="401002"/>
                      </a:lnTo>
                      <a:lnTo>
                        <a:pt x="315277" y="427672"/>
                      </a:lnTo>
                      <a:lnTo>
                        <a:pt x="362902" y="449580"/>
                      </a:lnTo>
                      <a:lnTo>
                        <a:pt x="397193" y="513397"/>
                      </a:lnTo>
                      <a:lnTo>
                        <a:pt x="400050" y="539115"/>
                      </a:lnTo>
                      <a:lnTo>
                        <a:pt x="437198" y="559117"/>
                      </a:lnTo>
                      <a:lnTo>
                        <a:pt x="461010" y="604838"/>
                      </a:lnTo>
                      <a:lnTo>
                        <a:pt x="468630" y="634365"/>
                      </a:lnTo>
                      <a:lnTo>
                        <a:pt x="508635" y="638175"/>
                      </a:lnTo>
                      <a:lnTo>
                        <a:pt x="516255" y="623888"/>
                      </a:lnTo>
                      <a:lnTo>
                        <a:pt x="521970" y="623888"/>
                      </a:lnTo>
                      <a:lnTo>
                        <a:pt x="539115" y="609600"/>
                      </a:lnTo>
                      <a:lnTo>
                        <a:pt x="543877" y="590550"/>
                      </a:lnTo>
                      <a:lnTo>
                        <a:pt x="574357" y="570547"/>
                      </a:lnTo>
                      <a:lnTo>
                        <a:pt x="577215" y="547688"/>
                      </a:lnTo>
                      <a:lnTo>
                        <a:pt x="565785" y="539115"/>
                      </a:lnTo>
                      <a:lnTo>
                        <a:pt x="573405" y="532447"/>
                      </a:lnTo>
                      <a:lnTo>
                        <a:pt x="581025" y="536257"/>
                      </a:lnTo>
                      <a:lnTo>
                        <a:pt x="593407" y="532447"/>
                      </a:lnTo>
                      <a:lnTo>
                        <a:pt x="610552" y="512445"/>
                      </a:lnTo>
                      <a:lnTo>
                        <a:pt x="646748" y="495300"/>
                      </a:lnTo>
                      <a:lnTo>
                        <a:pt x="661988" y="472440"/>
                      </a:lnTo>
                      <a:lnTo>
                        <a:pt x="662940" y="465772"/>
                      </a:lnTo>
                      <a:lnTo>
                        <a:pt x="708660" y="423863"/>
                      </a:lnTo>
                      <a:lnTo>
                        <a:pt x="707707" y="419100"/>
                      </a:lnTo>
                      <a:lnTo>
                        <a:pt x="699135" y="411480"/>
                      </a:lnTo>
                      <a:lnTo>
                        <a:pt x="709613" y="397192"/>
                      </a:lnTo>
                      <a:lnTo>
                        <a:pt x="717232" y="397192"/>
                      </a:lnTo>
                      <a:lnTo>
                        <a:pt x="721043" y="401955"/>
                      </a:lnTo>
                      <a:lnTo>
                        <a:pt x="727710" y="394335"/>
                      </a:lnTo>
                      <a:lnTo>
                        <a:pt x="740093" y="394335"/>
                      </a:lnTo>
                      <a:lnTo>
                        <a:pt x="745807" y="380047"/>
                      </a:lnTo>
                      <a:lnTo>
                        <a:pt x="767715" y="360045"/>
                      </a:lnTo>
                      <a:lnTo>
                        <a:pt x="764857" y="308610"/>
                      </a:lnTo>
                      <a:lnTo>
                        <a:pt x="772477" y="286702"/>
                      </a:lnTo>
                      <a:lnTo>
                        <a:pt x="806768" y="227647"/>
                      </a:lnTo>
                      <a:lnTo>
                        <a:pt x="829627" y="206692"/>
                      </a:lnTo>
                      <a:lnTo>
                        <a:pt x="850582" y="196215"/>
                      </a:lnTo>
                      <a:close/>
                    </a:path>
                  </a:pathLst>
                </a:custGeom>
                <a:solidFill>
                  <a:srgbClr val="D0D0D0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algn="ctr"/>
                  <a:r>
                    <a: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rPr>
                    <a:t>SC</a:t>
                  </a:r>
                </a:p>
              </p:txBody>
            </p:sp>
            <p:sp>
              <p:nvSpPr>
                <p:cNvPr id="481" name="Freeform: Shape 480">
                  <a:extLst>
                    <a:ext uri="{FF2B5EF4-FFF2-40B4-BE49-F238E27FC236}">
                      <a16:creationId xmlns:a16="http://schemas.microsoft.com/office/drawing/2014/main" id="{E1551D1D-BFCE-4BFF-F3F0-6B00257BF5CB}"/>
                    </a:ext>
                  </a:extLst>
                </p:cNvPr>
                <p:cNvSpPr/>
                <p:nvPr/>
              </p:nvSpPr>
              <p:spPr>
                <a:xfrm>
                  <a:off x="5137742" y="2503270"/>
                  <a:ext cx="1045293" cy="694586"/>
                </a:xfrm>
                <a:custGeom>
                  <a:avLst/>
                  <a:gdLst>
                    <a:gd name="connsiteX0" fmla="*/ 429578 w 1166812"/>
                    <a:gd name="connsiteY0" fmla="*/ 27623 h 775334"/>
                    <a:gd name="connsiteX1" fmla="*/ 867728 w 1166812"/>
                    <a:gd name="connsiteY1" fmla="*/ 47625 h 775334"/>
                    <a:gd name="connsiteX2" fmla="*/ 1148715 w 1166812"/>
                    <a:gd name="connsiteY2" fmla="*/ 51435 h 775334"/>
                    <a:gd name="connsiteX3" fmla="*/ 1147763 w 1166812"/>
                    <a:gd name="connsiteY3" fmla="*/ 72390 h 775334"/>
                    <a:gd name="connsiteX4" fmla="*/ 1139190 w 1166812"/>
                    <a:gd name="connsiteY4" fmla="*/ 91440 h 775334"/>
                    <a:gd name="connsiteX5" fmla="*/ 1109663 w 1166812"/>
                    <a:gd name="connsiteY5" fmla="*/ 109538 h 775334"/>
                    <a:gd name="connsiteX6" fmla="*/ 1106805 w 1166812"/>
                    <a:gd name="connsiteY6" fmla="*/ 120967 h 775334"/>
                    <a:gd name="connsiteX7" fmla="*/ 1122998 w 1166812"/>
                    <a:gd name="connsiteY7" fmla="*/ 144780 h 775334"/>
                    <a:gd name="connsiteX8" fmla="*/ 1126808 w 1166812"/>
                    <a:gd name="connsiteY8" fmla="*/ 161925 h 775334"/>
                    <a:gd name="connsiteX9" fmla="*/ 1151573 w 1166812"/>
                    <a:gd name="connsiteY9" fmla="*/ 167640 h 775334"/>
                    <a:gd name="connsiteX10" fmla="*/ 1165860 w 1166812"/>
                    <a:gd name="connsiteY10" fmla="*/ 185738 h 775334"/>
                    <a:gd name="connsiteX11" fmla="*/ 1163955 w 1166812"/>
                    <a:gd name="connsiteY11" fmla="*/ 561975 h 775334"/>
                    <a:gd name="connsiteX12" fmla="*/ 1143000 w 1166812"/>
                    <a:gd name="connsiteY12" fmla="*/ 561022 h 775334"/>
                    <a:gd name="connsiteX13" fmla="*/ 1142048 w 1166812"/>
                    <a:gd name="connsiteY13" fmla="*/ 576263 h 775334"/>
                    <a:gd name="connsiteX14" fmla="*/ 1154430 w 1166812"/>
                    <a:gd name="connsiteY14" fmla="*/ 590550 h 775334"/>
                    <a:gd name="connsiteX15" fmla="*/ 1153478 w 1166812"/>
                    <a:gd name="connsiteY15" fmla="*/ 601028 h 775334"/>
                    <a:gd name="connsiteX16" fmla="*/ 1143953 w 1166812"/>
                    <a:gd name="connsiteY16" fmla="*/ 605790 h 775334"/>
                    <a:gd name="connsiteX17" fmla="*/ 1147763 w 1166812"/>
                    <a:gd name="connsiteY17" fmla="*/ 621030 h 775334"/>
                    <a:gd name="connsiteX18" fmla="*/ 1160145 w 1166812"/>
                    <a:gd name="connsiteY18" fmla="*/ 624840 h 775334"/>
                    <a:gd name="connsiteX19" fmla="*/ 1166813 w 1166812"/>
                    <a:gd name="connsiteY19" fmla="*/ 643890 h 775334"/>
                    <a:gd name="connsiteX20" fmla="*/ 1150620 w 1166812"/>
                    <a:gd name="connsiteY20" fmla="*/ 692468 h 775334"/>
                    <a:gd name="connsiteX21" fmla="*/ 1141095 w 1166812"/>
                    <a:gd name="connsiteY21" fmla="*/ 733425 h 775334"/>
                    <a:gd name="connsiteX22" fmla="*/ 1153478 w 1166812"/>
                    <a:gd name="connsiteY22" fmla="*/ 744855 h 775334"/>
                    <a:gd name="connsiteX23" fmla="*/ 1156335 w 1166812"/>
                    <a:gd name="connsiteY23" fmla="*/ 757238 h 775334"/>
                    <a:gd name="connsiteX24" fmla="*/ 1163003 w 1166812"/>
                    <a:gd name="connsiteY24" fmla="*/ 773430 h 775334"/>
                    <a:gd name="connsiteX25" fmla="*/ 1148715 w 1166812"/>
                    <a:gd name="connsiteY25" fmla="*/ 775335 h 775334"/>
                    <a:gd name="connsiteX26" fmla="*/ 1131570 w 1166812"/>
                    <a:gd name="connsiteY26" fmla="*/ 768668 h 775334"/>
                    <a:gd name="connsiteX27" fmla="*/ 1122998 w 1166812"/>
                    <a:gd name="connsiteY27" fmla="*/ 743903 h 775334"/>
                    <a:gd name="connsiteX28" fmla="*/ 1111568 w 1166812"/>
                    <a:gd name="connsiteY28" fmla="*/ 731520 h 775334"/>
                    <a:gd name="connsiteX29" fmla="*/ 1053465 w 1166812"/>
                    <a:gd name="connsiteY29" fmla="*/ 710565 h 775334"/>
                    <a:gd name="connsiteX30" fmla="*/ 1047750 w 1166812"/>
                    <a:gd name="connsiteY30" fmla="*/ 700088 h 775334"/>
                    <a:gd name="connsiteX31" fmla="*/ 1028700 w 1166812"/>
                    <a:gd name="connsiteY31" fmla="*/ 694372 h 775334"/>
                    <a:gd name="connsiteX32" fmla="*/ 1015365 w 1166812"/>
                    <a:gd name="connsiteY32" fmla="*/ 700088 h 775334"/>
                    <a:gd name="connsiteX33" fmla="*/ 1005840 w 1166812"/>
                    <a:gd name="connsiteY33" fmla="*/ 695325 h 775334"/>
                    <a:gd name="connsiteX34" fmla="*/ 997268 w 1166812"/>
                    <a:gd name="connsiteY34" fmla="*/ 699135 h 775334"/>
                    <a:gd name="connsiteX35" fmla="*/ 990600 w 1166812"/>
                    <a:gd name="connsiteY35" fmla="*/ 695325 h 775334"/>
                    <a:gd name="connsiteX36" fmla="*/ 982028 w 1166812"/>
                    <a:gd name="connsiteY36" fmla="*/ 699135 h 775334"/>
                    <a:gd name="connsiteX37" fmla="*/ 975360 w 1166812"/>
                    <a:gd name="connsiteY37" fmla="*/ 694372 h 775334"/>
                    <a:gd name="connsiteX38" fmla="*/ 965835 w 1166812"/>
                    <a:gd name="connsiteY38" fmla="*/ 701040 h 775334"/>
                    <a:gd name="connsiteX39" fmla="*/ 951547 w 1166812"/>
                    <a:gd name="connsiteY39" fmla="*/ 695325 h 775334"/>
                    <a:gd name="connsiteX40" fmla="*/ 934403 w 1166812"/>
                    <a:gd name="connsiteY40" fmla="*/ 714375 h 775334"/>
                    <a:gd name="connsiteX41" fmla="*/ 917258 w 1166812"/>
                    <a:gd name="connsiteY41" fmla="*/ 715328 h 775334"/>
                    <a:gd name="connsiteX42" fmla="*/ 897255 w 1166812"/>
                    <a:gd name="connsiteY42" fmla="*/ 696278 h 775334"/>
                    <a:gd name="connsiteX43" fmla="*/ 881063 w 1166812"/>
                    <a:gd name="connsiteY43" fmla="*/ 694372 h 775334"/>
                    <a:gd name="connsiteX44" fmla="*/ 848678 w 1166812"/>
                    <a:gd name="connsiteY44" fmla="*/ 663893 h 775334"/>
                    <a:gd name="connsiteX45" fmla="*/ 486728 w 1166812"/>
                    <a:gd name="connsiteY45" fmla="*/ 648653 h 775334"/>
                    <a:gd name="connsiteX46" fmla="*/ 0 w 1166812"/>
                    <a:gd name="connsiteY46" fmla="*/ 615315 h 775334"/>
                    <a:gd name="connsiteX47" fmla="*/ 37147 w 1166812"/>
                    <a:gd name="connsiteY47" fmla="*/ 197167 h 775334"/>
                    <a:gd name="connsiteX48" fmla="*/ 56197 w 1166812"/>
                    <a:gd name="connsiteY48" fmla="*/ 0 h 77533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</a:cxnLst>
                  <a:rect l="l" t="t" r="r" b="b"/>
                  <a:pathLst>
                    <a:path w="1166812" h="775334">
                      <a:moveTo>
                        <a:pt x="429578" y="27623"/>
                      </a:moveTo>
                      <a:lnTo>
                        <a:pt x="867728" y="47625"/>
                      </a:lnTo>
                      <a:lnTo>
                        <a:pt x="1148715" y="51435"/>
                      </a:lnTo>
                      <a:lnTo>
                        <a:pt x="1147763" y="72390"/>
                      </a:lnTo>
                      <a:lnTo>
                        <a:pt x="1139190" y="91440"/>
                      </a:lnTo>
                      <a:lnTo>
                        <a:pt x="1109663" y="109538"/>
                      </a:lnTo>
                      <a:lnTo>
                        <a:pt x="1106805" y="120967"/>
                      </a:lnTo>
                      <a:lnTo>
                        <a:pt x="1122998" y="144780"/>
                      </a:lnTo>
                      <a:lnTo>
                        <a:pt x="1126808" y="161925"/>
                      </a:lnTo>
                      <a:lnTo>
                        <a:pt x="1151573" y="167640"/>
                      </a:lnTo>
                      <a:lnTo>
                        <a:pt x="1165860" y="185738"/>
                      </a:lnTo>
                      <a:lnTo>
                        <a:pt x="1163955" y="561975"/>
                      </a:lnTo>
                      <a:lnTo>
                        <a:pt x="1143000" y="561022"/>
                      </a:lnTo>
                      <a:lnTo>
                        <a:pt x="1142048" y="576263"/>
                      </a:lnTo>
                      <a:lnTo>
                        <a:pt x="1154430" y="590550"/>
                      </a:lnTo>
                      <a:lnTo>
                        <a:pt x="1153478" y="601028"/>
                      </a:lnTo>
                      <a:lnTo>
                        <a:pt x="1143953" y="605790"/>
                      </a:lnTo>
                      <a:lnTo>
                        <a:pt x="1147763" y="621030"/>
                      </a:lnTo>
                      <a:lnTo>
                        <a:pt x="1160145" y="624840"/>
                      </a:lnTo>
                      <a:lnTo>
                        <a:pt x="1166813" y="643890"/>
                      </a:lnTo>
                      <a:lnTo>
                        <a:pt x="1150620" y="692468"/>
                      </a:lnTo>
                      <a:lnTo>
                        <a:pt x="1141095" y="733425"/>
                      </a:lnTo>
                      <a:lnTo>
                        <a:pt x="1153478" y="744855"/>
                      </a:lnTo>
                      <a:lnTo>
                        <a:pt x="1156335" y="757238"/>
                      </a:lnTo>
                      <a:lnTo>
                        <a:pt x="1163003" y="773430"/>
                      </a:lnTo>
                      <a:lnTo>
                        <a:pt x="1148715" y="775335"/>
                      </a:lnTo>
                      <a:lnTo>
                        <a:pt x="1131570" y="768668"/>
                      </a:lnTo>
                      <a:lnTo>
                        <a:pt x="1122998" y="743903"/>
                      </a:lnTo>
                      <a:lnTo>
                        <a:pt x="1111568" y="731520"/>
                      </a:lnTo>
                      <a:lnTo>
                        <a:pt x="1053465" y="710565"/>
                      </a:lnTo>
                      <a:lnTo>
                        <a:pt x="1047750" y="700088"/>
                      </a:lnTo>
                      <a:lnTo>
                        <a:pt x="1028700" y="694372"/>
                      </a:lnTo>
                      <a:lnTo>
                        <a:pt x="1015365" y="700088"/>
                      </a:lnTo>
                      <a:lnTo>
                        <a:pt x="1005840" y="695325"/>
                      </a:lnTo>
                      <a:lnTo>
                        <a:pt x="997268" y="699135"/>
                      </a:lnTo>
                      <a:lnTo>
                        <a:pt x="990600" y="695325"/>
                      </a:lnTo>
                      <a:lnTo>
                        <a:pt x="982028" y="699135"/>
                      </a:lnTo>
                      <a:lnTo>
                        <a:pt x="975360" y="694372"/>
                      </a:lnTo>
                      <a:lnTo>
                        <a:pt x="965835" y="701040"/>
                      </a:lnTo>
                      <a:lnTo>
                        <a:pt x="951547" y="695325"/>
                      </a:lnTo>
                      <a:lnTo>
                        <a:pt x="934403" y="714375"/>
                      </a:lnTo>
                      <a:lnTo>
                        <a:pt x="917258" y="715328"/>
                      </a:lnTo>
                      <a:lnTo>
                        <a:pt x="897255" y="696278"/>
                      </a:lnTo>
                      <a:lnTo>
                        <a:pt x="881063" y="694372"/>
                      </a:lnTo>
                      <a:lnTo>
                        <a:pt x="848678" y="663893"/>
                      </a:lnTo>
                      <a:lnTo>
                        <a:pt x="486728" y="648653"/>
                      </a:lnTo>
                      <a:lnTo>
                        <a:pt x="0" y="615315"/>
                      </a:lnTo>
                      <a:lnTo>
                        <a:pt x="37147" y="197167"/>
                      </a:lnTo>
                      <a:lnTo>
                        <a:pt x="56197" y="0"/>
                      </a:lnTo>
                      <a:close/>
                    </a:path>
                  </a:pathLst>
                </a:custGeom>
                <a:solidFill>
                  <a:srgbClr val="D0D0D0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algn="ctr"/>
                  <a:r>
                    <a: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rPr>
                    <a:t>SD</a:t>
                  </a:r>
                </a:p>
              </p:txBody>
            </p:sp>
            <p:sp>
              <p:nvSpPr>
                <p:cNvPr id="482" name="Freeform: Shape 481">
                  <a:extLst>
                    <a:ext uri="{FF2B5EF4-FFF2-40B4-BE49-F238E27FC236}">
                      <a16:creationId xmlns:a16="http://schemas.microsoft.com/office/drawing/2014/main" id="{0E192152-BAEF-D359-04B8-6CB2F7406CDD}"/>
                    </a:ext>
                  </a:extLst>
                </p:cNvPr>
                <p:cNvSpPr/>
                <p:nvPr/>
              </p:nvSpPr>
              <p:spPr>
                <a:xfrm>
                  <a:off x="7110574" y="4152700"/>
                  <a:ext cx="1269712" cy="438597"/>
                </a:xfrm>
                <a:custGeom>
                  <a:avLst/>
                  <a:gdLst>
                    <a:gd name="connsiteX0" fmla="*/ 364808 w 1417320"/>
                    <a:gd name="connsiteY0" fmla="*/ 464820 h 489585"/>
                    <a:gd name="connsiteX1" fmla="*/ 800100 w 1417320"/>
                    <a:gd name="connsiteY1" fmla="*/ 426720 h 489585"/>
                    <a:gd name="connsiteX2" fmla="*/ 1018223 w 1417320"/>
                    <a:gd name="connsiteY2" fmla="*/ 399098 h 489585"/>
                    <a:gd name="connsiteX3" fmla="*/ 1019175 w 1417320"/>
                    <a:gd name="connsiteY3" fmla="*/ 352425 h 489585"/>
                    <a:gd name="connsiteX4" fmla="*/ 1032510 w 1417320"/>
                    <a:gd name="connsiteY4" fmla="*/ 340043 h 489585"/>
                    <a:gd name="connsiteX5" fmla="*/ 1046798 w 1417320"/>
                    <a:gd name="connsiteY5" fmla="*/ 340995 h 489585"/>
                    <a:gd name="connsiteX6" fmla="*/ 1059180 w 1417320"/>
                    <a:gd name="connsiteY6" fmla="*/ 332423 h 489585"/>
                    <a:gd name="connsiteX7" fmla="*/ 1066800 w 1417320"/>
                    <a:gd name="connsiteY7" fmla="*/ 293370 h 489585"/>
                    <a:gd name="connsiteX8" fmla="*/ 1110615 w 1417320"/>
                    <a:gd name="connsiteY8" fmla="*/ 264795 h 489585"/>
                    <a:gd name="connsiteX9" fmla="*/ 1144905 w 1417320"/>
                    <a:gd name="connsiteY9" fmla="*/ 260033 h 489585"/>
                    <a:gd name="connsiteX10" fmla="*/ 1175385 w 1417320"/>
                    <a:gd name="connsiteY10" fmla="*/ 235268 h 489585"/>
                    <a:gd name="connsiteX11" fmla="*/ 1180148 w 1417320"/>
                    <a:gd name="connsiteY11" fmla="*/ 223838 h 489585"/>
                    <a:gd name="connsiteX12" fmla="*/ 1224915 w 1417320"/>
                    <a:gd name="connsiteY12" fmla="*/ 200978 h 489585"/>
                    <a:gd name="connsiteX13" fmla="*/ 1230630 w 1417320"/>
                    <a:gd name="connsiteY13" fmla="*/ 168593 h 489585"/>
                    <a:gd name="connsiteX14" fmla="*/ 1268730 w 1417320"/>
                    <a:gd name="connsiteY14" fmla="*/ 137160 h 489585"/>
                    <a:gd name="connsiteX15" fmla="*/ 1276350 w 1417320"/>
                    <a:gd name="connsiteY15" fmla="*/ 139065 h 489585"/>
                    <a:gd name="connsiteX16" fmla="*/ 1277303 w 1417320"/>
                    <a:gd name="connsiteY16" fmla="*/ 153353 h 489585"/>
                    <a:gd name="connsiteX17" fmla="*/ 1284923 w 1417320"/>
                    <a:gd name="connsiteY17" fmla="*/ 160973 h 489585"/>
                    <a:gd name="connsiteX18" fmla="*/ 1299210 w 1417320"/>
                    <a:gd name="connsiteY18" fmla="*/ 149543 h 489585"/>
                    <a:gd name="connsiteX19" fmla="*/ 1305878 w 1417320"/>
                    <a:gd name="connsiteY19" fmla="*/ 129540 h 489585"/>
                    <a:gd name="connsiteX20" fmla="*/ 1339215 w 1417320"/>
                    <a:gd name="connsiteY20" fmla="*/ 105728 h 489585"/>
                    <a:gd name="connsiteX21" fmla="*/ 1363980 w 1417320"/>
                    <a:gd name="connsiteY21" fmla="*/ 116205 h 489585"/>
                    <a:gd name="connsiteX22" fmla="*/ 1386840 w 1417320"/>
                    <a:gd name="connsiteY22" fmla="*/ 66675 h 489585"/>
                    <a:gd name="connsiteX23" fmla="*/ 1400175 w 1417320"/>
                    <a:gd name="connsiteY23" fmla="*/ 55245 h 489585"/>
                    <a:gd name="connsiteX24" fmla="*/ 1414463 w 1417320"/>
                    <a:gd name="connsiteY24" fmla="*/ 56198 h 489585"/>
                    <a:gd name="connsiteX25" fmla="*/ 1414463 w 1417320"/>
                    <a:gd name="connsiteY25" fmla="*/ 6668 h 489585"/>
                    <a:gd name="connsiteX26" fmla="*/ 1417321 w 1417320"/>
                    <a:gd name="connsiteY26" fmla="*/ 0 h 489585"/>
                    <a:gd name="connsiteX27" fmla="*/ 1373505 w 1417320"/>
                    <a:gd name="connsiteY27" fmla="*/ 4763 h 489585"/>
                    <a:gd name="connsiteX28" fmla="*/ 1371600 w 1417320"/>
                    <a:gd name="connsiteY28" fmla="*/ 14288 h 489585"/>
                    <a:gd name="connsiteX29" fmla="*/ 1096328 w 1417320"/>
                    <a:gd name="connsiteY29" fmla="*/ 45720 h 489585"/>
                    <a:gd name="connsiteX30" fmla="*/ 1042988 w 1417320"/>
                    <a:gd name="connsiteY30" fmla="*/ 59055 h 489585"/>
                    <a:gd name="connsiteX31" fmla="*/ 847725 w 1417320"/>
                    <a:gd name="connsiteY31" fmla="*/ 72390 h 489585"/>
                    <a:gd name="connsiteX32" fmla="*/ 798195 w 1417320"/>
                    <a:gd name="connsiteY32" fmla="*/ 80010 h 489585"/>
                    <a:gd name="connsiteX33" fmla="*/ 632460 w 1417320"/>
                    <a:gd name="connsiteY33" fmla="*/ 89535 h 489585"/>
                    <a:gd name="connsiteX34" fmla="*/ 607695 w 1417320"/>
                    <a:gd name="connsiteY34" fmla="*/ 97155 h 489585"/>
                    <a:gd name="connsiteX35" fmla="*/ 392430 w 1417320"/>
                    <a:gd name="connsiteY35" fmla="*/ 116205 h 489585"/>
                    <a:gd name="connsiteX36" fmla="*/ 385763 w 1417320"/>
                    <a:gd name="connsiteY36" fmla="*/ 110490 h 489585"/>
                    <a:gd name="connsiteX37" fmla="*/ 350520 w 1417320"/>
                    <a:gd name="connsiteY37" fmla="*/ 110490 h 489585"/>
                    <a:gd name="connsiteX38" fmla="*/ 361950 w 1417320"/>
                    <a:gd name="connsiteY38" fmla="*/ 140970 h 489585"/>
                    <a:gd name="connsiteX39" fmla="*/ 356235 w 1417320"/>
                    <a:gd name="connsiteY39" fmla="*/ 149543 h 489585"/>
                    <a:gd name="connsiteX40" fmla="*/ 134303 w 1417320"/>
                    <a:gd name="connsiteY40" fmla="*/ 163830 h 489585"/>
                    <a:gd name="connsiteX41" fmla="*/ 126683 w 1417320"/>
                    <a:gd name="connsiteY41" fmla="*/ 173355 h 489585"/>
                    <a:gd name="connsiteX42" fmla="*/ 119063 w 1417320"/>
                    <a:gd name="connsiteY42" fmla="*/ 166688 h 489585"/>
                    <a:gd name="connsiteX43" fmla="*/ 109538 w 1417320"/>
                    <a:gd name="connsiteY43" fmla="*/ 166688 h 489585"/>
                    <a:gd name="connsiteX44" fmla="*/ 109538 w 1417320"/>
                    <a:gd name="connsiteY44" fmla="*/ 179070 h 489585"/>
                    <a:gd name="connsiteX45" fmla="*/ 115253 w 1417320"/>
                    <a:gd name="connsiteY45" fmla="*/ 188595 h 489585"/>
                    <a:gd name="connsiteX46" fmla="*/ 114300 w 1417320"/>
                    <a:gd name="connsiteY46" fmla="*/ 198120 h 489585"/>
                    <a:gd name="connsiteX47" fmla="*/ 100965 w 1417320"/>
                    <a:gd name="connsiteY47" fmla="*/ 202883 h 489585"/>
                    <a:gd name="connsiteX48" fmla="*/ 114300 w 1417320"/>
                    <a:gd name="connsiteY48" fmla="*/ 217170 h 489585"/>
                    <a:gd name="connsiteX49" fmla="*/ 106680 w 1417320"/>
                    <a:gd name="connsiteY49" fmla="*/ 223838 h 489585"/>
                    <a:gd name="connsiteX50" fmla="*/ 90488 w 1417320"/>
                    <a:gd name="connsiteY50" fmla="*/ 221933 h 489585"/>
                    <a:gd name="connsiteX51" fmla="*/ 96203 w 1417320"/>
                    <a:gd name="connsiteY51" fmla="*/ 231458 h 489585"/>
                    <a:gd name="connsiteX52" fmla="*/ 107633 w 1417320"/>
                    <a:gd name="connsiteY52" fmla="*/ 241935 h 489585"/>
                    <a:gd name="connsiteX53" fmla="*/ 107633 w 1417320"/>
                    <a:gd name="connsiteY53" fmla="*/ 248603 h 489585"/>
                    <a:gd name="connsiteX54" fmla="*/ 96203 w 1417320"/>
                    <a:gd name="connsiteY54" fmla="*/ 253365 h 489585"/>
                    <a:gd name="connsiteX55" fmla="*/ 86678 w 1417320"/>
                    <a:gd name="connsiteY55" fmla="*/ 272415 h 489585"/>
                    <a:gd name="connsiteX56" fmla="*/ 87630 w 1417320"/>
                    <a:gd name="connsiteY56" fmla="*/ 278130 h 489585"/>
                    <a:gd name="connsiteX57" fmla="*/ 100965 w 1417320"/>
                    <a:gd name="connsiteY57" fmla="*/ 287655 h 489585"/>
                    <a:gd name="connsiteX58" fmla="*/ 97155 w 1417320"/>
                    <a:gd name="connsiteY58" fmla="*/ 294323 h 489585"/>
                    <a:gd name="connsiteX59" fmla="*/ 82868 w 1417320"/>
                    <a:gd name="connsiteY59" fmla="*/ 294323 h 489585"/>
                    <a:gd name="connsiteX60" fmla="*/ 82868 w 1417320"/>
                    <a:gd name="connsiteY60" fmla="*/ 299085 h 489585"/>
                    <a:gd name="connsiteX61" fmla="*/ 91440 w 1417320"/>
                    <a:gd name="connsiteY61" fmla="*/ 307658 h 489585"/>
                    <a:gd name="connsiteX62" fmla="*/ 92393 w 1417320"/>
                    <a:gd name="connsiteY62" fmla="*/ 315278 h 489585"/>
                    <a:gd name="connsiteX63" fmla="*/ 79058 w 1417320"/>
                    <a:gd name="connsiteY63" fmla="*/ 317183 h 489585"/>
                    <a:gd name="connsiteX64" fmla="*/ 74295 w 1417320"/>
                    <a:gd name="connsiteY64" fmla="*/ 324803 h 489585"/>
                    <a:gd name="connsiteX65" fmla="*/ 59055 w 1417320"/>
                    <a:gd name="connsiteY65" fmla="*/ 326708 h 489585"/>
                    <a:gd name="connsiteX66" fmla="*/ 50483 w 1417320"/>
                    <a:gd name="connsiteY66" fmla="*/ 335280 h 489585"/>
                    <a:gd name="connsiteX67" fmla="*/ 56198 w 1417320"/>
                    <a:gd name="connsiteY67" fmla="*/ 343853 h 489585"/>
                    <a:gd name="connsiteX68" fmla="*/ 66675 w 1417320"/>
                    <a:gd name="connsiteY68" fmla="*/ 342900 h 489585"/>
                    <a:gd name="connsiteX69" fmla="*/ 71438 w 1417320"/>
                    <a:gd name="connsiteY69" fmla="*/ 351473 h 489585"/>
                    <a:gd name="connsiteX70" fmla="*/ 56198 w 1417320"/>
                    <a:gd name="connsiteY70" fmla="*/ 363855 h 489585"/>
                    <a:gd name="connsiteX71" fmla="*/ 60008 w 1417320"/>
                    <a:gd name="connsiteY71" fmla="*/ 378143 h 489585"/>
                    <a:gd name="connsiteX72" fmla="*/ 40958 w 1417320"/>
                    <a:gd name="connsiteY72" fmla="*/ 372428 h 489585"/>
                    <a:gd name="connsiteX73" fmla="*/ 40005 w 1417320"/>
                    <a:gd name="connsiteY73" fmla="*/ 379095 h 489585"/>
                    <a:gd name="connsiteX74" fmla="*/ 43815 w 1417320"/>
                    <a:gd name="connsiteY74" fmla="*/ 389573 h 489585"/>
                    <a:gd name="connsiteX75" fmla="*/ 40958 w 1417320"/>
                    <a:gd name="connsiteY75" fmla="*/ 402908 h 489585"/>
                    <a:gd name="connsiteX76" fmla="*/ 28575 w 1417320"/>
                    <a:gd name="connsiteY76" fmla="*/ 395288 h 489585"/>
                    <a:gd name="connsiteX77" fmla="*/ 20955 w 1417320"/>
                    <a:gd name="connsiteY77" fmla="*/ 402908 h 489585"/>
                    <a:gd name="connsiteX78" fmla="*/ 31433 w 1417320"/>
                    <a:gd name="connsiteY78" fmla="*/ 403860 h 489585"/>
                    <a:gd name="connsiteX79" fmla="*/ 32385 w 1417320"/>
                    <a:gd name="connsiteY79" fmla="*/ 418148 h 489585"/>
                    <a:gd name="connsiteX80" fmla="*/ 26670 w 1417320"/>
                    <a:gd name="connsiteY80" fmla="*/ 427673 h 489585"/>
                    <a:gd name="connsiteX81" fmla="*/ 37148 w 1417320"/>
                    <a:gd name="connsiteY81" fmla="*/ 436245 h 489585"/>
                    <a:gd name="connsiteX82" fmla="*/ 34290 w 1417320"/>
                    <a:gd name="connsiteY82" fmla="*/ 450533 h 489585"/>
                    <a:gd name="connsiteX83" fmla="*/ 41910 w 1417320"/>
                    <a:gd name="connsiteY83" fmla="*/ 457200 h 489585"/>
                    <a:gd name="connsiteX84" fmla="*/ 35243 w 1417320"/>
                    <a:gd name="connsiteY84" fmla="*/ 466725 h 489585"/>
                    <a:gd name="connsiteX85" fmla="*/ 23813 w 1417320"/>
                    <a:gd name="connsiteY85" fmla="*/ 461963 h 489585"/>
                    <a:gd name="connsiteX86" fmla="*/ 15240 w 1417320"/>
                    <a:gd name="connsiteY86" fmla="*/ 482918 h 489585"/>
                    <a:gd name="connsiteX87" fmla="*/ 0 w 1417320"/>
                    <a:gd name="connsiteY87" fmla="*/ 489585 h 48958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</a:cxnLst>
                  <a:rect l="l" t="t" r="r" b="b"/>
                  <a:pathLst>
                    <a:path w="1417320" h="489585">
                      <a:moveTo>
                        <a:pt x="364808" y="464820"/>
                      </a:moveTo>
                      <a:lnTo>
                        <a:pt x="800100" y="426720"/>
                      </a:lnTo>
                      <a:lnTo>
                        <a:pt x="1018223" y="399098"/>
                      </a:lnTo>
                      <a:lnTo>
                        <a:pt x="1019175" y="352425"/>
                      </a:lnTo>
                      <a:lnTo>
                        <a:pt x="1032510" y="340043"/>
                      </a:lnTo>
                      <a:lnTo>
                        <a:pt x="1046798" y="340995"/>
                      </a:lnTo>
                      <a:lnTo>
                        <a:pt x="1059180" y="332423"/>
                      </a:lnTo>
                      <a:lnTo>
                        <a:pt x="1066800" y="293370"/>
                      </a:lnTo>
                      <a:lnTo>
                        <a:pt x="1110615" y="264795"/>
                      </a:lnTo>
                      <a:lnTo>
                        <a:pt x="1144905" y="260033"/>
                      </a:lnTo>
                      <a:lnTo>
                        <a:pt x="1175385" y="235268"/>
                      </a:lnTo>
                      <a:lnTo>
                        <a:pt x="1180148" y="223838"/>
                      </a:lnTo>
                      <a:lnTo>
                        <a:pt x="1224915" y="200978"/>
                      </a:lnTo>
                      <a:lnTo>
                        <a:pt x="1230630" y="168593"/>
                      </a:lnTo>
                      <a:lnTo>
                        <a:pt x="1268730" y="137160"/>
                      </a:lnTo>
                      <a:lnTo>
                        <a:pt x="1276350" y="139065"/>
                      </a:lnTo>
                      <a:lnTo>
                        <a:pt x="1277303" y="153353"/>
                      </a:lnTo>
                      <a:lnTo>
                        <a:pt x="1284923" y="160973"/>
                      </a:lnTo>
                      <a:lnTo>
                        <a:pt x="1299210" y="149543"/>
                      </a:lnTo>
                      <a:lnTo>
                        <a:pt x="1305878" y="129540"/>
                      </a:lnTo>
                      <a:lnTo>
                        <a:pt x="1339215" y="105728"/>
                      </a:lnTo>
                      <a:lnTo>
                        <a:pt x="1363980" y="116205"/>
                      </a:lnTo>
                      <a:lnTo>
                        <a:pt x="1386840" y="66675"/>
                      </a:lnTo>
                      <a:lnTo>
                        <a:pt x="1400175" y="55245"/>
                      </a:lnTo>
                      <a:lnTo>
                        <a:pt x="1414463" y="56198"/>
                      </a:lnTo>
                      <a:lnTo>
                        <a:pt x="1414463" y="6668"/>
                      </a:lnTo>
                      <a:lnTo>
                        <a:pt x="1417321" y="0"/>
                      </a:lnTo>
                      <a:lnTo>
                        <a:pt x="1373505" y="4763"/>
                      </a:lnTo>
                      <a:lnTo>
                        <a:pt x="1371600" y="14288"/>
                      </a:lnTo>
                      <a:lnTo>
                        <a:pt x="1096328" y="45720"/>
                      </a:lnTo>
                      <a:lnTo>
                        <a:pt x="1042988" y="59055"/>
                      </a:lnTo>
                      <a:lnTo>
                        <a:pt x="847725" y="72390"/>
                      </a:lnTo>
                      <a:lnTo>
                        <a:pt x="798195" y="80010"/>
                      </a:lnTo>
                      <a:lnTo>
                        <a:pt x="632460" y="89535"/>
                      </a:lnTo>
                      <a:lnTo>
                        <a:pt x="607695" y="97155"/>
                      </a:lnTo>
                      <a:lnTo>
                        <a:pt x="392430" y="116205"/>
                      </a:lnTo>
                      <a:lnTo>
                        <a:pt x="385763" y="110490"/>
                      </a:lnTo>
                      <a:lnTo>
                        <a:pt x="350520" y="110490"/>
                      </a:lnTo>
                      <a:lnTo>
                        <a:pt x="361950" y="140970"/>
                      </a:lnTo>
                      <a:lnTo>
                        <a:pt x="356235" y="149543"/>
                      </a:lnTo>
                      <a:lnTo>
                        <a:pt x="134303" y="163830"/>
                      </a:lnTo>
                      <a:lnTo>
                        <a:pt x="126683" y="173355"/>
                      </a:lnTo>
                      <a:lnTo>
                        <a:pt x="119063" y="166688"/>
                      </a:lnTo>
                      <a:lnTo>
                        <a:pt x="109538" y="166688"/>
                      </a:lnTo>
                      <a:lnTo>
                        <a:pt x="109538" y="179070"/>
                      </a:lnTo>
                      <a:lnTo>
                        <a:pt x="115253" y="188595"/>
                      </a:lnTo>
                      <a:lnTo>
                        <a:pt x="114300" y="198120"/>
                      </a:lnTo>
                      <a:lnTo>
                        <a:pt x="100965" y="202883"/>
                      </a:lnTo>
                      <a:lnTo>
                        <a:pt x="114300" y="217170"/>
                      </a:lnTo>
                      <a:lnTo>
                        <a:pt x="106680" y="223838"/>
                      </a:lnTo>
                      <a:lnTo>
                        <a:pt x="90488" y="221933"/>
                      </a:lnTo>
                      <a:lnTo>
                        <a:pt x="96203" y="231458"/>
                      </a:lnTo>
                      <a:lnTo>
                        <a:pt x="107633" y="241935"/>
                      </a:lnTo>
                      <a:lnTo>
                        <a:pt x="107633" y="248603"/>
                      </a:lnTo>
                      <a:lnTo>
                        <a:pt x="96203" y="253365"/>
                      </a:lnTo>
                      <a:lnTo>
                        <a:pt x="86678" y="272415"/>
                      </a:lnTo>
                      <a:lnTo>
                        <a:pt x="87630" y="278130"/>
                      </a:lnTo>
                      <a:lnTo>
                        <a:pt x="100965" y="287655"/>
                      </a:lnTo>
                      <a:lnTo>
                        <a:pt x="97155" y="294323"/>
                      </a:lnTo>
                      <a:lnTo>
                        <a:pt x="82868" y="294323"/>
                      </a:lnTo>
                      <a:lnTo>
                        <a:pt x="82868" y="299085"/>
                      </a:lnTo>
                      <a:lnTo>
                        <a:pt x="91440" y="307658"/>
                      </a:lnTo>
                      <a:lnTo>
                        <a:pt x="92393" y="315278"/>
                      </a:lnTo>
                      <a:lnTo>
                        <a:pt x="79058" y="317183"/>
                      </a:lnTo>
                      <a:lnTo>
                        <a:pt x="74295" y="324803"/>
                      </a:lnTo>
                      <a:lnTo>
                        <a:pt x="59055" y="326708"/>
                      </a:lnTo>
                      <a:lnTo>
                        <a:pt x="50483" y="335280"/>
                      </a:lnTo>
                      <a:lnTo>
                        <a:pt x="56198" y="343853"/>
                      </a:lnTo>
                      <a:lnTo>
                        <a:pt x="66675" y="342900"/>
                      </a:lnTo>
                      <a:lnTo>
                        <a:pt x="71438" y="351473"/>
                      </a:lnTo>
                      <a:lnTo>
                        <a:pt x="56198" y="363855"/>
                      </a:lnTo>
                      <a:lnTo>
                        <a:pt x="60008" y="378143"/>
                      </a:lnTo>
                      <a:lnTo>
                        <a:pt x="40958" y="372428"/>
                      </a:lnTo>
                      <a:lnTo>
                        <a:pt x="40005" y="379095"/>
                      </a:lnTo>
                      <a:lnTo>
                        <a:pt x="43815" y="389573"/>
                      </a:lnTo>
                      <a:lnTo>
                        <a:pt x="40958" y="402908"/>
                      </a:lnTo>
                      <a:lnTo>
                        <a:pt x="28575" y="395288"/>
                      </a:lnTo>
                      <a:lnTo>
                        <a:pt x="20955" y="402908"/>
                      </a:lnTo>
                      <a:lnTo>
                        <a:pt x="31433" y="403860"/>
                      </a:lnTo>
                      <a:lnTo>
                        <a:pt x="32385" y="418148"/>
                      </a:lnTo>
                      <a:lnTo>
                        <a:pt x="26670" y="427673"/>
                      </a:lnTo>
                      <a:lnTo>
                        <a:pt x="37148" y="436245"/>
                      </a:lnTo>
                      <a:lnTo>
                        <a:pt x="34290" y="450533"/>
                      </a:lnTo>
                      <a:lnTo>
                        <a:pt x="41910" y="457200"/>
                      </a:lnTo>
                      <a:lnTo>
                        <a:pt x="35243" y="466725"/>
                      </a:lnTo>
                      <a:lnTo>
                        <a:pt x="23813" y="461963"/>
                      </a:lnTo>
                      <a:lnTo>
                        <a:pt x="15240" y="482918"/>
                      </a:lnTo>
                      <a:lnTo>
                        <a:pt x="0" y="489585"/>
                      </a:lnTo>
                      <a:close/>
                    </a:path>
                  </a:pathLst>
                </a:custGeom>
                <a:solidFill>
                  <a:srgbClr val="ED3C8D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algn="ctr"/>
                  <a:r>
                    <a: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rPr>
                    <a:t>TN</a:t>
                  </a:r>
                </a:p>
              </p:txBody>
            </p:sp>
            <p:sp>
              <p:nvSpPr>
                <p:cNvPr id="483" name="Freeform: Shape 482">
                  <a:extLst>
                    <a:ext uri="{FF2B5EF4-FFF2-40B4-BE49-F238E27FC236}">
                      <a16:creationId xmlns:a16="http://schemas.microsoft.com/office/drawing/2014/main" id="{40E50C6F-9E7B-0B60-32E6-CAD75249F48F}"/>
                    </a:ext>
                  </a:extLst>
                </p:cNvPr>
                <p:cNvSpPr/>
                <p:nvPr/>
              </p:nvSpPr>
              <p:spPr>
                <a:xfrm>
                  <a:off x="4548111" y="4294348"/>
                  <a:ext cx="2086321" cy="2041095"/>
                </a:xfrm>
                <a:custGeom>
                  <a:avLst/>
                  <a:gdLst>
                    <a:gd name="connsiteX0" fmla="*/ 0 w 2328862"/>
                    <a:gd name="connsiteY0" fmla="*/ 915353 h 2278379"/>
                    <a:gd name="connsiteX1" fmla="*/ 2858 w 2328862"/>
                    <a:gd name="connsiteY1" fmla="*/ 886778 h 2278379"/>
                    <a:gd name="connsiteX2" fmla="*/ 330518 w 2328862"/>
                    <a:gd name="connsiteY2" fmla="*/ 921068 h 2278379"/>
                    <a:gd name="connsiteX3" fmla="*/ 633413 w 2328862"/>
                    <a:gd name="connsiteY3" fmla="*/ 945833 h 2278379"/>
                    <a:gd name="connsiteX4" fmla="*/ 708660 w 2328862"/>
                    <a:gd name="connsiteY4" fmla="*/ 0 h 2278379"/>
                    <a:gd name="connsiteX5" fmla="*/ 716280 w 2328862"/>
                    <a:gd name="connsiteY5" fmla="*/ 0 h 2278379"/>
                    <a:gd name="connsiteX6" fmla="*/ 1217295 w 2328862"/>
                    <a:gd name="connsiteY6" fmla="*/ 30480 h 2278379"/>
                    <a:gd name="connsiteX7" fmla="*/ 1203960 w 2328862"/>
                    <a:gd name="connsiteY7" fmla="*/ 437197 h 2278379"/>
                    <a:gd name="connsiteX8" fmla="*/ 1229678 w 2328862"/>
                    <a:gd name="connsiteY8" fmla="*/ 449580 h 2278379"/>
                    <a:gd name="connsiteX9" fmla="*/ 1253490 w 2328862"/>
                    <a:gd name="connsiteY9" fmla="*/ 478155 h 2278379"/>
                    <a:gd name="connsiteX10" fmla="*/ 1267778 w 2328862"/>
                    <a:gd name="connsiteY10" fmla="*/ 481013 h 2278379"/>
                    <a:gd name="connsiteX11" fmla="*/ 1278255 w 2328862"/>
                    <a:gd name="connsiteY11" fmla="*/ 471488 h 2278379"/>
                    <a:gd name="connsiteX12" fmla="*/ 1289685 w 2328862"/>
                    <a:gd name="connsiteY12" fmla="*/ 475297 h 2278379"/>
                    <a:gd name="connsiteX13" fmla="*/ 1303020 w 2328862"/>
                    <a:gd name="connsiteY13" fmla="*/ 484822 h 2278379"/>
                    <a:gd name="connsiteX14" fmla="*/ 1313498 w 2328862"/>
                    <a:gd name="connsiteY14" fmla="*/ 470535 h 2278379"/>
                    <a:gd name="connsiteX15" fmla="*/ 1335405 w 2328862"/>
                    <a:gd name="connsiteY15" fmla="*/ 486728 h 2278379"/>
                    <a:gd name="connsiteX16" fmla="*/ 1340168 w 2328862"/>
                    <a:gd name="connsiteY16" fmla="*/ 514350 h 2278379"/>
                    <a:gd name="connsiteX17" fmla="*/ 1351598 w 2328862"/>
                    <a:gd name="connsiteY17" fmla="*/ 521018 h 2278379"/>
                    <a:gd name="connsiteX18" fmla="*/ 1373505 w 2328862"/>
                    <a:gd name="connsiteY18" fmla="*/ 520065 h 2278379"/>
                    <a:gd name="connsiteX19" fmla="*/ 1406843 w 2328862"/>
                    <a:gd name="connsiteY19" fmla="*/ 538163 h 2278379"/>
                    <a:gd name="connsiteX20" fmla="*/ 1425893 w 2328862"/>
                    <a:gd name="connsiteY20" fmla="*/ 537210 h 2278379"/>
                    <a:gd name="connsiteX21" fmla="*/ 1439228 w 2328862"/>
                    <a:gd name="connsiteY21" fmla="*/ 533400 h 2278379"/>
                    <a:gd name="connsiteX22" fmla="*/ 1461135 w 2328862"/>
                    <a:gd name="connsiteY22" fmla="*/ 554355 h 2278379"/>
                    <a:gd name="connsiteX23" fmla="*/ 1480185 w 2328862"/>
                    <a:gd name="connsiteY23" fmla="*/ 532447 h 2278379"/>
                    <a:gd name="connsiteX24" fmla="*/ 1513523 w 2328862"/>
                    <a:gd name="connsiteY24" fmla="*/ 542925 h 2278379"/>
                    <a:gd name="connsiteX25" fmla="*/ 1531620 w 2328862"/>
                    <a:gd name="connsiteY25" fmla="*/ 571500 h 2278379"/>
                    <a:gd name="connsiteX26" fmla="*/ 1553528 w 2328862"/>
                    <a:gd name="connsiteY26" fmla="*/ 570547 h 2278379"/>
                    <a:gd name="connsiteX27" fmla="*/ 1546860 w 2328862"/>
                    <a:gd name="connsiteY27" fmla="*/ 590550 h 2278379"/>
                    <a:gd name="connsiteX28" fmla="*/ 1568768 w 2328862"/>
                    <a:gd name="connsiteY28" fmla="*/ 601028 h 2278379"/>
                    <a:gd name="connsiteX29" fmla="*/ 1597343 w 2328862"/>
                    <a:gd name="connsiteY29" fmla="*/ 576263 h 2278379"/>
                    <a:gd name="connsiteX30" fmla="*/ 1622108 w 2328862"/>
                    <a:gd name="connsiteY30" fmla="*/ 592455 h 2278379"/>
                    <a:gd name="connsiteX31" fmla="*/ 1634490 w 2328862"/>
                    <a:gd name="connsiteY31" fmla="*/ 587693 h 2278379"/>
                    <a:gd name="connsiteX32" fmla="*/ 1635443 w 2328862"/>
                    <a:gd name="connsiteY32" fmla="*/ 601980 h 2278379"/>
                    <a:gd name="connsiteX33" fmla="*/ 1651635 w 2328862"/>
                    <a:gd name="connsiteY33" fmla="*/ 613410 h 2278379"/>
                    <a:gd name="connsiteX34" fmla="*/ 1673543 w 2328862"/>
                    <a:gd name="connsiteY34" fmla="*/ 589597 h 2278379"/>
                    <a:gd name="connsiteX35" fmla="*/ 1684973 w 2328862"/>
                    <a:gd name="connsiteY35" fmla="*/ 596265 h 2278379"/>
                    <a:gd name="connsiteX36" fmla="*/ 1682115 w 2328862"/>
                    <a:gd name="connsiteY36" fmla="*/ 615315 h 2278379"/>
                    <a:gd name="connsiteX37" fmla="*/ 1691640 w 2328862"/>
                    <a:gd name="connsiteY37" fmla="*/ 632460 h 2278379"/>
                    <a:gd name="connsiteX38" fmla="*/ 1703070 w 2328862"/>
                    <a:gd name="connsiteY38" fmla="*/ 624840 h 2278379"/>
                    <a:gd name="connsiteX39" fmla="*/ 1726883 w 2328862"/>
                    <a:gd name="connsiteY39" fmla="*/ 584835 h 2278379"/>
                    <a:gd name="connsiteX40" fmla="*/ 1744028 w 2328862"/>
                    <a:gd name="connsiteY40" fmla="*/ 603885 h 2278379"/>
                    <a:gd name="connsiteX41" fmla="*/ 1763078 w 2328862"/>
                    <a:gd name="connsiteY41" fmla="*/ 608647 h 2278379"/>
                    <a:gd name="connsiteX42" fmla="*/ 1783080 w 2328862"/>
                    <a:gd name="connsiteY42" fmla="*/ 601980 h 2278379"/>
                    <a:gd name="connsiteX43" fmla="*/ 1802130 w 2328862"/>
                    <a:gd name="connsiteY43" fmla="*/ 619125 h 2278379"/>
                    <a:gd name="connsiteX44" fmla="*/ 1813560 w 2328862"/>
                    <a:gd name="connsiteY44" fmla="*/ 618172 h 2278379"/>
                    <a:gd name="connsiteX45" fmla="*/ 1825943 w 2328862"/>
                    <a:gd name="connsiteY45" fmla="*/ 629603 h 2278379"/>
                    <a:gd name="connsiteX46" fmla="*/ 1860233 w 2328862"/>
                    <a:gd name="connsiteY46" fmla="*/ 621030 h 2278379"/>
                    <a:gd name="connsiteX47" fmla="*/ 1865948 w 2328862"/>
                    <a:gd name="connsiteY47" fmla="*/ 604838 h 2278379"/>
                    <a:gd name="connsiteX48" fmla="*/ 1901190 w 2328862"/>
                    <a:gd name="connsiteY48" fmla="*/ 601980 h 2278379"/>
                    <a:gd name="connsiteX49" fmla="*/ 1916430 w 2328862"/>
                    <a:gd name="connsiteY49" fmla="*/ 608647 h 2278379"/>
                    <a:gd name="connsiteX50" fmla="*/ 1964055 w 2328862"/>
                    <a:gd name="connsiteY50" fmla="*/ 584835 h 2278379"/>
                    <a:gd name="connsiteX51" fmla="*/ 1969770 w 2328862"/>
                    <a:gd name="connsiteY51" fmla="*/ 599122 h 2278379"/>
                    <a:gd name="connsiteX52" fmla="*/ 2018348 w 2328862"/>
                    <a:gd name="connsiteY52" fmla="*/ 596265 h 2278379"/>
                    <a:gd name="connsiteX53" fmla="*/ 2023110 w 2328862"/>
                    <a:gd name="connsiteY53" fmla="*/ 581025 h 2278379"/>
                    <a:gd name="connsiteX54" fmla="*/ 2044065 w 2328862"/>
                    <a:gd name="connsiteY54" fmla="*/ 589597 h 2278379"/>
                    <a:gd name="connsiteX55" fmla="*/ 2087880 w 2328862"/>
                    <a:gd name="connsiteY55" fmla="*/ 625793 h 2278379"/>
                    <a:gd name="connsiteX56" fmla="*/ 2148840 w 2328862"/>
                    <a:gd name="connsiteY56" fmla="*/ 643890 h 2278379"/>
                    <a:gd name="connsiteX57" fmla="*/ 2173605 w 2328862"/>
                    <a:gd name="connsiteY57" fmla="*/ 665797 h 2278379"/>
                    <a:gd name="connsiteX58" fmla="*/ 2200275 w 2328862"/>
                    <a:gd name="connsiteY58" fmla="*/ 653415 h 2278379"/>
                    <a:gd name="connsiteX59" fmla="*/ 2230755 w 2328862"/>
                    <a:gd name="connsiteY59" fmla="*/ 661035 h 2278379"/>
                    <a:gd name="connsiteX60" fmla="*/ 2232660 w 2328862"/>
                    <a:gd name="connsiteY60" fmla="*/ 774383 h 2278379"/>
                    <a:gd name="connsiteX61" fmla="*/ 2237423 w 2328862"/>
                    <a:gd name="connsiteY61" fmla="*/ 963930 h 2278379"/>
                    <a:gd name="connsiteX62" fmla="*/ 2244090 w 2328862"/>
                    <a:gd name="connsiteY62" fmla="*/ 996315 h 2278379"/>
                    <a:gd name="connsiteX63" fmla="*/ 2268855 w 2328862"/>
                    <a:gd name="connsiteY63" fmla="*/ 1022985 h 2278379"/>
                    <a:gd name="connsiteX64" fmla="*/ 2275523 w 2328862"/>
                    <a:gd name="connsiteY64" fmla="*/ 1074420 h 2278379"/>
                    <a:gd name="connsiteX65" fmla="*/ 2311718 w 2328862"/>
                    <a:gd name="connsiteY65" fmla="*/ 1118235 h 2278379"/>
                    <a:gd name="connsiteX66" fmla="*/ 2319338 w 2328862"/>
                    <a:gd name="connsiteY66" fmla="*/ 1159193 h 2278379"/>
                    <a:gd name="connsiteX67" fmla="*/ 2328863 w 2328862"/>
                    <a:gd name="connsiteY67" fmla="*/ 1159193 h 2278379"/>
                    <a:gd name="connsiteX68" fmla="*/ 2327910 w 2328862"/>
                    <a:gd name="connsiteY68" fmla="*/ 1228725 h 2278379"/>
                    <a:gd name="connsiteX69" fmla="*/ 2296478 w 2328862"/>
                    <a:gd name="connsiteY69" fmla="*/ 1289685 h 2278379"/>
                    <a:gd name="connsiteX70" fmla="*/ 2308860 w 2328862"/>
                    <a:gd name="connsiteY70" fmla="*/ 1311593 h 2278379"/>
                    <a:gd name="connsiteX71" fmla="*/ 2296478 w 2328862"/>
                    <a:gd name="connsiteY71" fmla="*/ 1325880 h 2278379"/>
                    <a:gd name="connsiteX72" fmla="*/ 2303145 w 2328862"/>
                    <a:gd name="connsiteY72" fmla="*/ 1354455 h 2278379"/>
                    <a:gd name="connsiteX73" fmla="*/ 2302193 w 2328862"/>
                    <a:gd name="connsiteY73" fmla="*/ 1395413 h 2278379"/>
                    <a:gd name="connsiteX74" fmla="*/ 2281238 w 2328862"/>
                    <a:gd name="connsiteY74" fmla="*/ 1428750 h 2278379"/>
                    <a:gd name="connsiteX75" fmla="*/ 2280285 w 2328862"/>
                    <a:gd name="connsiteY75" fmla="*/ 1436370 h 2278379"/>
                    <a:gd name="connsiteX76" fmla="*/ 2264093 w 2328862"/>
                    <a:gd name="connsiteY76" fmla="*/ 1447800 h 2278379"/>
                    <a:gd name="connsiteX77" fmla="*/ 2273618 w 2328862"/>
                    <a:gd name="connsiteY77" fmla="*/ 1464945 h 2278379"/>
                    <a:gd name="connsiteX78" fmla="*/ 2285048 w 2328862"/>
                    <a:gd name="connsiteY78" fmla="*/ 1475423 h 2278379"/>
                    <a:gd name="connsiteX79" fmla="*/ 2251710 w 2328862"/>
                    <a:gd name="connsiteY79" fmla="*/ 1478280 h 2278379"/>
                    <a:gd name="connsiteX80" fmla="*/ 2171700 w 2328862"/>
                    <a:gd name="connsiteY80" fmla="*/ 1515428 h 2278379"/>
                    <a:gd name="connsiteX81" fmla="*/ 2138363 w 2328862"/>
                    <a:gd name="connsiteY81" fmla="*/ 1528763 h 2278379"/>
                    <a:gd name="connsiteX82" fmla="*/ 2121218 w 2328862"/>
                    <a:gd name="connsiteY82" fmla="*/ 1545908 h 2278379"/>
                    <a:gd name="connsiteX83" fmla="*/ 2114550 w 2328862"/>
                    <a:gd name="connsiteY83" fmla="*/ 1541145 h 2278379"/>
                    <a:gd name="connsiteX84" fmla="*/ 2134553 w 2328862"/>
                    <a:gd name="connsiteY84" fmla="*/ 1519238 h 2278379"/>
                    <a:gd name="connsiteX85" fmla="*/ 2151698 w 2328862"/>
                    <a:gd name="connsiteY85" fmla="*/ 1512570 h 2278379"/>
                    <a:gd name="connsiteX86" fmla="*/ 2156460 w 2328862"/>
                    <a:gd name="connsiteY86" fmla="*/ 1503998 h 2278379"/>
                    <a:gd name="connsiteX87" fmla="*/ 2128838 w 2328862"/>
                    <a:gd name="connsiteY87" fmla="*/ 1503045 h 2278379"/>
                    <a:gd name="connsiteX88" fmla="*/ 2122170 w 2328862"/>
                    <a:gd name="connsiteY88" fmla="*/ 1495425 h 2278379"/>
                    <a:gd name="connsiteX89" fmla="*/ 2129790 w 2328862"/>
                    <a:gd name="connsiteY89" fmla="*/ 1476375 h 2278379"/>
                    <a:gd name="connsiteX90" fmla="*/ 2121218 w 2328862"/>
                    <a:gd name="connsiteY90" fmla="*/ 1459230 h 2278379"/>
                    <a:gd name="connsiteX91" fmla="*/ 2115503 w 2328862"/>
                    <a:gd name="connsiteY91" fmla="*/ 1459230 h 2278379"/>
                    <a:gd name="connsiteX92" fmla="*/ 2092643 w 2328862"/>
                    <a:gd name="connsiteY92" fmla="*/ 1471613 h 2278379"/>
                    <a:gd name="connsiteX93" fmla="*/ 2074545 w 2328862"/>
                    <a:gd name="connsiteY93" fmla="*/ 1496378 h 2278379"/>
                    <a:gd name="connsiteX94" fmla="*/ 2077403 w 2328862"/>
                    <a:gd name="connsiteY94" fmla="*/ 1512570 h 2278379"/>
                    <a:gd name="connsiteX95" fmla="*/ 2108835 w 2328862"/>
                    <a:gd name="connsiteY95" fmla="*/ 1544955 h 2278379"/>
                    <a:gd name="connsiteX96" fmla="*/ 2121218 w 2328862"/>
                    <a:gd name="connsiteY96" fmla="*/ 1547813 h 2278379"/>
                    <a:gd name="connsiteX97" fmla="*/ 2121218 w 2328862"/>
                    <a:gd name="connsiteY97" fmla="*/ 1555433 h 2278379"/>
                    <a:gd name="connsiteX98" fmla="*/ 2099310 w 2328862"/>
                    <a:gd name="connsiteY98" fmla="*/ 1570673 h 2278379"/>
                    <a:gd name="connsiteX99" fmla="*/ 2052638 w 2328862"/>
                    <a:gd name="connsiteY99" fmla="*/ 1608773 h 2278379"/>
                    <a:gd name="connsiteX100" fmla="*/ 2014538 w 2328862"/>
                    <a:gd name="connsiteY100" fmla="*/ 1645920 h 2278379"/>
                    <a:gd name="connsiteX101" fmla="*/ 1984058 w 2328862"/>
                    <a:gd name="connsiteY101" fmla="*/ 1659255 h 2278379"/>
                    <a:gd name="connsiteX102" fmla="*/ 1936433 w 2328862"/>
                    <a:gd name="connsiteY102" fmla="*/ 1687830 h 2278379"/>
                    <a:gd name="connsiteX103" fmla="*/ 1901190 w 2328862"/>
                    <a:gd name="connsiteY103" fmla="*/ 1706880 h 2278379"/>
                    <a:gd name="connsiteX104" fmla="*/ 1858328 w 2328862"/>
                    <a:gd name="connsiteY104" fmla="*/ 1724978 h 2278379"/>
                    <a:gd name="connsiteX105" fmla="*/ 1819275 w 2328862"/>
                    <a:gd name="connsiteY105" fmla="*/ 1748790 h 2278379"/>
                    <a:gd name="connsiteX106" fmla="*/ 1849755 w 2328862"/>
                    <a:gd name="connsiteY106" fmla="*/ 1720215 h 2278379"/>
                    <a:gd name="connsiteX107" fmla="*/ 1849755 w 2328862"/>
                    <a:gd name="connsiteY107" fmla="*/ 1709738 h 2278379"/>
                    <a:gd name="connsiteX108" fmla="*/ 1855470 w 2328862"/>
                    <a:gd name="connsiteY108" fmla="*/ 1702118 h 2278379"/>
                    <a:gd name="connsiteX109" fmla="*/ 1853565 w 2328862"/>
                    <a:gd name="connsiteY109" fmla="*/ 1684973 h 2278379"/>
                    <a:gd name="connsiteX110" fmla="*/ 1839278 w 2328862"/>
                    <a:gd name="connsiteY110" fmla="*/ 1684020 h 2278379"/>
                    <a:gd name="connsiteX111" fmla="*/ 1828800 w 2328862"/>
                    <a:gd name="connsiteY111" fmla="*/ 1698308 h 2278379"/>
                    <a:gd name="connsiteX112" fmla="*/ 1804035 w 2328862"/>
                    <a:gd name="connsiteY112" fmla="*/ 1710690 h 2278379"/>
                    <a:gd name="connsiteX113" fmla="*/ 1786890 w 2328862"/>
                    <a:gd name="connsiteY113" fmla="*/ 1699260 h 2278379"/>
                    <a:gd name="connsiteX114" fmla="*/ 1784033 w 2328862"/>
                    <a:gd name="connsiteY114" fmla="*/ 1683068 h 2278379"/>
                    <a:gd name="connsiteX115" fmla="*/ 1769745 w 2328862"/>
                    <a:gd name="connsiteY115" fmla="*/ 1683068 h 2278379"/>
                    <a:gd name="connsiteX116" fmla="*/ 1777365 w 2328862"/>
                    <a:gd name="connsiteY116" fmla="*/ 1704023 h 2278379"/>
                    <a:gd name="connsiteX117" fmla="*/ 1790700 w 2328862"/>
                    <a:gd name="connsiteY117" fmla="*/ 1710690 h 2278379"/>
                    <a:gd name="connsiteX118" fmla="*/ 1802130 w 2328862"/>
                    <a:gd name="connsiteY118" fmla="*/ 1719263 h 2278379"/>
                    <a:gd name="connsiteX119" fmla="*/ 1819275 w 2328862"/>
                    <a:gd name="connsiteY119" fmla="*/ 1734503 h 2278379"/>
                    <a:gd name="connsiteX120" fmla="*/ 1812608 w 2328862"/>
                    <a:gd name="connsiteY120" fmla="*/ 1742123 h 2278379"/>
                    <a:gd name="connsiteX121" fmla="*/ 1775460 w 2328862"/>
                    <a:gd name="connsiteY121" fmla="*/ 1758315 h 2278379"/>
                    <a:gd name="connsiteX122" fmla="*/ 1759268 w 2328862"/>
                    <a:gd name="connsiteY122" fmla="*/ 1759267 h 2278379"/>
                    <a:gd name="connsiteX123" fmla="*/ 1747838 w 2328862"/>
                    <a:gd name="connsiteY123" fmla="*/ 1747838 h 2278379"/>
                    <a:gd name="connsiteX124" fmla="*/ 1743075 w 2328862"/>
                    <a:gd name="connsiteY124" fmla="*/ 1767840 h 2278379"/>
                    <a:gd name="connsiteX125" fmla="*/ 1747838 w 2328862"/>
                    <a:gd name="connsiteY125" fmla="*/ 1778317 h 2278379"/>
                    <a:gd name="connsiteX126" fmla="*/ 1722120 w 2328862"/>
                    <a:gd name="connsiteY126" fmla="*/ 1797367 h 2278379"/>
                    <a:gd name="connsiteX127" fmla="*/ 1707833 w 2328862"/>
                    <a:gd name="connsiteY127" fmla="*/ 1799273 h 2278379"/>
                    <a:gd name="connsiteX128" fmla="*/ 1700213 w 2328862"/>
                    <a:gd name="connsiteY128" fmla="*/ 1805940 h 2278379"/>
                    <a:gd name="connsiteX129" fmla="*/ 1696403 w 2328862"/>
                    <a:gd name="connsiteY129" fmla="*/ 1822133 h 2278379"/>
                    <a:gd name="connsiteX130" fmla="*/ 1679258 w 2328862"/>
                    <a:gd name="connsiteY130" fmla="*/ 1853565 h 2278379"/>
                    <a:gd name="connsiteX131" fmla="*/ 1664018 w 2328862"/>
                    <a:gd name="connsiteY131" fmla="*/ 1860233 h 2278379"/>
                    <a:gd name="connsiteX132" fmla="*/ 1648778 w 2328862"/>
                    <a:gd name="connsiteY132" fmla="*/ 1854517 h 2278379"/>
                    <a:gd name="connsiteX133" fmla="*/ 1631633 w 2328862"/>
                    <a:gd name="connsiteY133" fmla="*/ 1864995 h 2278379"/>
                    <a:gd name="connsiteX134" fmla="*/ 1634490 w 2328862"/>
                    <a:gd name="connsiteY134" fmla="*/ 1878330 h 2278379"/>
                    <a:gd name="connsiteX135" fmla="*/ 1646873 w 2328862"/>
                    <a:gd name="connsiteY135" fmla="*/ 1885950 h 2278379"/>
                    <a:gd name="connsiteX136" fmla="*/ 1656398 w 2328862"/>
                    <a:gd name="connsiteY136" fmla="*/ 1893570 h 2278379"/>
                    <a:gd name="connsiteX137" fmla="*/ 1639253 w 2328862"/>
                    <a:gd name="connsiteY137" fmla="*/ 1926908 h 2278379"/>
                    <a:gd name="connsiteX138" fmla="*/ 1636395 w 2328862"/>
                    <a:gd name="connsiteY138" fmla="*/ 1953578 h 2278379"/>
                    <a:gd name="connsiteX139" fmla="*/ 1626870 w 2328862"/>
                    <a:gd name="connsiteY139" fmla="*/ 1969770 h 2278379"/>
                    <a:gd name="connsiteX140" fmla="*/ 1613535 w 2328862"/>
                    <a:gd name="connsiteY140" fmla="*/ 1979295 h 2278379"/>
                    <a:gd name="connsiteX141" fmla="*/ 1585913 w 2328862"/>
                    <a:gd name="connsiteY141" fmla="*/ 1983105 h 2278379"/>
                    <a:gd name="connsiteX142" fmla="*/ 1603058 w 2328862"/>
                    <a:gd name="connsiteY142" fmla="*/ 1988820 h 2278379"/>
                    <a:gd name="connsiteX143" fmla="*/ 1621155 w 2328862"/>
                    <a:gd name="connsiteY143" fmla="*/ 1983105 h 2278379"/>
                    <a:gd name="connsiteX144" fmla="*/ 1617345 w 2328862"/>
                    <a:gd name="connsiteY144" fmla="*/ 2013585 h 2278379"/>
                    <a:gd name="connsiteX145" fmla="*/ 1606868 w 2328862"/>
                    <a:gd name="connsiteY145" fmla="*/ 2012633 h 2278379"/>
                    <a:gd name="connsiteX146" fmla="*/ 1608773 w 2328862"/>
                    <a:gd name="connsiteY146" fmla="*/ 2024063 h 2278379"/>
                    <a:gd name="connsiteX147" fmla="*/ 1611630 w 2328862"/>
                    <a:gd name="connsiteY147" fmla="*/ 2037398 h 2278379"/>
                    <a:gd name="connsiteX148" fmla="*/ 1599248 w 2328862"/>
                    <a:gd name="connsiteY148" fmla="*/ 2045970 h 2278379"/>
                    <a:gd name="connsiteX149" fmla="*/ 1599248 w 2328862"/>
                    <a:gd name="connsiteY149" fmla="*/ 2075498 h 2278379"/>
                    <a:gd name="connsiteX150" fmla="*/ 1614488 w 2328862"/>
                    <a:gd name="connsiteY150" fmla="*/ 2088833 h 2278379"/>
                    <a:gd name="connsiteX151" fmla="*/ 1620203 w 2328862"/>
                    <a:gd name="connsiteY151" fmla="*/ 2118360 h 2278379"/>
                    <a:gd name="connsiteX152" fmla="*/ 1616393 w 2328862"/>
                    <a:gd name="connsiteY152" fmla="*/ 2139315 h 2278379"/>
                    <a:gd name="connsiteX153" fmla="*/ 1606868 w 2328862"/>
                    <a:gd name="connsiteY153" fmla="*/ 2143125 h 2278379"/>
                    <a:gd name="connsiteX154" fmla="*/ 1610678 w 2328862"/>
                    <a:gd name="connsiteY154" fmla="*/ 2157413 h 2278379"/>
                    <a:gd name="connsiteX155" fmla="*/ 1621155 w 2328862"/>
                    <a:gd name="connsiteY155" fmla="*/ 2161223 h 2278379"/>
                    <a:gd name="connsiteX156" fmla="*/ 1628775 w 2328862"/>
                    <a:gd name="connsiteY156" fmla="*/ 2177415 h 2278379"/>
                    <a:gd name="connsiteX157" fmla="*/ 1628775 w 2328862"/>
                    <a:gd name="connsiteY157" fmla="*/ 2202180 h 2278379"/>
                    <a:gd name="connsiteX158" fmla="*/ 1639253 w 2328862"/>
                    <a:gd name="connsiteY158" fmla="*/ 2222183 h 2278379"/>
                    <a:gd name="connsiteX159" fmla="*/ 1660208 w 2328862"/>
                    <a:gd name="connsiteY159" fmla="*/ 2246948 h 2278379"/>
                    <a:gd name="connsiteX160" fmla="*/ 1659255 w 2328862"/>
                    <a:gd name="connsiteY160" fmla="*/ 2253615 h 2278379"/>
                    <a:gd name="connsiteX161" fmla="*/ 1638300 w 2328862"/>
                    <a:gd name="connsiteY161" fmla="*/ 2251710 h 2278379"/>
                    <a:gd name="connsiteX162" fmla="*/ 1623060 w 2328862"/>
                    <a:gd name="connsiteY162" fmla="*/ 2265045 h 2278379"/>
                    <a:gd name="connsiteX163" fmla="*/ 1624965 w 2328862"/>
                    <a:gd name="connsiteY163" fmla="*/ 2278380 h 2278379"/>
                    <a:gd name="connsiteX164" fmla="*/ 1616393 w 2328862"/>
                    <a:gd name="connsiteY164" fmla="*/ 2275523 h 2278379"/>
                    <a:gd name="connsiteX165" fmla="*/ 1603058 w 2328862"/>
                    <a:gd name="connsiteY165" fmla="*/ 2273617 h 2278379"/>
                    <a:gd name="connsiteX166" fmla="*/ 1570673 w 2328862"/>
                    <a:gd name="connsiteY166" fmla="*/ 2238375 h 2278379"/>
                    <a:gd name="connsiteX167" fmla="*/ 1548765 w 2328862"/>
                    <a:gd name="connsiteY167" fmla="*/ 2232660 h 2278379"/>
                    <a:gd name="connsiteX168" fmla="*/ 1481138 w 2328862"/>
                    <a:gd name="connsiteY168" fmla="*/ 2232660 h 2278379"/>
                    <a:gd name="connsiteX169" fmla="*/ 1454468 w 2328862"/>
                    <a:gd name="connsiteY169" fmla="*/ 2225040 h 2278379"/>
                    <a:gd name="connsiteX170" fmla="*/ 1420178 w 2328862"/>
                    <a:gd name="connsiteY170" fmla="*/ 2196465 h 2278379"/>
                    <a:gd name="connsiteX171" fmla="*/ 1403985 w 2328862"/>
                    <a:gd name="connsiteY171" fmla="*/ 2186940 h 2278379"/>
                    <a:gd name="connsiteX172" fmla="*/ 1383983 w 2328862"/>
                    <a:gd name="connsiteY172" fmla="*/ 2187892 h 2278379"/>
                    <a:gd name="connsiteX173" fmla="*/ 1353503 w 2328862"/>
                    <a:gd name="connsiteY173" fmla="*/ 2163128 h 2278379"/>
                    <a:gd name="connsiteX174" fmla="*/ 1302068 w 2328862"/>
                    <a:gd name="connsiteY174" fmla="*/ 2147888 h 2278379"/>
                    <a:gd name="connsiteX175" fmla="*/ 1302068 w 2328862"/>
                    <a:gd name="connsiteY175" fmla="*/ 2135505 h 2278379"/>
                    <a:gd name="connsiteX176" fmla="*/ 1288733 w 2328862"/>
                    <a:gd name="connsiteY176" fmla="*/ 2118360 h 2278379"/>
                    <a:gd name="connsiteX177" fmla="*/ 1280160 w 2328862"/>
                    <a:gd name="connsiteY177" fmla="*/ 2073592 h 2278379"/>
                    <a:gd name="connsiteX178" fmla="*/ 1269683 w 2328862"/>
                    <a:gd name="connsiteY178" fmla="*/ 2057400 h 2278379"/>
                    <a:gd name="connsiteX179" fmla="*/ 1253490 w 2328862"/>
                    <a:gd name="connsiteY179" fmla="*/ 2044065 h 2278379"/>
                    <a:gd name="connsiteX180" fmla="*/ 1253490 w 2328862"/>
                    <a:gd name="connsiteY180" fmla="*/ 2028825 h 2278379"/>
                    <a:gd name="connsiteX181" fmla="*/ 1240155 w 2328862"/>
                    <a:gd name="connsiteY181" fmla="*/ 2023110 h 2278379"/>
                    <a:gd name="connsiteX182" fmla="*/ 1245870 w 2328862"/>
                    <a:gd name="connsiteY182" fmla="*/ 1998345 h 2278379"/>
                    <a:gd name="connsiteX183" fmla="*/ 1243013 w 2328862"/>
                    <a:gd name="connsiteY183" fmla="*/ 1977390 h 2278379"/>
                    <a:gd name="connsiteX184" fmla="*/ 1230630 w 2328862"/>
                    <a:gd name="connsiteY184" fmla="*/ 1964055 h 2278379"/>
                    <a:gd name="connsiteX185" fmla="*/ 1237298 w 2328862"/>
                    <a:gd name="connsiteY185" fmla="*/ 1935480 h 2278379"/>
                    <a:gd name="connsiteX186" fmla="*/ 1229678 w 2328862"/>
                    <a:gd name="connsiteY186" fmla="*/ 1905000 h 2278379"/>
                    <a:gd name="connsiteX187" fmla="*/ 1213485 w 2328862"/>
                    <a:gd name="connsiteY187" fmla="*/ 1891665 h 2278379"/>
                    <a:gd name="connsiteX188" fmla="*/ 1203008 w 2328862"/>
                    <a:gd name="connsiteY188" fmla="*/ 1891665 h 2278379"/>
                    <a:gd name="connsiteX189" fmla="*/ 1164908 w 2328862"/>
                    <a:gd name="connsiteY189" fmla="*/ 1858328 h 2278379"/>
                    <a:gd name="connsiteX190" fmla="*/ 1165860 w 2328862"/>
                    <a:gd name="connsiteY190" fmla="*/ 1840230 h 2278379"/>
                    <a:gd name="connsiteX191" fmla="*/ 1158240 w 2328862"/>
                    <a:gd name="connsiteY191" fmla="*/ 1824038 h 2278379"/>
                    <a:gd name="connsiteX192" fmla="*/ 1150620 w 2328862"/>
                    <a:gd name="connsiteY192" fmla="*/ 1822133 h 2278379"/>
                    <a:gd name="connsiteX193" fmla="*/ 1142048 w 2328862"/>
                    <a:gd name="connsiteY193" fmla="*/ 1799273 h 2278379"/>
                    <a:gd name="connsiteX194" fmla="*/ 1122998 w 2328862"/>
                    <a:gd name="connsiteY194" fmla="*/ 1784033 h 2278379"/>
                    <a:gd name="connsiteX195" fmla="*/ 1095375 w 2328862"/>
                    <a:gd name="connsiteY195" fmla="*/ 1760220 h 2278379"/>
                    <a:gd name="connsiteX196" fmla="*/ 1093470 w 2328862"/>
                    <a:gd name="connsiteY196" fmla="*/ 1740217 h 2278379"/>
                    <a:gd name="connsiteX197" fmla="*/ 1083945 w 2328862"/>
                    <a:gd name="connsiteY197" fmla="*/ 1733550 h 2278379"/>
                    <a:gd name="connsiteX198" fmla="*/ 1085850 w 2328862"/>
                    <a:gd name="connsiteY198" fmla="*/ 1718310 h 2278379"/>
                    <a:gd name="connsiteX199" fmla="*/ 1090613 w 2328862"/>
                    <a:gd name="connsiteY199" fmla="*/ 1711642 h 2278379"/>
                    <a:gd name="connsiteX200" fmla="*/ 1077278 w 2328862"/>
                    <a:gd name="connsiteY200" fmla="*/ 1697355 h 2278379"/>
                    <a:gd name="connsiteX201" fmla="*/ 1078230 w 2328862"/>
                    <a:gd name="connsiteY201" fmla="*/ 1690688 h 2278379"/>
                    <a:gd name="connsiteX202" fmla="*/ 1059180 w 2328862"/>
                    <a:gd name="connsiteY202" fmla="*/ 1669733 h 2278379"/>
                    <a:gd name="connsiteX203" fmla="*/ 1060133 w 2328862"/>
                    <a:gd name="connsiteY203" fmla="*/ 1649730 h 2278379"/>
                    <a:gd name="connsiteX204" fmla="*/ 1034415 w 2328862"/>
                    <a:gd name="connsiteY204" fmla="*/ 1603058 h 2278379"/>
                    <a:gd name="connsiteX205" fmla="*/ 1033463 w 2328862"/>
                    <a:gd name="connsiteY205" fmla="*/ 1586865 h 2278379"/>
                    <a:gd name="connsiteX206" fmla="*/ 1016318 w 2328862"/>
                    <a:gd name="connsiteY206" fmla="*/ 1557338 h 2278379"/>
                    <a:gd name="connsiteX207" fmla="*/ 967740 w 2328862"/>
                    <a:gd name="connsiteY207" fmla="*/ 1511618 h 2278379"/>
                    <a:gd name="connsiteX208" fmla="*/ 967740 w 2328862"/>
                    <a:gd name="connsiteY208" fmla="*/ 1501140 h 2278379"/>
                    <a:gd name="connsiteX209" fmla="*/ 936308 w 2328862"/>
                    <a:gd name="connsiteY209" fmla="*/ 1484948 h 2278379"/>
                    <a:gd name="connsiteX210" fmla="*/ 935355 w 2328862"/>
                    <a:gd name="connsiteY210" fmla="*/ 1467803 h 2278379"/>
                    <a:gd name="connsiteX211" fmla="*/ 923925 w 2328862"/>
                    <a:gd name="connsiteY211" fmla="*/ 1463993 h 2278379"/>
                    <a:gd name="connsiteX212" fmla="*/ 923925 w 2328862"/>
                    <a:gd name="connsiteY212" fmla="*/ 1457325 h 2278379"/>
                    <a:gd name="connsiteX213" fmla="*/ 916305 w 2328862"/>
                    <a:gd name="connsiteY213" fmla="*/ 1455420 h 2278379"/>
                    <a:gd name="connsiteX214" fmla="*/ 896303 w 2328862"/>
                    <a:gd name="connsiteY214" fmla="*/ 1428750 h 2278379"/>
                    <a:gd name="connsiteX215" fmla="*/ 888683 w 2328862"/>
                    <a:gd name="connsiteY215" fmla="*/ 1428750 h 2278379"/>
                    <a:gd name="connsiteX216" fmla="*/ 882015 w 2328862"/>
                    <a:gd name="connsiteY216" fmla="*/ 1423035 h 2278379"/>
                    <a:gd name="connsiteX217" fmla="*/ 869633 w 2328862"/>
                    <a:gd name="connsiteY217" fmla="*/ 1433513 h 2278379"/>
                    <a:gd name="connsiteX218" fmla="*/ 848678 w 2328862"/>
                    <a:gd name="connsiteY218" fmla="*/ 1433513 h 2278379"/>
                    <a:gd name="connsiteX219" fmla="*/ 823913 w 2328862"/>
                    <a:gd name="connsiteY219" fmla="*/ 1423035 h 2278379"/>
                    <a:gd name="connsiteX220" fmla="*/ 780098 w 2328862"/>
                    <a:gd name="connsiteY220" fmla="*/ 1423035 h 2278379"/>
                    <a:gd name="connsiteX221" fmla="*/ 740093 w 2328862"/>
                    <a:gd name="connsiteY221" fmla="*/ 1403033 h 2278379"/>
                    <a:gd name="connsiteX222" fmla="*/ 727710 w 2328862"/>
                    <a:gd name="connsiteY222" fmla="*/ 1421130 h 2278379"/>
                    <a:gd name="connsiteX223" fmla="*/ 706755 w 2328862"/>
                    <a:gd name="connsiteY223" fmla="*/ 1415415 h 2278379"/>
                    <a:gd name="connsiteX224" fmla="*/ 675323 w 2328862"/>
                    <a:gd name="connsiteY224" fmla="*/ 1426845 h 2278379"/>
                    <a:gd name="connsiteX225" fmla="*/ 659130 w 2328862"/>
                    <a:gd name="connsiteY225" fmla="*/ 1453515 h 2278379"/>
                    <a:gd name="connsiteX226" fmla="*/ 640080 w 2328862"/>
                    <a:gd name="connsiteY226" fmla="*/ 1483995 h 2278379"/>
                    <a:gd name="connsiteX227" fmla="*/ 629603 w 2328862"/>
                    <a:gd name="connsiteY227" fmla="*/ 1525905 h 2278379"/>
                    <a:gd name="connsiteX228" fmla="*/ 616268 w 2328862"/>
                    <a:gd name="connsiteY228" fmla="*/ 1537335 h 2278379"/>
                    <a:gd name="connsiteX229" fmla="*/ 605790 w 2328862"/>
                    <a:gd name="connsiteY229" fmla="*/ 1538288 h 2278379"/>
                    <a:gd name="connsiteX230" fmla="*/ 597218 w 2328862"/>
                    <a:gd name="connsiteY230" fmla="*/ 1553528 h 2278379"/>
                    <a:gd name="connsiteX231" fmla="*/ 584835 w 2328862"/>
                    <a:gd name="connsiteY231" fmla="*/ 1559243 h 2278379"/>
                    <a:gd name="connsiteX232" fmla="*/ 583883 w 2328862"/>
                    <a:gd name="connsiteY232" fmla="*/ 1576388 h 2278379"/>
                    <a:gd name="connsiteX233" fmla="*/ 556260 w 2328862"/>
                    <a:gd name="connsiteY233" fmla="*/ 1577340 h 2278379"/>
                    <a:gd name="connsiteX234" fmla="*/ 539115 w 2328862"/>
                    <a:gd name="connsiteY234" fmla="*/ 1563053 h 2278379"/>
                    <a:gd name="connsiteX235" fmla="*/ 529590 w 2328862"/>
                    <a:gd name="connsiteY235" fmla="*/ 1563053 h 2278379"/>
                    <a:gd name="connsiteX236" fmla="*/ 510540 w 2328862"/>
                    <a:gd name="connsiteY236" fmla="*/ 1535430 h 2278379"/>
                    <a:gd name="connsiteX237" fmla="*/ 476250 w 2328862"/>
                    <a:gd name="connsiteY237" fmla="*/ 1530668 h 2278379"/>
                    <a:gd name="connsiteX238" fmla="*/ 460058 w 2328862"/>
                    <a:gd name="connsiteY238" fmla="*/ 1508760 h 2278379"/>
                    <a:gd name="connsiteX239" fmla="*/ 447675 w 2328862"/>
                    <a:gd name="connsiteY239" fmla="*/ 1506855 h 2278379"/>
                    <a:gd name="connsiteX240" fmla="*/ 427673 w 2328862"/>
                    <a:gd name="connsiteY240" fmla="*/ 1499235 h 2278379"/>
                    <a:gd name="connsiteX241" fmla="*/ 395288 w 2328862"/>
                    <a:gd name="connsiteY241" fmla="*/ 1466850 h 2278379"/>
                    <a:gd name="connsiteX242" fmla="*/ 397193 w 2328862"/>
                    <a:gd name="connsiteY242" fmla="*/ 1459230 h 2278379"/>
                    <a:gd name="connsiteX243" fmla="*/ 381953 w 2328862"/>
                    <a:gd name="connsiteY243" fmla="*/ 1447800 h 2278379"/>
                    <a:gd name="connsiteX244" fmla="*/ 372428 w 2328862"/>
                    <a:gd name="connsiteY244" fmla="*/ 1446848 h 2278379"/>
                    <a:gd name="connsiteX245" fmla="*/ 340043 w 2328862"/>
                    <a:gd name="connsiteY245" fmla="*/ 1417320 h 2278379"/>
                    <a:gd name="connsiteX246" fmla="*/ 339090 w 2328862"/>
                    <a:gd name="connsiteY246" fmla="*/ 1398270 h 2278379"/>
                    <a:gd name="connsiteX247" fmla="*/ 317183 w 2328862"/>
                    <a:gd name="connsiteY247" fmla="*/ 1360170 h 2278379"/>
                    <a:gd name="connsiteX248" fmla="*/ 319088 w 2328862"/>
                    <a:gd name="connsiteY248" fmla="*/ 1344930 h 2278379"/>
                    <a:gd name="connsiteX249" fmla="*/ 312420 w 2328862"/>
                    <a:gd name="connsiteY249" fmla="*/ 1332548 h 2278379"/>
                    <a:gd name="connsiteX250" fmla="*/ 320040 w 2328862"/>
                    <a:gd name="connsiteY250" fmla="*/ 1318260 h 2278379"/>
                    <a:gd name="connsiteX251" fmla="*/ 319088 w 2328862"/>
                    <a:gd name="connsiteY251" fmla="*/ 1295400 h 2278379"/>
                    <a:gd name="connsiteX252" fmla="*/ 294323 w 2328862"/>
                    <a:gd name="connsiteY252" fmla="*/ 1256348 h 2278379"/>
                    <a:gd name="connsiteX253" fmla="*/ 288608 w 2328862"/>
                    <a:gd name="connsiteY253" fmla="*/ 1216343 h 2278379"/>
                    <a:gd name="connsiteX254" fmla="*/ 273368 w 2328862"/>
                    <a:gd name="connsiteY254" fmla="*/ 1201103 h 2278379"/>
                    <a:gd name="connsiteX255" fmla="*/ 273368 w 2328862"/>
                    <a:gd name="connsiteY255" fmla="*/ 1191578 h 2278379"/>
                    <a:gd name="connsiteX256" fmla="*/ 261938 w 2328862"/>
                    <a:gd name="connsiteY256" fmla="*/ 1189673 h 2278379"/>
                    <a:gd name="connsiteX257" fmla="*/ 255270 w 2328862"/>
                    <a:gd name="connsiteY257" fmla="*/ 1179195 h 2278379"/>
                    <a:gd name="connsiteX258" fmla="*/ 232410 w 2328862"/>
                    <a:gd name="connsiteY258" fmla="*/ 1163003 h 2278379"/>
                    <a:gd name="connsiteX259" fmla="*/ 223838 w 2328862"/>
                    <a:gd name="connsiteY259" fmla="*/ 1162050 h 2278379"/>
                    <a:gd name="connsiteX260" fmla="*/ 205740 w 2328862"/>
                    <a:gd name="connsiteY260" fmla="*/ 1146810 h 2278379"/>
                    <a:gd name="connsiteX261" fmla="*/ 205740 w 2328862"/>
                    <a:gd name="connsiteY261" fmla="*/ 1136333 h 2278379"/>
                    <a:gd name="connsiteX262" fmla="*/ 178118 w 2328862"/>
                    <a:gd name="connsiteY262" fmla="*/ 1119188 h 2278379"/>
                    <a:gd name="connsiteX263" fmla="*/ 172403 w 2328862"/>
                    <a:gd name="connsiteY263" fmla="*/ 1099185 h 2278379"/>
                    <a:gd name="connsiteX264" fmla="*/ 147638 w 2328862"/>
                    <a:gd name="connsiteY264" fmla="*/ 1077278 h 2278379"/>
                    <a:gd name="connsiteX265" fmla="*/ 117158 w 2328862"/>
                    <a:gd name="connsiteY265" fmla="*/ 1035368 h 2278379"/>
                    <a:gd name="connsiteX266" fmla="*/ 88583 w 2328862"/>
                    <a:gd name="connsiteY266" fmla="*/ 1022985 h 2278379"/>
                    <a:gd name="connsiteX267" fmla="*/ 68580 w 2328862"/>
                    <a:gd name="connsiteY267" fmla="*/ 1005840 h 2278379"/>
                    <a:gd name="connsiteX268" fmla="*/ 70485 w 2328862"/>
                    <a:gd name="connsiteY268" fmla="*/ 994410 h 2278379"/>
                    <a:gd name="connsiteX269" fmla="*/ 58103 w 2328862"/>
                    <a:gd name="connsiteY269" fmla="*/ 981075 h 2278379"/>
                    <a:gd name="connsiteX270" fmla="*/ 41910 w 2328862"/>
                    <a:gd name="connsiteY270" fmla="*/ 945833 h 2278379"/>
                    <a:gd name="connsiteX271" fmla="*/ 19050 w 2328862"/>
                    <a:gd name="connsiteY271" fmla="*/ 936308 h 2278379"/>
                    <a:gd name="connsiteX272" fmla="*/ 1665923 w 2328862"/>
                    <a:gd name="connsiteY272" fmla="*/ 2232660 h 2278379"/>
                    <a:gd name="connsiteX273" fmla="*/ 1673543 w 2328862"/>
                    <a:gd name="connsiteY273" fmla="*/ 2233613 h 2278379"/>
                    <a:gd name="connsiteX274" fmla="*/ 1667828 w 2328862"/>
                    <a:gd name="connsiteY274" fmla="*/ 2187892 h 2278379"/>
                    <a:gd name="connsiteX275" fmla="*/ 1634490 w 2328862"/>
                    <a:gd name="connsiteY275" fmla="*/ 2070735 h 2278379"/>
                    <a:gd name="connsiteX276" fmla="*/ 1632585 w 2328862"/>
                    <a:gd name="connsiteY276" fmla="*/ 1993583 h 2278379"/>
                    <a:gd name="connsiteX277" fmla="*/ 1679258 w 2328862"/>
                    <a:gd name="connsiteY277" fmla="*/ 1893570 h 2278379"/>
                    <a:gd name="connsiteX278" fmla="*/ 1737360 w 2328862"/>
                    <a:gd name="connsiteY278" fmla="*/ 1815465 h 2278379"/>
                    <a:gd name="connsiteX279" fmla="*/ 1805940 w 2328862"/>
                    <a:gd name="connsiteY279" fmla="*/ 1766888 h 2278379"/>
                    <a:gd name="connsiteX280" fmla="*/ 1805940 w 2328862"/>
                    <a:gd name="connsiteY280" fmla="*/ 1760220 h 2278379"/>
                    <a:gd name="connsiteX281" fmla="*/ 1798320 w 2328862"/>
                    <a:gd name="connsiteY281" fmla="*/ 1760220 h 2278379"/>
                    <a:gd name="connsiteX282" fmla="*/ 1773555 w 2328862"/>
                    <a:gd name="connsiteY282" fmla="*/ 1769745 h 2278379"/>
                    <a:gd name="connsiteX283" fmla="*/ 1739265 w 2328862"/>
                    <a:gd name="connsiteY283" fmla="*/ 1791653 h 2278379"/>
                    <a:gd name="connsiteX284" fmla="*/ 1732598 w 2328862"/>
                    <a:gd name="connsiteY284" fmla="*/ 1805940 h 2278379"/>
                    <a:gd name="connsiteX285" fmla="*/ 1654493 w 2328862"/>
                    <a:gd name="connsiteY285" fmla="*/ 1916430 h 2278379"/>
                    <a:gd name="connsiteX286" fmla="*/ 1627823 w 2328862"/>
                    <a:gd name="connsiteY286" fmla="*/ 1991678 h 2278379"/>
                    <a:gd name="connsiteX287" fmla="*/ 1627823 w 2328862"/>
                    <a:gd name="connsiteY287" fmla="*/ 2075498 h 2278379"/>
                    <a:gd name="connsiteX288" fmla="*/ 1662113 w 2328862"/>
                    <a:gd name="connsiteY288" fmla="*/ 2189798 h 227837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  <a:cxn ang="0">
                      <a:pos x="connsiteX191" y="connsiteY191"/>
                    </a:cxn>
                    <a:cxn ang="0">
                      <a:pos x="connsiteX192" y="connsiteY192"/>
                    </a:cxn>
                    <a:cxn ang="0">
                      <a:pos x="connsiteX193" y="connsiteY193"/>
                    </a:cxn>
                    <a:cxn ang="0">
                      <a:pos x="connsiteX194" y="connsiteY194"/>
                    </a:cxn>
                    <a:cxn ang="0">
                      <a:pos x="connsiteX195" y="connsiteY195"/>
                    </a:cxn>
                    <a:cxn ang="0">
                      <a:pos x="connsiteX196" y="connsiteY196"/>
                    </a:cxn>
                    <a:cxn ang="0">
                      <a:pos x="connsiteX197" y="connsiteY197"/>
                    </a:cxn>
                    <a:cxn ang="0">
                      <a:pos x="connsiteX198" y="connsiteY198"/>
                    </a:cxn>
                    <a:cxn ang="0">
                      <a:pos x="connsiteX199" y="connsiteY199"/>
                    </a:cxn>
                    <a:cxn ang="0">
                      <a:pos x="connsiteX200" y="connsiteY200"/>
                    </a:cxn>
                    <a:cxn ang="0">
                      <a:pos x="connsiteX201" y="connsiteY201"/>
                    </a:cxn>
                    <a:cxn ang="0">
                      <a:pos x="connsiteX202" y="connsiteY202"/>
                    </a:cxn>
                    <a:cxn ang="0">
                      <a:pos x="connsiteX203" y="connsiteY203"/>
                    </a:cxn>
                    <a:cxn ang="0">
                      <a:pos x="connsiteX204" y="connsiteY204"/>
                    </a:cxn>
                    <a:cxn ang="0">
                      <a:pos x="connsiteX205" y="connsiteY205"/>
                    </a:cxn>
                    <a:cxn ang="0">
                      <a:pos x="connsiteX206" y="connsiteY206"/>
                    </a:cxn>
                    <a:cxn ang="0">
                      <a:pos x="connsiteX207" y="connsiteY207"/>
                    </a:cxn>
                    <a:cxn ang="0">
                      <a:pos x="connsiteX208" y="connsiteY208"/>
                    </a:cxn>
                    <a:cxn ang="0">
                      <a:pos x="connsiteX209" y="connsiteY209"/>
                    </a:cxn>
                    <a:cxn ang="0">
                      <a:pos x="connsiteX210" y="connsiteY210"/>
                    </a:cxn>
                    <a:cxn ang="0">
                      <a:pos x="connsiteX211" y="connsiteY211"/>
                    </a:cxn>
                    <a:cxn ang="0">
                      <a:pos x="connsiteX212" y="connsiteY212"/>
                    </a:cxn>
                    <a:cxn ang="0">
                      <a:pos x="connsiteX213" y="connsiteY213"/>
                    </a:cxn>
                    <a:cxn ang="0">
                      <a:pos x="connsiteX214" y="connsiteY214"/>
                    </a:cxn>
                    <a:cxn ang="0">
                      <a:pos x="connsiteX215" y="connsiteY215"/>
                    </a:cxn>
                    <a:cxn ang="0">
                      <a:pos x="connsiteX216" y="connsiteY216"/>
                    </a:cxn>
                    <a:cxn ang="0">
                      <a:pos x="connsiteX217" y="connsiteY217"/>
                    </a:cxn>
                    <a:cxn ang="0">
                      <a:pos x="connsiteX218" y="connsiteY218"/>
                    </a:cxn>
                    <a:cxn ang="0">
                      <a:pos x="connsiteX219" y="connsiteY219"/>
                    </a:cxn>
                    <a:cxn ang="0">
                      <a:pos x="connsiteX220" y="connsiteY220"/>
                    </a:cxn>
                    <a:cxn ang="0">
                      <a:pos x="connsiteX221" y="connsiteY221"/>
                    </a:cxn>
                    <a:cxn ang="0">
                      <a:pos x="connsiteX222" y="connsiteY222"/>
                    </a:cxn>
                    <a:cxn ang="0">
                      <a:pos x="connsiteX223" y="connsiteY223"/>
                    </a:cxn>
                    <a:cxn ang="0">
                      <a:pos x="connsiteX224" y="connsiteY224"/>
                    </a:cxn>
                    <a:cxn ang="0">
                      <a:pos x="connsiteX225" y="connsiteY225"/>
                    </a:cxn>
                    <a:cxn ang="0">
                      <a:pos x="connsiteX226" y="connsiteY226"/>
                    </a:cxn>
                    <a:cxn ang="0">
                      <a:pos x="connsiteX227" y="connsiteY227"/>
                    </a:cxn>
                    <a:cxn ang="0">
                      <a:pos x="connsiteX228" y="connsiteY228"/>
                    </a:cxn>
                    <a:cxn ang="0">
                      <a:pos x="connsiteX229" y="connsiteY229"/>
                    </a:cxn>
                    <a:cxn ang="0">
                      <a:pos x="connsiteX230" y="connsiteY230"/>
                    </a:cxn>
                    <a:cxn ang="0">
                      <a:pos x="connsiteX231" y="connsiteY231"/>
                    </a:cxn>
                    <a:cxn ang="0">
                      <a:pos x="connsiteX232" y="connsiteY232"/>
                    </a:cxn>
                    <a:cxn ang="0">
                      <a:pos x="connsiteX233" y="connsiteY233"/>
                    </a:cxn>
                    <a:cxn ang="0">
                      <a:pos x="connsiteX234" y="connsiteY234"/>
                    </a:cxn>
                    <a:cxn ang="0">
                      <a:pos x="connsiteX235" y="connsiteY235"/>
                    </a:cxn>
                    <a:cxn ang="0">
                      <a:pos x="connsiteX236" y="connsiteY236"/>
                    </a:cxn>
                    <a:cxn ang="0">
                      <a:pos x="connsiteX237" y="connsiteY237"/>
                    </a:cxn>
                    <a:cxn ang="0">
                      <a:pos x="connsiteX238" y="connsiteY238"/>
                    </a:cxn>
                    <a:cxn ang="0">
                      <a:pos x="connsiteX239" y="connsiteY239"/>
                    </a:cxn>
                    <a:cxn ang="0">
                      <a:pos x="connsiteX240" y="connsiteY240"/>
                    </a:cxn>
                    <a:cxn ang="0">
                      <a:pos x="connsiteX241" y="connsiteY241"/>
                    </a:cxn>
                    <a:cxn ang="0">
                      <a:pos x="connsiteX242" y="connsiteY242"/>
                    </a:cxn>
                    <a:cxn ang="0">
                      <a:pos x="connsiteX243" y="connsiteY243"/>
                    </a:cxn>
                    <a:cxn ang="0">
                      <a:pos x="connsiteX244" y="connsiteY244"/>
                    </a:cxn>
                    <a:cxn ang="0">
                      <a:pos x="connsiteX245" y="connsiteY245"/>
                    </a:cxn>
                    <a:cxn ang="0">
                      <a:pos x="connsiteX246" y="connsiteY246"/>
                    </a:cxn>
                    <a:cxn ang="0">
                      <a:pos x="connsiteX247" y="connsiteY247"/>
                    </a:cxn>
                    <a:cxn ang="0">
                      <a:pos x="connsiteX248" y="connsiteY248"/>
                    </a:cxn>
                    <a:cxn ang="0">
                      <a:pos x="connsiteX249" y="connsiteY249"/>
                    </a:cxn>
                    <a:cxn ang="0">
                      <a:pos x="connsiteX250" y="connsiteY250"/>
                    </a:cxn>
                    <a:cxn ang="0">
                      <a:pos x="connsiteX251" y="connsiteY251"/>
                    </a:cxn>
                    <a:cxn ang="0">
                      <a:pos x="connsiteX252" y="connsiteY252"/>
                    </a:cxn>
                    <a:cxn ang="0">
                      <a:pos x="connsiteX253" y="connsiteY253"/>
                    </a:cxn>
                    <a:cxn ang="0">
                      <a:pos x="connsiteX254" y="connsiteY254"/>
                    </a:cxn>
                    <a:cxn ang="0">
                      <a:pos x="connsiteX255" y="connsiteY255"/>
                    </a:cxn>
                    <a:cxn ang="0">
                      <a:pos x="connsiteX256" y="connsiteY256"/>
                    </a:cxn>
                    <a:cxn ang="0">
                      <a:pos x="connsiteX257" y="connsiteY257"/>
                    </a:cxn>
                    <a:cxn ang="0">
                      <a:pos x="connsiteX258" y="connsiteY258"/>
                    </a:cxn>
                    <a:cxn ang="0">
                      <a:pos x="connsiteX259" y="connsiteY259"/>
                    </a:cxn>
                    <a:cxn ang="0">
                      <a:pos x="connsiteX260" y="connsiteY260"/>
                    </a:cxn>
                    <a:cxn ang="0">
                      <a:pos x="connsiteX261" y="connsiteY261"/>
                    </a:cxn>
                    <a:cxn ang="0">
                      <a:pos x="connsiteX262" y="connsiteY262"/>
                    </a:cxn>
                    <a:cxn ang="0">
                      <a:pos x="connsiteX263" y="connsiteY263"/>
                    </a:cxn>
                    <a:cxn ang="0">
                      <a:pos x="connsiteX264" y="connsiteY264"/>
                    </a:cxn>
                    <a:cxn ang="0">
                      <a:pos x="connsiteX265" y="connsiteY265"/>
                    </a:cxn>
                    <a:cxn ang="0">
                      <a:pos x="connsiteX266" y="connsiteY266"/>
                    </a:cxn>
                    <a:cxn ang="0">
                      <a:pos x="connsiteX267" y="connsiteY267"/>
                    </a:cxn>
                    <a:cxn ang="0">
                      <a:pos x="connsiteX268" y="connsiteY268"/>
                    </a:cxn>
                    <a:cxn ang="0">
                      <a:pos x="connsiteX269" y="connsiteY269"/>
                    </a:cxn>
                    <a:cxn ang="0">
                      <a:pos x="connsiteX270" y="connsiteY270"/>
                    </a:cxn>
                    <a:cxn ang="0">
                      <a:pos x="connsiteX271" y="connsiteY271"/>
                    </a:cxn>
                    <a:cxn ang="0">
                      <a:pos x="connsiteX272" y="connsiteY272"/>
                    </a:cxn>
                    <a:cxn ang="0">
                      <a:pos x="connsiteX273" y="connsiteY273"/>
                    </a:cxn>
                    <a:cxn ang="0">
                      <a:pos x="connsiteX274" y="connsiteY274"/>
                    </a:cxn>
                    <a:cxn ang="0">
                      <a:pos x="connsiteX275" y="connsiteY275"/>
                    </a:cxn>
                    <a:cxn ang="0">
                      <a:pos x="connsiteX276" y="connsiteY276"/>
                    </a:cxn>
                    <a:cxn ang="0">
                      <a:pos x="connsiteX277" y="connsiteY277"/>
                    </a:cxn>
                    <a:cxn ang="0">
                      <a:pos x="connsiteX278" y="connsiteY278"/>
                    </a:cxn>
                    <a:cxn ang="0">
                      <a:pos x="connsiteX279" y="connsiteY279"/>
                    </a:cxn>
                    <a:cxn ang="0">
                      <a:pos x="connsiteX280" y="connsiteY280"/>
                    </a:cxn>
                    <a:cxn ang="0">
                      <a:pos x="connsiteX281" y="connsiteY281"/>
                    </a:cxn>
                    <a:cxn ang="0">
                      <a:pos x="connsiteX282" y="connsiteY282"/>
                    </a:cxn>
                    <a:cxn ang="0">
                      <a:pos x="connsiteX283" y="connsiteY283"/>
                    </a:cxn>
                    <a:cxn ang="0">
                      <a:pos x="connsiteX284" y="connsiteY284"/>
                    </a:cxn>
                    <a:cxn ang="0">
                      <a:pos x="connsiteX285" y="connsiteY285"/>
                    </a:cxn>
                    <a:cxn ang="0">
                      <a:pos x="connsiteX286" y="connsiteY286"/>
                    </a:cxn>
                    <a:cxn ang="0">
                      <a:pos x="connsiteX287" y="connsiteY287"/>
                    </a:cxn>
                    <a:cxn ang="0">
                      <a:pos x="connsiteX288" y="connsiteY288"/>
                    </a:cxn>
                  </a:cxnLst>
                  <a:rect l="l" t="t" r="r" b="b"/>
                  <a:pathLst>
                    <a:path w="2328862" h="2278379">
                      <a:moveTo>
                        <a:pt x="0" y="915353"/>
                      </a:moveTo>
                      <a:lnTo>
                        <a:pt x="2858" y="886778"/>
                      </a:lnTo>
                      <a:lnTo>
                        <a:pt x="330518" y="921068"/>
                      </a:lnTo>
                      <a:lnTo>
                        <a:pt x="633413" y="945833"/>
                      </a:lnTo>
                      <a:lnTo>
                        <a:pt x="708660" y="0"/>
                      </a:lnTo>
                      <a:lnTo>
                        <a:pt x="716280" y="0"/>
                      </a:lnTo>
                      <a:lnTo>
                        <a:pt x="1217295" y="30480"/>
                      </a:lnTo>
                      <a:lnTo>
                        <a:pt x="1203960" y="437197"/>
                      </a:lnTo>
                      <a:lnTo>
                        <a:pt x="1229678" y="449580"/>
                      </a:lnTo>
                      <a:lnTo>
                        <a:pt x="1253490" y="478155"/>
                      </a:lnTo>
                      <a:lnTo>
                        <a:pt x="1267778" y="481013"/>
                      </a:lnTo>
                      <a:lnTo>
                        <a:pt x="1278255" y="471488"/>
                      </a:lnTo>
                      <a:lnTo>
                        <a:pt x="1289685" y="475297"/>
                      </a:lnTo>
                      <a:lnTo>
                        <a:pt x="1303020" y="484822"/>
                      </a:lnTo>
                      <a:lnTo>
                        <a:pt x="1313498" y="470535"/>
                      </a:lnTo>
                      <a:lnTo>
                        <a:pt x="1335405" y="486728"/>
                      </a:lnTo>
                      <a:lnTo>
                        <a:pt x="1340168" y="514350"/>
                      </a:lnTo>
                      <a:lnTo>
                        <a:pt x="1351598" y="521018"/>
                      </a:lnTo>
                      <a:lnTo>
                        <a:pt x="1373505" y="520065"/>
                      </a:lnTo>
                      <a:lnTo>
                        <a:pt x="1406843" y="538163"/>
                      </a:lnTo>
                      <a:lnTo>
                        <a:pt x="1425893" y="537210"/>
                      </a:lnTo>
                      <a:lnTo>
                        <a:pt x="1439228" y="533400"/>
                      </a:lnTo>
                      <a:lnTo>
                        <a:pt x="1461135" y="554355"/>
                      </a:lnTo>
                      <a:lnTo>
                        <a:pt x="1480185" y="532447"/>
                      </a:lnTo>
                      <a:lnTo>
                        <a:pt x="1513523" y="542925"/>
                      </a:lnTo>
                      <a:lnTo>
                        <a:pt x="1531620" y="571500"/>
                      </a:lnTo>
                      <a:lnTo>
                        <a:pt x="1553528" y="570547"/>
                      </a:lnTo>
                      <a:lnTo>
                        <a:pt x="1546860" y="590550"/>
                      </a:lnTo>
                      <a:lnTo>
                        <a:pt x="1568768" y="601028"/>
                      </a:lnTo>
                      <a:lnTo>
                        <a:pt x="1597343" y="576263"/>
                      </a:lnTo>
                      <a:lnTo>
                        <a:pt x="1622108" y="592455"/>
                      </a:lnTo>
                      <a:lnTo>
                        <a:pt x="1634490" y="587693"/>
                      </a:lnTo>
                      <a:lnTo>
                        <a:pt x="1635443" y="601980"/>
                      </a:lnTo>
                      <a:lnTo>
                        <a:pt x="1651635" y="613410"/>
                      </a:lnTo>
                      <a:lnTo>
                        <a:pt x="1673543" y="589597"/>
                      </a:lnTo>
                      <a:lnTo>
                        <a:pt x="1684973" y="596265"/>
                      </a:lnTo>
                      <a:lnTo>
                        <a:pt x="1682115" y="615315"/>
                      </a:lnTo>
                      <a:lnTo>
                        <a:pt x="1691640" y="632460"/>
                      </a:lnTo>
                      <a:lnTo>
                        <a:pt x="1703070" y="624840"/>
                      </a:lnTo>
                      <a:lnTo>
                        <a:pt x="1726883" y="584835"/>
                      </a:lnTo>
                      <a:lnTo>
                        <a:pt x="1744028" y="603885"/>
                      </a:lnTo>
                      <a:lnTo>
                        <a:pt x="1763078" y="608647"/>
                      </a:lnTo>
                      <a:lnTo>
                        <a:pt x="1783080" y="601980"/>
                      </a:lnTo>
                      <a:lnTo>
                        <a:pt x="1802130" y="619125"/>
                      </a:lnTo>
                      <a:lnTo>
                        <a:pt x="1813560" y="618172"/>
                      </a:lnTo>
                      <a:lnTo>
                        <a:pt x="1825943" y="629603"/>
                      </a:lnTo>
                      <a:lnTo>
                        <a:pt x="1860233" y="621030"/>
                      </a:lnTo>
                      <a:lnTo>
                        <a:pt x="1865948" y="604838"/>
                      </a:lnTo>
                      <a:lnTo>
                        <a:pt x="1901190" y="601980"/>
                      </a:lnTo>
                      <a:lnTo>
                        <a:pt x="1916430" y="608647"/>
                      </a:lnTo>
                      <a:lnTo>
                        <a:pt x="1964055" y="584835"/>
                      </a:lnTo>
                      <a:lnTo>
                        <a:pt x="1969770" y="599122"/>
                      </a:lnTo>
                      <a:lnTo>
                        <a:pt x="2018348" y="596265"/>
                      </a:lnTo>
                      <a:lnTo>
                        <a:pt x="2023110" y="581025"/>
                      </a:lnTo>
                      <a:lnTo>
                        <a:pt x="2044065" y="589597"/>
                      </a:lnTo>
                      <a:lnTo>
                        <a:pt x="2087880" y="625793"/>
                      </a:lnTo>
                      <a:lnTo>
                        <a:pt x="2148840" y="643890"/>
                      </a:lnTo>
                      <a:lnTo>
                        <a:pt x="2173605" y="665797"/>
                      </a:lnTo>
                      <a:lnTo>
                        <a:pt x="2200275" y="653415"/>
                      </a:lnTo>
                      <a:lnTo>
                        <a:pt x="2230755" y="661035"/>
                      </a:lnTo>
                      <a:lnTo>
                        <a:pt x="2232660" y="774383"/>
                      </a:lnTo>
                      <a:lnTo>
                        <a:pt x="2237423" y="963930"/>
                      </a:lnTo>
                      <a:lnTo>
                        <a:pt x="2244090" y="996315"/>
                      </a:lnTo>
                      <a:lnTo>
                        <a:pt x="2268855" y="1022985"/>
                      </a:lnTo>
                      <a:lnTo>
                        <a:pt x="2275523" y="1074420"/>
                      </a:lnTo>
                      <a:lnTo>
                        <a:pt x="2311718" y="1118235"/>
                      </a:lnTo>
                      <a:lnTo>
                        <a:pt x="2319338" y="1159193"/>
                      </a:lnTo>
                      <a:lnTo>
                        <a:pt x="2328863" y="1159193"/>
                      </a:lnTo>
                      <a:lnTo>
                        <a:pt x="2327910" y="1228725"/>
                      </a:lnTo>
                      <a:lnTo>
                        <a:pt x="2296478" y="1289685"/>
                      </a:lnTo>
                      <a:lnTo>
                        <a:pt x="2308860" y="1311593"/>
                      </a:lnTo>
                      <a:lnTo>
                        <a:pt x="2296478" y="1325880"/>
                      </a:lnTo>
                      <a:lnTo>
                        <a:pt x="2303145" y="1354455"/>
                      </a:lnTo>
                      <a:lnTo>
                        <a:pt x="2302193" y="1395413"/>
                      </a:lnTo>
                      <a:lnTo>
                        <a:pt x="2281238" y="1428750"/>
                      </a:lnTo>
                      <a:lnTo>
                        <a:pt x="2280285" y="1436370"/>
                      </a:lnTo>
                      <a:lnTo>
                        <a:pt x="2264093" y="1447800"/>
                      </a:lnTo>
                      <a:lnTo>
                        <a:pt x="2273618" y="1464945"/>
                      </a:lnTo>
                      <a:lnTo>
                        <a:pt x="2285048" y="1475423"/>
                      </a:lnTo>
                      <a:lnTo>
                        <a:pt x="2251710" y="1478280"/>
                      </a:lnTo>
                      <a:lnTo>
                        <a:pt x="2171700" y="1515428"/>
                      </a:lnTo>
                      <a:lnTo>
                        <a:pt x="2138363" y="1528763"/>
                      </a:lnTo>
                      <a:lnTo>
                        <a:pt x="2121218" y="1545908"/>
                      </a:lnTo>
                      <a:lnTo>
                        <a:pt x="2114550" y="1541145"/>
                      </a:lnTo>
                      <a:lnTo>
                        <a:pt x="2134553" y="1519238"/>
                      </a:lnTo>
                      <a:lnTo>
                        <a:pt x="2151698" y="1512570"/>
                      </a:lnTo>
                      <a:lnTo>
                        <a:pt x="2156460" y="1503998"/>
                      </a:lnTo>
                      <a:lnTo>
                        <a:pt x="2128838" y="1503045"/>
                      </a:lnTo>
                      <a:lnTo>
                        <a:pt x="2122170" y="1495425"/>
                      </a:lnTo>
                      <a:lnTo>
                        <a:pt x="2129790" y="1476375"/>
                      </a:lnTo>
                      <a:lnTo>
                        <a:pt x="2121218" y="1459230"/>
                      </a:lnTo>
                      <a:lnTo>
                        <a:pt x="2115503" y="1459230"/>
                      </a:lnTo>
                      <a:lnTo>
                        <a:pt x="2092643" y="1471613"/>
                      </a:lnTo>
                      <a:lnTo>
                        <a:pt x="2074545" y="1496378"/>
                      </a:lnTo>
                      <a:lnTo>
                        <a:pt x="2077403" y="1512570"/>
                      </a:lnTo>
                      <a:lnTo>
                        <a:pt x="2108835" y="1544955"/>
                      </a:lnTo>
                      <a:lnTo>
                        <a:pt x="2121218" y="1547813"/>
                      </a:lnTo>
                      <a:lnTo>
                        <a:pt x="2121218" y="1555433"/>
                      </a:lnTo>
                      <a:lnTo>
                        <a:pt x="2099310" y="1570673"/>
                      </a:lnTo>
                      <a:lnTo>
                        <a:pt x="2052638" y="1608773"/>
                      </a:lnTo>
                      <a:lnTo>
                        <a:pt x="2014538" y="1645920"/>
                      </a:lnTo>
                      <a:lnTo>
                        <a:pt x="1984058" y="1659255"/>
                      </a:lnTo>
                      <a:lnTo>
                        <a:pt x="1936433" y="1687830"/>
                      </a:lnTo>
                      <a:lnTo>
                        <a:pt x="1901190" y="1706880"/>
                      </a:lnTo>
                      <a:lnTo>
                        <a:pt x="1858328" y="1724978"/>
                      </a:lnTo>
                      <a:lnTo>
                        <a:pt x="1819275" y="1748790"/>
                      </a:lnTo>
                      <a:lnTo>
                        <a:pt x="1849755" y="1720215"/>
                      </a:lnTo>
                      <a:lnTo>
                        <a:pt x="1849755" y="1709738"/>
                      </a:lnTo>
                      <a:lnTo>
                        <a:pt x="1855470" y="1702118"/>
                      </a:lnTo>
                      <a:lnTo>
                        <a:pt x="1853565" y="1684973"/>
                      </a:lnTo>
                      <a:lnTo>
                        <a:pt x="1839278" y="1684020"/>
                      </a:lnTo>
                      <a:lnTo>
                        <a:pt x="1828800" y="1698308"/>
                      </a:lnTo>
                      <a:lnTo>
                        <a:pt x="1804035" y="1710690"/>
                      </a:lnTo>
                      <a:lnTo>
                        <a:pt x="1786890" y="1699260"/>
                      </a:lnTo>
                      <a:lnTo>
                        <a:pt x="1784033" y="1683068"/>
                      </a:lnTo>
                      <a:lnTo>
                        <a:pt x="1769745" y="1683068"/>
                      </a:lnTo>
                      <a:lnTo>
                        <a:pt x="1777365" y="1704023"/>
                      </a:lnTo>
                      <a:lnTo>
                        <a:pt x="1790700" y="1710690"/>
                      </a:lnTo>
                      <a:lnTo>
                        <a:pt x="1802130" y="1719263"/>
                      </a:lnTo>
                      <a:lnTo>
                        <a:pt x="1819275" y="1734503"/>
                      </a:lnTo>
                      <a:lnTo>
                        <a:pt x="1812608" y="1742123"/>
                      </a:lnTo>
                      <a:lnTo>
                        <a:pt x="1775460" y="1758315"/>
                      </a:lnTo>
                      <a:lnTo>
                        <a:pt x="1759268" y="1759267"/>
                      </a:lnTo>
                      <a:lnTo>
                        <a:pt x="1747838" y="1747838"/>
                      </a:lnTo>
                      <a:lnTo>
                        <a:pt x="1743075" y="1767840"/>
                      </a:lnTo>
                      <a:lnTo>
                        <a:pt x="1747838" y="1778317"/>
                      </a:lnTo>
                      <a:lnTo>
                        <a:pt x="1722120" y="1797367"/>
                      </a:lnTo>
                      <a:lnTo>
                        <a:pt x="1707833" y="1799273"/>
                      </a:lnTo>
                      <a:lnTo>
                        <a:pt x="1700213" y="1805940"/>
                      </a:lnTo>
                      <a:lnTo>
                        <a:pt x="1696403" y="1822133"/>
                      </a:lnTo>
                      <a:lnTo>
                        <a:pt x="1679258" y="1853565"/>
                      </a:lnTo>
                      <a:lnTo>
                        <a:pt x="1664018" y="1860233"/>
                      </a:lnTo>
                      <a:lnTo>
                        <a:pt x="1648778" y="1854517"/>
                      </a:lnTo>
                      <a:lnTo>
                        <a:pt x="1631633" y="1864995"/>
                      </a:lnTo>
                      <a:lnTo>
                        <a:pt x="1634490" y="1878330"/>
                      </a:lnTo>
                      <a:lnTo>
                        <a:pt x="1646873" y="1885950"/>
                      </a:lnTo>
                      <a:lnTo>
                        <a:pt x="1656398" y="1893570"/>
                      </a:lnTo>
                      <a:lnTo>
                        <a:pt x="1639253" y="1926908"/>
                      </a:lnTo>
                      <a:lnTo>
                        <a:pt x="1636395" y="1953578"/>
                      </a:lnTo>
                      <a:lnTo>
                        <a:pt x="1626870" y="1969770"/>
                      </a:lnTo>
                      <a:lnTo>
                        <a:pt x="1613535" y="1979295"/>
                      </a:lnTo>
                      <a:lnTo>
                        <a:pt x="1585913" y="1983105"/>
                      </a:lnTo>
                      <a:lnTo>
                        <a:pt x="1603058" y="1988820"/>
                      </a:lnTo>
                      <a:lnTo>
                        <a:pt x="1621155" y="1983105"/>
                      </a:lnTo>
                      <a:lnTo>
                        <a:pt x="1617345" y="2013585"/>
                      </a:lnTo>
                      <a:lnTo>
                        <a:pt x="1606868" y="2012633"/>
                      </a:lnTo>
                      <a:lnTo>
                        <a:pt x="1608773" y="2024063"/>
                      </a:lnTo>
                      <a:lnTo>
                        <a:pt x="1611630" y="2037398"/>
                      </a:lnTo>
                      <a:lnTo>
                        <a:pt x="1599248" y="2045970"/>
                      </a:lnTo>
                      <a:lnTo>
                        <a:pt x="1599248" y="2075498"/>
                      </a:lnTo>
                      <a:lnTo>
                        <a:pt x="1614488" y="2088833"/>
                      </a:lnTo>
                      <a:lnTo>
                        <a:pt x="1620203" y="2118360"/>
                      </a:lnTo>
                      <a:lnTo>
                        <a:pt x="1616393" y="2139315"/>
                      </a:lnTo>
                      <a:lnTo>
                        <a:pt x="1606868" y="2143125"/>
                      </a:lnTo>
                      <a:lnTo>
                        <a:pt x="1610678" y="2157413"/>
                      </a:lnTo>
                      <a:lnTo>
                        <a:pt x="1621155" y="2161223"/>
                      </a:lnTo>
                      <a:lnTo>
                        <a:pt x="1628775" y="2177415"/>
                      </a:lnTo>
                      <a:lnTo>
                        <a:pt x="1628775" y="2202180"/>
                      </a:lnTo>
                      <a:lnTo>
                        <a:pt x="1639253" y="2222183"/>
                      </a:lnTo>
                      <a:lnTo>
                        <a:pt x="1660208" y="2246948"/>
                      </a:lnTo>
                      <a:lnTo>
                        <a:pt x="1659255" y="2253615"/>
                      </a:lnTo>
                      <a:lnTo>
                        <a:pt x="1638300" y="2251710"/>
                      </a:lnTo>
                      <a:lnTo>
                        <a:pt x="1623060" y="2265045"/>
                      </a:lnTo>
                      <a:lnTo>
                        <a:pt x="1624965" y="2278380"/>
                      </a:lnTo>
                      <a:lnTo>
                        <a:pt x="1616393" y="2275523"/>
                      </a:lnTo>
                      <a:lnTo>
                        <a:pt x="1603058" y="2273617"/>
                      </a:lnTo>
                      <a:lnTo>
                        <a:pt x="1570673" y="2238375"/>
                      </a:lnTo>
                      <a:lnTo>
                        <a:pt x="1548765" y="2232660"/>
                      </a:lnTo>
                      <a:lnTo>
                        <a:pt x="1481138" y="2232660"/>
                      </a:lnTo>
                      <a:lnTo>
                        <a:pt x="1454468" y="2225040"/>
                      </a:lnTo>
                      <a:lnTo>
                        <a:pt x="1420178" y="2196465"/>
                      </a:lnTo>
                      <a:lnTo>
                        <a:pt x="1403985" y="2186940"/>
                      </a:lnTo>
                      <a:lnTo>
                        <a:pt x="1383983" y="2187892"/>
                      </a:lnTo>
                      <a:lnTo>
                        <a:pt x="1353503" y="2163128"/>
                      </a:lnTo>
                      <a:lnTo>
                        <a:pt x="1302068" y="2147888"/>
                      </a:lnTo>
                      <a:lnTo>
                        <a:pt x="1302068" y="2135505"/>
                      </a:lnTo>
                      <a:lnTo>
                        <a:pt x="1288733" y="2118360"/>
                      </a:lnTo>
                      <a:lnTo>
                        <a:pt x="1280160" y="2073592"/>
                      </a:lnTo>
                      <a:lnTo>
                        <a:pt x="1269683" y="2057400"/>
                      </a:lnTo>
                      <a:lnTo>
                        <a:pt x="1253490" y="2044065"/>
                      </a:lnTo>
                      <a:lnTo>
                        <a:pt x="1253490" y="2028825"/>
                      </a:lnTo>
                      <a:lnTo>
                        <a:pt x="1240155" y="2023110"/>
                      </a:lnTo>
                      <a:lnTo>
                        <a:pt x="1245870" y="1998345"/>
                      </a:lnTo>
                      <a:lnTo>
                        <a:pt x="1243013" y="1977390"/>
                      </a:lnTo>
                      <a:lnTo>
                        <a:pt x="1230630" y="1964055"/>
                      </a:lnTo>
                      <a:lnTo>
                        <a:pt x="1237298" y="1935480"/>
                      </a:lnTo>
                      <a:lnTo>
                        <a:pt x="1229678" y="1905000"/>
                      </a:lnTo>
                      <a:lnTo>
                        <a:pt x="1213485" y="1891665"/>
                      </a:lnTo>
                      <a:lnTo>
                        <a:pt x="1203008" y="1891665"/>
                      </a:lnTo>
                      <a:lnTo>
                        <a:pt x="1164908" y="1858328"/>
                      </a:lnTo>
                      <a:lnTo>
                        <a:pt x="1165860" y="1840230"/>
                      </a:lnTo>
                      <a:lnTo>
                        <a:pt x="1158240" y="1824038"/>
                      </a:lnTo>
                      <a:lnTo>
                        <a:pt x="1150620" y="1822133"/>
                      </a:lnTo>
                      <a:lnTo>
                        <a:pt x="1142048" y="1799273"/>
                      </a:lnTo>
                      <a:lnTo>
                        <a:pt x="1122998" y="1784033"/>
                      </a:lnTo>
                      <a:lnTo>
                        <a:pt x="1095375" y="1760220"/>
                      </a:lnTo>
                      <a:lnTo>
                        <a:pt x="1093470" y="1740217"/>
                      </a:lnTo>
                      <a:lnTo>
                        <a:pt x="1083945" y="1733550"/>
                      </a:lnTo>
                      <a:lnTo>
                        <a:pt x="1085850" y="1718310"/>
                      </a:lnTo>
                      <a:lnTo>
                        <a:pt x="1090613" y="1711642"/>
                      </a:lnTo>
                      <a:lnTo>
                        <a:pt x="1077278" y="1697355"/>
                      </a:lnTo>
                      <a:lnTo>
                        <a:pt x="1078230" y="1690688"/>
                      </a:lnTo>
                      <a:lnTo>
                        <a:pt x="1059180" y="1669733"/>
                      </a:lnTo>
                      <a:lnTo>
                        <a:pt x="1060133" y="1649730"/>
                      </a:lnTo>
                      <a:lnTo>
                        <a:pt x="1034415" y="1603058"/>
                      </a:lnTo>
                      <a:lnTo>
                        <a:pt x="1033463" y="1586865"/>
                      </a:lnTo>
                      <a:lnTo>
                        <a:pt x="1016318" y="1557338"/>
                      </a:lnTo>
                      <a:lnTo>
                        <a:pt x="967740" y="1511618"/>
                      </a:lnTo>
                      <a:lnTo>
                        <a:pt x="967740" y="1501140"/>
                      </a:lnTo>
                      <a:lnTo>
                        <a:pt x="936308" y="1484948"/>
                      </a:lnTo>
                      <a:lnTo>
                        <a:pt x="935355" y="1467803"/>
                      </a:lnTo>
                      <a:lnTo>
                        <a:pt x="923925" y="1463993"/>
                      </a:lnTo>
                      <a:lnTo>
                        <a:pt x="923925" y="1457325"/>
                      </a:lnTo>
                      <a:lnTo>
                        <a:pt x="916305" y="1455420"/>
                      </a:lnTo>
                      <a:lnTo>
                        <a:pt x="896303" y="1428750"/>
                      </a:lnTo>
                      <a:lnTo>
                        <a:pt x="888683" y="1428750"/>
                      </a:lnTo>
                      <a:lnTo>
                        <a:pt x="882015" y="1423035"/>
                      </a:lnTo>
                      <a:lnTo>
                        <a:pt x="869633" y="1433513"/>
                      </a:lnTo>
                      <a:lnTo>
                        <a:pt x="848678" y="1433513"/>
                      </a:lnTo>
                      <a:lnTo>
                        <a:pt x="823913" y="1423035"/>
                      </a:lnTo>
                      <a:lnTo>
                        <a:pt x="780098" y="1423035"/>
                      </a:lnTo>
                      <a:lnTo>
                        <a:pt x="740093" y="1403033"/>
                      </a:lnTo>
                      <a:lnTo>
                        <a:pt x="727710" y="1421130"/>
                      </a:lnTo>
                      <a:lnTo>
                        <a:pt x="706755" y="1415415"/>
                      </a:lnTo>
                      <a:lnTo>
                        <a:pt x="675323" y="1426845"/>
                      </a:lnTo>
                      <a:lnTo>
                        <a:pt x="659130" y="1453515"/>
                      </a:lnTo>
                      <a:lnTo>
                        <a:pt x="640080" y="1483995"/>
                      </a:lnTo>
                      <a:lnTo>
                        <a:pt x="629603" y="1525905"/>
                      </a:lnTo>
                      <a:lnTo>
                        <a:pt x="616268" y="1537335"/>
                      </a:lnTo>
                      <a:lnTo>
                        <a:pt x="605790" y="1538288"/>
                      </a:lnTo>
                      <a:lnTo>
                        <a:pt x="597218" y="1553528"/>
                      </a:lnTo>
                      <a:lnTo>
                        <a:pt x="584835" y="1559243"/>
                      </a:lnTo>
                      <a:lnTo>
                        <a:pt x="583883" y="1576388"/>
                      </a:lnTo>
                      <a:lnTo>
                        <a:pt x="556260" y="1577340"/>
                      </a:lnTo>
                      <a:lnTo>
                        <a:pt x="539115" y="1563053"/>
                      </a:lnTo>
                      <a:lnTo>
                        <a:pt x="529590" y="1563053"/>
                      </a:lnTo>
                      <a:lnTo>
                        <a:pt x="510540" y="1535430"/>
                      </a:lnTo>
                      <a:lnTo>
                        <a:pt x="476250" y="1530668"/>
                      </a:lnTo>
                      <a:lnTo>
                        <a:pt x="460058" y="1508760"/>
                      </a:lnTo>
                      <a:lnTo>
                        <a:pt x="447675" y="1506855"/>
                      </a:lnTo>
                      <a:lnTo>
                        <a:pt x="427673" y="1499235"/>
                      </a:lnTo>
                      <a:lnTo>
                        <a:pt x="395288" y="1466850"/>
                      </a:lnTo>
                      <a:lnTo>
                        <a:pt x="397193" y="1459230"/>
                      </a:lnTo>
                      <a:lnTo>
                        <a:pt x="381953" y="1447800"/>
                      </a:lnTo>
                      <a:lnTo>
                        <a:pt x="372428" y="1446848"/>
                      </a:lnTo>
                      <a:lnTo>
                        <a:pt x="340043" y="1417320"/>
                      </a:lnTo>
                      <a:lnTo>
                        <a:pt x="339090" y="1398270"/>
                      </a:lnTo>
                      <a:lnTo>
                        <a:pt x="317183" y="1360170"/>
                      </a:lnTo>
                      <a:lnTo>
                        <a:pt x="319088" y="1344930"/>
                      </a:lnTo>
                      <a:lnTo>
                        <a:pt x="312420" y="1332548"/>
                      </a:lnTo>
                      <a:lnTo>
                        <a:pt x="320040" y="1318260"/>
                      </a:lnTo>
                      <a:lnTo>
                        <a:pt x="319088" y="1295400"/>
                      </a:lnTo>
                      <a:lnTo>
                        <a:pt x="294323" y="1256348"/>
                      </a:lnTo>
                      <a:lnTo>
                        <a:pt x="288608" y="1216343"/>
                      </a:lnTo>
                      <a:lnTo>
                        <a:pt x="273368" y="1201103"/>
                      </a:lnTo>
                      <a:lnTo>
                        <a:pt x="273368" y="1191578"/>
                      </a:lnTo>
                      <a:lnTo>
                        <a:pt x="261938" y="1189673"/>
                      </a:lnTo>
                      <a:lnTo>
                        <a:pt x="255270" y="1179195"/>
                      </a:lnTo>
                      <a:lnTo>
                        <a:pt x="232410" y="1163003"/>
                      </a:lnTo>
                      <a:lnTo>
                        <a:pt x="223838" y="1162050"/>
                      </a:lnTo>
                      <a:lnTo>
                        <a:pt x="205740" y="1146810"/>
                      </a:lnTo>
                      <a:lnTo>
                        <a:pt x="205740" y="1136333"/>
                      </a:lnTo>
                      <a:lnTo>
                        <a:pt x="178118" y="1119188"/>
                      </a:lnTo>
                      <a:lnTo>
                        <a:pt x="172403" y="1099185"/>
                      </a:lnTo>
                      <a:lnTo>
                        <a:pt x="147638" y="1077278"/>
                      </a:lnTo>
                      <a:lnTo>
                        <a:pt x="117158" y="1035368"/>
                      </a:lnTo>
                      <a:lnTo>
                        <a:pt x="88583" y="1022985"/>
                      </a:lnTo>
                      <a:lnTo>
                        <a:pt x="68580" y="1005840"/>
                      </a:lnTo>
                      <a:lnTo>
                        <a:pt x="70485" y="994410"/>
                      </a:lnTo>
                      <a:lnTo>
                        <a:pt x="58103" y="981075"/>
                      </a:lnTo>
                      <a:lnTo>
                        <a:pt x="41910" y="945833"/>
                      </a:lnTo>
                      <a:lnTo>
                        <a:pt x="19050" y="936308"/>
                      </a:lnTo>
                      <a:close/>
                      <a:moveTo>
                        <a:pt x="1665923" y="2232660"/>
                      </a:moveTo>
                      <a:lnTo>
                        <a:pt x="1673543" y="2233613"/>
                      </a:lnTo>
                      <a:lnTo>
                        <a:pt x="1667828" y="2187892"/>
                      </a:lnTo>
                      <a:lnTo>
                        <a:pt x="1634490" y="2070735"/>
                      </a:lnTo>
                      <a:lnTo>
                        <a:pt x="1632585" y="1993583"/>
                      </a:lnTo>
                      <a:lnTo>
                        <a:pt x="1679258" y="1893570"/>
                      </a:lnTo>
                      <a:lnTo>
                        <a:pt x="1737360" y="1815465"/>
                      </a:lnTo>
                      <a:lnTo>
                        <a:pt x="1805940" y="1766888"/>
                      </a:lnTo>
                      <a:lnTo>
                        <a:pt x="1805940" y="1760220"/>
                      </a:lnTo>
                      <a:lnTo>
                        <a:pt x="1798320" y="1760220"/>
                      </a:lnTo>
                      <a:lnTo>
                        <a:pt x="1773555" y="1769745"/>
                      </a:lnTo>
                      <a:lnTo>
                        <a:pt x="1739265" y="1791653"/>
                      </a:lnTo>
                      <a:lnTo>
                        <a:pt x="1732598" y="1805940"/>
                      </a:lnTo>
                      <a:lnTo>
                        <a:pt x="1654493" y="1916430"/>
                      </a:lnTo>
                      <a:lnTo>
                        <a:pt x="1627823" y="1991678"/>
                      </a:lnTo>
                      <a:lnTo>
                        <a:pt x="1627823" y="2075498"/>
                      </a:lnTo>
                      <a:lnTo>
                        <a:pt x="1662113" y="2189798"/>
                      </a:lnTo>
                      <a:close/>
                    </a:path>
                  </a:pathLst>
                </a:custGeom>
                <a:solidFill>
                  <a:srgbClr val="ED3C8D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algn="ctr"/>
                  <a:r>
                    <a: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rPr>
                    <a:t>TX</a:t>
                  </a:r>
                </a:p>
              </p:txBody>
            </p:sp>
            <p:sp>
              <p:nvSpPr>
                <p:cNvPr id="484" name="Freeform: Shape 483">
                  <a:extLst>
                    <a:ext uri="{FF2B5EF4-FFF2-40B4-BE49-F238E27FC236}">
                      <a16:creationId xmlns:a16="http://schemas.microsoft.com/office/drawing/2014/main" id="{BD7638F0-4BFA-FB96-599E-812B5C3D56F6}"/>
                    </a:ext>
                  </a:extLst>
                </p:cNvPr>
                <p:cNvSpPr/>
                <p:nvPr/>
              </p:nvSpPr>
              <p:spPr>
                <a:xfrm>
                  <a:off x="3569375" y="3056209"/>
                  <a:ext cx="833675" cy="1051266"/>
                </a:xfrm>
                <a:custGeom>
                  <a:avLst/>
                  <a:gdLst>
                    <a:gd name="connsiteX0" fmla="*/ 624840 w 930592"/>
                    <a:gd name="connsiteY0" fmla="*/ 286702 h 1173479"/>
                    <a:gd name="connsiteX1" fmla="*/ 656272 w 930592"/>
                    <a:gd name="connsiteY1" fmla="*/ 78105 h 1173479"/>
                    <a:gd name="connsiteX2" fmla="*/ 200025 w 930592"/>
                    <a:gd name="connsiteY2" fmla="*/ 0 h 1173479"/>
                    <a:gd name="connsiteX3" fmla="*/ 0 w 930592"/>
                    <a:gd name="connsiteY3" fmla="*/ 1038225 h 1173479"/>
                    <a:gd name="connsiteX4" fmla="*/ 440055 w 930592"/>
                    <a:gd name="connsiteY4" fmla="*/ 1116330 h 1173479"/>
                    <a:gd name="connsiteX5" fmla="*/ 821055 w 930592"/>
                    <a:gd name="connsiteY5" fmla="*/ 1173480 h 1173479"/>
                    <a:gd name="connsiteX6" fmla="*/ 930592 w 930592"/>
                    <a:gd name="connsiteY6" fmla="*/ 332422 h 117347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930592" h="1173479">
                      <a:moveTo>
                        <a:pt x="624840" y="286702"/>
                      </a:moveTo>
                      <a:lnTo>
                        <a:pt x="656272" y="78105"/>
                      </a:lnTo>
                      <a:lnTo>
                        <a:pt x="200025" y="0"/>
                      </a:lnTo>
                      <a:lnTo>
                        <a:pt x="0" y="1038225"/>
                      </a:lnTo>
                      <a:lnTo>
                        <a:pt x="440055" y="1116330"/>
                      </a:lnTo>
                      <a:lnTo>
                        <a:pt x="821055" y="1173480"/>
                      </a:lnTo>
                      <a:lnTo>
                        <a:pt x="930592" y="332422"/>
                      </a:lnTo>
                      <a:close/>
                    </a:path>
                  </a:pathLst>
                </a:custGeom>
                <a:solidFill>
                  <a:srgbClr val="ED3C8D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algn="ctr"/>
                  <a:r>
                    <a: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rPr>
                    <a:t>UT</a:t>
                  </a:r>
                </a:p>
              </p:txBody>
            </p:sp>
            <p:sp>
              <p:nvSpPr>
                <p:cNvPr id="485" name="Freeform: Shape 484">
                  <a:extLst>
                    <a:ext uri="{FF2B5EF4-FFF2-40B4-BE49-F238E27FC236}">
                      <a16:creationId xmlns:a16="http://schemas.microsoft.com/office/drawing/2014/main" id="{343EE75A-909A-AD33-93EA-0618C976866A}"/>
                    </a:ext>
                  </a:extLst>
                </p:cNvPr>
                <p:cNvSpPr/>
                <p:nvPr/>
              </p:nvSpPr>
              <p:spPr>
                <a:xfrm>
                  <a:off x="9226761" y="2307863"/>
                  <a:ext cx="251723" cy="471022"/>
                </a:xfrm>
                <a:custGeom>
                  <a:avLst/>
                  <a:gdLst>
                    <a:gd name="connsiteX0" fmla="*/ 271463 w 280987"/>
                    <a:gd name="connsiteY0" fmla="*/ 21908 h 525780"/>
                    <a:gd name="connsiteX1" fmla="*/ 260985 w 280987"/>
                    <a:gd name="connsiteY1" fmla="*/ 55245 h 525780"/>
                    <a:gd name="connsiteX2" fmla="*/ 280988 w 280987"/>
                    <a:gd name="connsiteY2" fmla="*/ 81915 h 525780"/>
                    <a:gd name="connsiteX3" fmla="*/ 277178 w 280987"/>
                    <a:gd name="connsiteY3" fmla="*/ 98108 h 525780"/>
                    <a:gd name="connsiteX4" fmla="*/ 278130 w 280987"/>
                    <a:gd name="connsiteY4" fmla="*/ 110490 h 525780"/>
                    <a:gd name="connsiteX5" fmla="*/ 267653 w 280987"/>
                    <a:gd name="connsiteY5" fmla="*/ 130493 h 525780"/>
                    <a:gd name="connsiteX6" fmla="*/ 254318 w 280987"/>
                    <a:gd name="connsiteY6" fmla="*/ 134302 h 525780"/>
                    <a:gd name="connsiteX7" fmla="*/ 248603 w 280987"/>
                    <a:gd name="connsiteY7" fmla="*/ 146685 h 525780"/>
                    <a:gd name="connsiteX8" fmla="*/ 228600 w 280987"/>
                    <a:gd name="connsiteY8" fmla="*/ 156210 h 525780"/>
                    <a:gd name="connsiteX9" fmla="*/ 221933 w 280987"/>
                    <a:gd name="connsiteY9" fmla="*/ 170498 h 525780"/>
                    <a:gd name="connsiteX10" fmla="*/ 235268 w 280987"/>
                    <a:gd name="connsiteY10" fmla="*/ 202883 h 525780"/>
                    <a:gd name="connsiteX11" fmla="*/ 230505 w 280987"/>
                    <a:gd name="connsiteY11" fmla="*/ 226695 h 525780"/>
                    <a:gd name="connsiteX12" fmla="*/ 235268 w 280987"/>
                    <a:gd name="connsiteY12" fmla="*/ 240983 h 525780"/>
                    <a:gd name="connsiteX13" fmla="*/ 225743 w 280987"/>
                    <a:gd name="connsiteY13" fmla="*/ 259080 h 525780"/>
                    <a:gd name="connsiteX14" fmla="*/ 229553 w 280987"/>
                    <a:gd name="connsiteY14" fmla="*/ 277178 h 525780"/>
                    <a:gd name="connsiteX15" fmla="*/ 217170 w 280987"/>
                    <a:gd name="connsiteY15" fmla="*/ 295275 h 525780"/>
                    <a:gd name="connsiteX16" fmla="*/ 219075 w 280987"/>
                    <a:gd name="connsiteY16" fmla="*/ 316230 h 525780"/>
                    <a:gd name="connsiteX17" fmla="*/ 212408 w 280987"/>
                    <a:gd name="connsiteY17" fmla="*/ 326707 h 525780"/>
                    <a:gd name="connsiteX18" fmla="*/ 219075 w 280987"/>
                    <a:gd name="connsiteY18" fmla="*/ 369570 h 525780"/>
                    <a:gd name="connsiteX19" fmla="*/ 225743 w 280987"/>
                    <a:gd name="connsiteY19" fmla="*/ 383857 h 525780"/>
                    <a:gd name="connsiteX20" fmla="*/ 220980 w 280987"/>
                    <a:gd name="connsiteY20" fmla="*/ 408623 h 525780"/>
                    <a:gd name="connsiteX21" fmla="*/ 229553 w 280987"/>
                    <a:gd name="connsiteY21" fmla="*/ 425768 h 525780"/>
                    <a:gd name="connsiteX22" fmla="*/ 227648 w 280987"/>
                    <a:gd name="connsiteY22" fmla="*/ 449580 h 525780"/>
                    <a:gd name="connsiteX23" fmla="*/ 222885 w 280987"/>
                    <a:gd name="connsiteY23" fmla="*/ 461963 h 525780"/>
                    <a:gd name="connsiteX24" fmla="*/ 221933 w 280987"/>
                    <a:gd name="connsiteY24" fmla="*/ 475298 h 525780"/>
                    <a:gd name="connsiteX25" fmla="*/ 241935 w 280987"/>
                    <a:gd name="connsiteY25" fmla="*/ 500063 h 525780"/>
                    <a:gd name="connsiteX26" fmla="*/ 123825 w 280987"/>
                    <a:gd name="connsiteY26" fmla="*/ 525780 h 525780"/>
                    <a:gd name="connsiteX27" fmla="*/ 113348 w 280987"/>
                    <a:gd name="connsiteY27" fmla="*/ 516255 h 525780"/>
                    <a:gd name="connsiteX28" fmla="*/ 118110 w 280987"/>
                    <a:gd name="connsiteY28" fmla="*/ 497205 h 525780"/>
                    <a:gd name="connsiteX29" fmla="*/ 89535 w 280987"/>
                    <a:gd name="connsiteY29" fmla="*/ 361950 h 525780"/>
                    <a:gd name="connsiteX30" fmla="*/ 71438 w 280987"/>
                    <a:gd name="connsiteY30" fmla="*/ 347663 h 525780"/>
                    <a:gd name="connsiteX31" fmla="*/ 62865 w 280987"/>
                    <a:gd name="connsiteY31" fmla="*/ 362903 h 525780"/>
                    <a:gd name="connsiteX32" fmla="*/ 54293 w 280987"/>
                    <a:gd name="connsiteY32" fmla="*/ 341948 h 525780"/>
                    <a:gd name="connsiteX33" fmla="*/ 61913 w 280987"/>
                    <a:gd name="connsiteY33" fmla="*/ 324803 h 525780"/>
                    <a:gd name="connsiteX34" fmla="*/ 32385 w 280987"/>
                    <a:gd name="connsiteY34" fmla="*/ 260985 h 525780"/>
                    <a:gd name="connsiteX35" fmla="*/ 35243 w 280987"/>
                    <a:gd name="connsiteY35" fmla="*/ 224790 h 525780"/>
                    <a:gd name="connsiteX36" fmla="*/ 39053 w 280987"/>
                    <a:gd name="connsiteY36" fmla="*/ 215265 h 525780"/>
                    <a:gd name="connsiteX37" fmla="*/ 33338 w 280987"/>
                    <a:gd name="connsiteY37" fmla="*/ 196215 h 525780"/>
                    <a:gd name="connsiteX38" fmla="*/ 37148 w 280987"/>
                    <a:gd name="connsiteY38" fmla="*/ 175260 h 525780"/>
                    <a:gd name="connsiteX39" fmla="*/ 16193 w 280987"/>
                    <a:gd name="connsiteY39" fmla="*/ 153352 h 525780"/>
                    <a:gd name="connsiteX40" fmla="*/ 11430 w 280987"/>
                    <a:gd name="connsiteY40" fmla="*/ 122873 h 525780"/>
                    <a:gd name="connsiteX41" fmla="*/ 15240 w 280987"/>
                    <a:gd name="connsiteY41" fmla="*/ 108585 h 525780"/>
                    <a:gd name="connsiteX42" fmla="*/ 1905 w 280987"/>
                    <a:gd name="connsiteY42" fmla="*/ 100013 h 525780"/>
                    <a:gd name="connsiteX43" fmla="*/ 7620 w 280987"/>
                    <a:gd name="connsiteY43" fmla="*/ 81915 h 525780"/>
                    <a:gd name="connsiteX44" fmla="*/ 0 w 280987"/>
                    <a:gd name="connsiteY44" fmla="*/ 65723 h 525780"/>
                    <a:gd name="connsiteX45" fmla="*/ 260033 w 280987"/>
                    <a:gd name="connsiteY45" fmla="*/ 0 h 5257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</a:cxnLst>
                  <a:rect l="l" t="t" r="r" b="b"/>
                  <a:pathLst>
                    <a:path w="280987" h="525780">
                      <a:moveTo>
                        <a:pt x="271463" y="21908"/>
                      </a:moveTo>
                      <a:lnTo>
                        <a:pt x="260985" y="55245"/>
                      </a:lnTo>
                      <a:lnTo>
                        <a:pt x="280988" y="81915"/>
                      </a:lnTo>
                      <a:lnTo>
                        <a:pt x="277178" y="98108"/>
                      </a:lnTo>
                      <a:lnTo>
                        <a:pt x="278130" y="110490"/>
                      </a:lnTo>
                      <a:lnTo>
                        <a:pt x="267653" y="130493"/>
                      </a:lnTo>
                      <a:lnTo>
                        <a:pt x="254318" y="134302"/>
                      </a:lnTo>
                      <a:lnTo>
                        <a:pt x="248603" y="146685"/>
                      </a:lnTo>
                      <a:lnTo>
                        <a:pt x="228600" y="156210"/>
                      </a:lnTo>
                      <a:lnTo>
                        <a:pt x="221933" y="170498"/>
                      </a:lnTo>
                      <a:lnTo>
                        <a:pt x="235268" y="202883"/>
                      </a:lnTo>
                      <a:lnTo>
                        <a:pt x="230505" y="226695"/>
                      </a:lnTo>
                      <a:lnTo>
                        <a:pt x="235268" y="240983"/>
                      </a:lnTo>
                      <a:lnTo>
                        <a:pt x="225743" y="259080"/>
                      </a:lnTo>
                      <a:lnTo>
                        <a:pt x="229553" y="277178"/>
                      </a:lnTo>
                      <a:lnTo>
                        <a:pt x="217170" y="295275"/>
                      </a:lnTo>
                      <a:lnTo>
                        <a:pt x="219075" y="316230"/>
                      </a:lnTo>
                      <a:lnTo>
                        <a:pt x="212408" y="326707"/>
                      </a:lnTo>
                      <a:lnTo>
                        <a:pt x="219075" y="369570"/>
                      </a:lnTo>
                      <a:lnTo>
                        <a:pt x="225743" y="383857"/>
                      </a:lnTo>
                      <a:lnTo>
                        <a:pt x="220980" y="408623"/>
                      </a:lnTo>
                      <a:lnTo>
                        <a:pt x="229553" y="425768"/>
                      </a:lnTo>
                      <a:lnTo>
                        <a:pt x="227648" y="449580"/>
                      </a:lnTo>
                      <a:lnTo>
                        <a:pt x="222885" y="461963"/>
                      </a:lnTo>
                      <a:lnTo>
                        <a:pt x="221933" y="475298"/>
                      </a:lnTo>
                      <a:lnTo>
                        <a:pt x="241935" y="500063"/>
                      </a:lnTo>
                      <a:lnTo>
                        <a:pt x="123825" y="525780"/>
                      </a:lnTo>
                      <a:lnTo>
                        <a:pt x="113348" y="516255"/>
                      </a:lnTo>
                      <a:lnTo>
                        <a:pt x="118110" y="497205"/>
                      </a:lnTo>
                      <a:lnTo>
                        <a:pt x="89535" y="361950"/>
                      </a:lnTo>
                      <a:lnTo>
                        <a:pt x="71438" y="347663"/>
                      </a:lnTo>
                      <a:lnTo>
                        <a:pt x="62865" y="362903"/>
                      </a:lnTo>
                      <a:lnTo>
                        <a:pt x="54293" y="341948"/>
                      </a:lnTo>
                      <a:lnTo>
                        <a:pt x="61913" y="324803"/>
                      </a:lnTo>
                      <a:lnTo>
                        <a:pt x="32385" y="260985"/>
                      </a:lnTo>
                      <a:lnTo>
                        <a:pt x="35243" y="224790"/>
                      </a:lnTo>
                      <a:lnTo>
                        <a:pt x="39053" y="215265"/>
                      </a:lnTo>
                      <a:lnTo>
                        <a:pt x="33338" y="196215"/>
                      </a:lnTo>
                      <a:lnTo>
                        <a:pt x="37148" y="175260"/>
                      </a:lnTo>
                      <a:lnTo>
                        <a:pt x="16193" y="153352"/>
                      </a:lnTo>
                      <a:lnTo>
                        <a:pt x="11430" y="122873"/>
                      </a:lnTo>
                      <a:lnTo>
                        <a:pt x="15240" y="108585"/>
                      </a:lnTo>
                      <a:lnTo>
                        <a:pt x="1905" y="100013"/>
                      </a:lnTo>
                      <a:lnTo>
                        <a:pt x="7620" y="81915"/>
                      </a:lnTo>
                      <a:lnTo>
                        <a:pt x="0" y="65723"/>
                      </a:lnTo>
                      <a:lnTo>
                        <a:pt x="260033" y="0"/>
                      </a:lnTo>
                      <a:close/>
                    </a:path>
                  </a:pathLst>
                </a:custGeom>
                <a:solidFill>
                  <a:srgbClr val="ACBDCE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algn="ctr"/>
                  <a:endParaRPr lang="en-US" sz="1200" b="1">
                    <a:solidFill>
                      <a:schemeClr val="bg1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  <p:sp>
              <p:nvSpPr>
                <p:cNvPr id="486" name="Freeform: Shape 485">
                  <a:extLst>
                    <a:ext uri="{FF2B5EF4-FFF2-40B4-BE49-F238E27FC236}">
                      <a16:creationId xmlns:a16="http://schemas.microsoft.com/office/drawing/2014/main" id="{D8A364C5-8F90-7397-F97E-592717681365}"/>
                    </a:ext>
                  </a:extLst>
                </p:cNvPr>
                <p:cNvSpPr/>
                <p:nvPr/>
              </p:nvSpPr>
              <p:spPr>
                <a:xfrm>
                  <a:off x="8092724" y="3541736"/>
                  <a:ext cx="1174141" cy="651922"/>
                </a:xfrm>
                <a:custGeom>
                  <a:avLst/>
                  <a:gdLst>
                    <a:gd name="connsiteX0" fmla="*/ 1304925 w 1310639"/>
                    <a:gd name="connsiteY0" fmla="*/ 197167 h 727710"/>
                    <a:gd name="connsiteX1" fmla="*/ 1294447 w 1310639"/>
                    <a:gd name="connsiteY1" fmla="*/ 223838 h 727710"/>
                    <a:gd name="connsiteX2" fmla="*/ 1299210 w 1310639"/>
                    <a:gd name="connsiteY2" fmla="*/ 234315 h 727710"/>
                    <a:gd name="connsiteX3" fmla="*/ 1303020 w 1310639"/>
                    <a:gd name="connsiteY3" fmla="*/ 223838 h 727710"/>
                    <a:gd name="connsiteX4" fmla="*/ 1310640 w 1310639"/>
                    <a:gd name="connsiteY4" fmla="*/ 194310 h 727710"/>
                    <a:gd name="connsiteX5" fmla="*/ 975360 w 1310639"/>
                    <a:gd name="connsiteY5" fmla="*/ 130492 h 727710"/>
                    <a:gd name="connsiteX6" fmla="*/ 968693 w 1310639"/>
                    <a:gd name="connsiteY6" fmla="*/ 120967 h 727710"/>
                    <a:gd name="connsiteX7" fmla="*/ 978218 w 1310639"/>
                    <a:gd name="connsiteY7" fmla="*/ 120015 h 727710"/>
                    <a:gd name="connsiteX8" fmla="*/ 987743 w 1310639"/>
                    <a:gd name="connsiteY8" fmla="*/ 111442 h 727710"/>
                    <a:gd name="connsiteX9" fmla="*/ 991552 w 1310639"/>
                    <a:gd name="connsiteY9" fmla="*/ 94298 h 727710"/>
                    <a:gd name="connsiteX10" fmla="*/ 989647 w 1310639"/>
                    <a:gd name="connsiteY10" fmla="*/ 89535 h 727710"/>
                    <a:gd name="connsiteX11" fmla="*/ 990600 w 1310639"/>
                    <a:gd name="connsiteY11" fmla="*/ 84773 h 727710"/>
                    <a:gd name="connsiteX12" fmla="*/ 987743 w 1310639"/>
                    <a:gd name="connsiteY12" fmla="*/ 78105 h 727710"/>
                    <a:gd name="connsiteX13" fmla="*/ 982027 w 1310639"/>
                    <a:gd name="connsiteY13" fmla="*/ 73342 h 727710"/>
                    <a:gd name="connsiteX14" fmla="*/ 978218 w 1310639"/>
                    <a:gd name="connsiteY14" fmla="*/ 72390 h 727710"/>
                    <a:gd name="connsiteX15" fmla="*/ 973455 w 1310639"/>
                    <a:gd name="connsiteY15" fmla="*/ 68580 h 727710"/>
                    <a:gd name="connsiteX16" fmla="*/ 967740 w 1310639"/>
                    <a:gd name="connsiteY16" fmla="*/ 62865 h 727710"/>
                    <a:gd name="connsiteX17" fmla="*/ 958215 w 1310639"/>
                    <a:gd name="connsiteY17" fmla="*/ 62865 h 727710"/>
                    <a:gd name="connsiteX18" fmla="*/ 952500 w 1310639"/>
                    <a:gd name="connsiteY18" fmla="*/ 61913 h 727710"/>
                    <a:gd name="connsiteX19" fmla="*/ 948690 w 1310639"/>
                    <a:gd name="connsiteY19" fmla="*/ 58103 h 727710"/>
                    <a:gd name="connsiteX20" fmla="*/ 949643 w 1310639"/>
                    <a:gd name="connsiteY20" fmla="*/ 53340 h 727710"/>
                    <a:gd name="connsiteX21" fmla="*/ 933450 w 1310639"/>
                    <a:gd name="connsiteY21" fmla="*/ 47625 h 727710"/>
                    <a:gd name="connsiteX22" fmla="*/ 925830 w 1310639"/>
                    <a:gd name="connsiteY22" fmla="*/ 50483 h 727710"/>
                    <a:gd name="connsiteX23" fmla="*/ 914400 w 1310639"/>
                    <a:gd name="connsiteY23" fmla="*/ 49530 h 727710"/>
                    <a:gd name="connsiteX24" fmla="*/ 907732 w 1310639"/>
                    <a:gd name="connsiteY24" fmla="*/ 42863 h 727710"/>
                    <a:gd name="connsiteX25" fmla="*/ 902970 w 1310639"/>
                    <a:gd name="connsiteY25" fmla="*/ 40958 h 727710"/>
                    <a:gd name="connsiteX26" fmla="*/ 901065 w 1310639"/>
                    <a:gd name="connsiteY26" fmla="*/ 34290 h 727710"/>
                    <a:gd name="connsiteX27" fmla="*/ 906780 w 1310639"/>
                    <a:gd name="connsiteY27" fmla="*/ 26670 h 727710"/>
                    <a:gd name="connsiteX28" fmla="*/ 906780 w 1310639"/>
                    <a:gd name="connsiteY28" fmla="*/ 18098 h 727710"/>
                    <a:gd name="connsiteX29" fmla="*/ 895350 w 1310639"/>
                    <a:gd name="connsiteY29" fmla="*/ 16192 h 727710"/>
                    <a:gd name="connsiteX30" fmla="*/ 885825 w 1310639"/>
                    <a:gd name="connsiteY30" fmla="*/ 7620 h 727710"/>
                    <a:gd name="connsiteX31" fmla="*/ 877252 w 1310639"/>
                    <a:gd name="connsiteY31" fmla="*/ 8573 h 727710"/>
                    <a:gd name="connsiteX32" fmla="*/ 862013 w 1310639"/>
                    <a:gd name="connsiteY32" fmla="*/ 5715 h 727710"/>
                    <a:gd name="connsiteX33" fmla="*/ 858202 w 1310639"/>
                    <a:gd name="connsiteY33" fmla="*/ 12383 h 727710"/>
                    <a:gd name="connsiteX34" fmla="*/ 854393 w 1310639"/>
                    <a:gd name="connsiteY34" fmla="*/ 27623 h 727710"/>
                    <a:gd name="connsiteX35" fmla="*/ 849630 w 1310639"/>
                    <a:gd name="connsiteY35" fmla="*/ 49530 h 727710"/>
                    <a:gd name="connsiteX36" fmla="*/ 754380 w 1310639"/>
                    <a:gd name="connsiteY36" fmla="*/ 0 h 727710"/>
                    <a:gd name="connsiteX37" fmla="*/ 752475 w 1310639"/>
                    <a:gd name="connsiteY37" fmla="*/ 8573 h 727710"/>
                    <a:gd name="connsiteX38" fmla="*/ 761047 w 1310639"/>
                    <a:gd name="connsiteY38" fmla="*/ 23813 h 727710"/>
                    <a:gd name="connsiteX39" fmla="*/ 753427 w 1310639"/>
                    <a:gd name="connsiteY39" fmla="*/ 45720 h 727710"/>
                    <a:gd name="connsiteX40" fmla="*/ 754380 w 1310639"/>
                    <a:gd name="connsiteY40" fmla="*/ 73342 h 727710"/>
                    <a:gd name="connsiteX41" fmla="*/ 742950 w 1310639"/>
                    <a:gd name="connsiteY41" fmla="*/ 80963 h 727710"/>
                    <a:gd name="connsiteX42" fmla="*/ 738188 w 1310639"/>
                    <a:gd name="connsiteY42" fmla="*/ 100965 h 727710"/>
                    <a:gd name="connsiteX43" fmla="*/ 729615 w 1310639"/>
                    <a:gd name="connsiteY43" fmla="*/ 108585 h 727710"/>
                    <a:gd name="connsiteX44" fmla="*/ 716280 w 1310639"/>
                    <a:gd name="connsiteY44" fmla="*/ 125730 h 727710"/>
                    <a:gd name="connsiteX45" fmla="*/ 707707 w 1310639"/>
                    <a:gd name="connsiteY45" fmla="*/ 133350 h 727710"/>
                    <a:gd name="connsiteX46" fmla="*/ 698182 w 1310639"/>
                    <a:gd name="connsiteY46" fmla="*/ 157163 h 727710"/>
                    <a:gd name="connsiteX47" fmla="*/ 675322 w 1310639"/>
                    <a:gd name="connsiteY47" fmla="*/ 146685 h 727710"/>
                    <a:gd name="connsiteX48" fmla="*/ 653415 w 1310639"/>
                    <a:gd name="connsiteY48" fmla="*/ 227648 h 727710"/>
                    <a:gd name="connsiteX49" fmla="*/ 641032 w 1310639"/>
                    <a:gd name="connsiteY49" fmla="*/ 242888 h 727710"/>
                    <a:gd name="connsiteX50" fmla="*/ 614363 w 1310639"/>
                    <a:gd name="connsiteY50" fmla="*/ 238125 h 727710"/>
                    <a:gd name="connsiteX51" fmla="*/ 601980 w 1310639"/>
                    <a:gd name="connsiteY51" fmla="*/ 220027 h 727710"/>
                    <a:gd name="connsiteX52" fmla="*/ 580072 w 1310639"/>
                    <a:gd name="connsiteY52" fmla="*/ 213360 h 727710"/>
                    <a:gd name="connsiteX53" fmla="*/ 579120 w 1310639"/>
                    <a:gd name="connsiteY53" fmla="*/ 258127 h 727710"/>
                    <a:gd name="connsiteX54" fmla="*/ 565785 w 1310639"/>
                    <a:gd name="connsiteY54" fmla="*/ 274320 h 727710"/>
                    <a:gd name="connsiteX55" fmla="*/ 569595 w 1310639"/>
                    <a:gd name="connsiteY55" fmla="*/ 288608 h 727710"/>
                    <a:gd name="connsiteX56" fmla="*/ 549593 w 1310639"/>
                    <a:gd name="connsiteY56" fmla="*/ 309563 h 727710"/>
                    <a:gd name="connsiteX57" fmla="*/ 553402 w 1310639"/>
                    <a:gd name="connsiteY57" fmla="*/ 327660 h 727710"/>
                    <a:gd name="connsiteX58" fmla="*/ 518160 w 1310639"/>
                    <a:gd name="connsiteY58" fmla="*/ 387667 h 727710"/>
                    <a:gd name="connsiteX59" fmla="*/ 508635 w 1310639"/>
                    <a:gd name="connsiteY59" fmla="*/ 419100 h 727710"/>
                    <a:gd name="connsiteX60" fmla="*/ 522922 w 1310639"/>
                    <a:gd name="connsiteY60" fmla="*/ 430530 h 727710"/>
                    <a:gd name="connsiteX61" fmla="*/ 508635 w 1310639"/>
                    <a:gd name="connsiteY61" fmla="*/ 448627 h 727710"/>
                    <a:gd name="connsiteX62" fmla="*/ 509588 w 1310639"/>
                    <a:gd name="connsiteY62" fmla="*/ 461963 h 727710"/>
                    <a:gd name="connsiteX63" fmla="*/ 487680 w 1310639"/>
                    <a:gd name="connsiteY63" fmla="*/ 481013 h 727710"/>
                    <a:gd name="connsiteX64" fmla="*/ 481013 w 1310639"/>
                    <a:gd name="connsiteY64" fmla="*/ 470535 h 727710"/>
                    <a:gd name="connsiteX65" fmla="*/ 440055 w 1310639"/>
                    <a:gd name="connsiteY65" fmla="*/ 500063 h 727710"/>
                    <a:gd name="connsiteX66" fmla="*/ 425768 w 1310639"/>
                    <a:gd name="connsiteY66" fmla="*/ 490538 h 727710"/>
                    <a:gd name="connsiteX67" fmla="*/ 420052 w 1310639"/>
                    <a:gd name="connsiteY67" fmla="*/ 503873 h 727710"/>
                    <a:gd name="connsiteX68" fmla="*/ 427672 w 1310639"/>
                    <a:gd name="connsiteY68" fmla="*/ 508635 h 727710"/>
                    <a:gd name="connsiteX69" fmla="*/ 422910 w 1310639"/>
                    <a:gd name="connsiteY69" fmla="*/ 517208 h 727710"/>
                    <a:gd name="connsiteX70" fmla="*/ 370522 w 1310639"/>
                    <a:gd name="connsiteY70" fmla="*/ 540068 h 727710"/>
                    <a:gd name="connsiteX71" fmla="*/ 341947 w 1310639"/>
                    <a:gd name="connsiteY71" fmla="*/ 522923 h 727710"/>
                    <a:gd name="connsiteX72" fmla="*/ 334327 w 1310639"/>
                    <a:gd name="connsiteY72" fmla="*/ 539115 h 727710"/>
                    <a:gd name="connsiteX73" fmla="*/ 316230 w 1310639"/>
                    <a:gd name="connsiteY73" fmla="*/ 556260 h 727710"/>
                    <a:gd name="connsiteX74" fmla="*/ 294322 w 1310639"/>
                    <a:gd name="connsiteY74" fmla="*/ 557213 h 727710"/>
                    <a:gd name="connsiteX75" fmla="*/ 252413 w 1310639"/>
                    <a:gd name="connsiteY75" fmla="*/ 535305 h 727710"/>
                    <a:gd name="connsiteX76" fmla="*/ 251460 w 1310639"/>
                    <a:gd name="connsiteY76" fmla="*/ 521017 h 727710"/>
                    <a:gd name="connsiteX77" fmla="*/ 237172 w 1310639"/>
                    <a:gd name="connsiteY77" fmla="*/ 514350 h 727710"/>
                    <a:gd name="connsiteX78" fmla="*/ 244793 w 1310639"/>
                    <a:gd name="connsiteY78" fmla="*/ 502920 h 727710"/>
                    <a:gd name="connsiteX79" fmla="*/ 238125 w 1310639"/>
                    <a:gd name="connsiteY79" fmla="*/ 497205 h 727710"/>
                    <a:gd name="connsiteX80" fmla="*/ 191452 w 1310639"/>
                    <a:gd name="connsiteY80" fmla="*/ 560070 h 727710"/>
                    <a:gd name="connsiteX81" fmla="*/ 163830 w 1310639"/>
                    <a:gd name="connsiteY81" fmla="*/ 569595 h 727710"/>
                    <a:gd name="connsiteX82" fmla="*/ 135255 w 1310639"/>
                    <a:gd name="connsiteY82" fmla="*/ 598170 h 727710"/>
                    <a:gd name="connsiteX83" fmla="*/ 131445 w 1310639"/>
                    <a:gd name="connsiteY83" fmla="*/ 619125 h 727710"/>
                    <a:gd name="connsiteX84" fmla="*/ 111443 w 1310639"/>
                    <a:gd name="connsiteY84" fmla="*/ 631508 h 727710"/>
                    <a:gd name="connsiteX85" fmla="*/ 110490 w 1310639"/>
                    <a:gd name="connsiteY85" fmla="*/ 647700 h 727710"/>
                    <a:gd name="connsiteX86" fmla="*/ 97155 w 1310639"/>
                    <a:gd name="connsiteY86" fmla="*/ 661035 h 727710"/>
                    <a:gd name="connsiteX87" fmla="*/ 80010 w 1310639"/>
                    <a:gd name="connsiteY87" fmla="*/ 665798 h 727710"/>
                    <a:gd name="connsiteX88" fmla="*/ 75247 w 1310639"/>
                    <a:gd name="connsiteY88" fmla="*/ 683895 h 727710"/>
                    <a:gd name="connsiteX89" fmla="*/ 65722 w 1310639"/>
                    <a:gd name="connsiteY89" fmla="*/ 687705 h 727710"/>
                    <a:gd name="connsiteX90" fmla="*/ 0 w 1310639"/>
                    <a:gd name="connsiteY90" fmla="*/ 727710 h 727710"/>
                    <a:gd name="connsiteX91" fmla="*/ 275272 w 1310639"/>
                    <a:gd name="connsiteY91" fmla="*/ 696277 h 727710"/>
                    <a:gd name="connsiteX92" fmla="*/ 277177 w 1310639"/>
                    <a:gd name="connsiteY92" fmla="*/ 686752 h 727710"/>
                    <a:gd name="connsiteX93" fmla="*/ 320993 w 1310639"/>
                    <a:gd name="connsiteY93" fmla="*/ 681990 h 727710"/>
                    <a:gd name="connsiteX94" fmla="*/ 318135 w 1310639"/>
                    <a:gd name="connsiteY94" fmla="*/ 688658 h 727710"/>
                    <a:gd name="connsiteX95" fmla="*/ 598170 w 1310639"/>
                    <a:gd name="connsiteY95" fmla="*/ 655320 h 727710"/>
                    <a:gd name="connsiteX96" fmla="*/ 973455 w 1310639"/>
                    <a:gd name="connsiteY96" fmla="*/ 585788 h 727710"/>
                    <a:gd name="connsiteX97" fmla="*/ 1250632 w 1310639"/>
                    <a:gd name="connsiteY97" fmla="*/ 527685 h 727710"/>
                    <a:gd name="connsiteX98" fmla="*/ 1244918 w 1310639"/>
                    <a:gd name="connsiteY98" fmla="*/ 516255 h 727710"/>
                    <a:gd name="connsiteX99" fmla="*/ 1248727 w 1310639"/>
                    <a:gd name="connsiteY99" fmla="*/ 515302 h 727710"/>
                    <a:gd name="connsiteX100" fmla="*/ 1257300 w 1310639"/>
                    <a:gd name="connsiteY100" fmla="*/ 523875 h 727710"/>
                    <a:gd name="connsiteX101" fmla="*/ 1256347 w 1310639"/>
                    <a:gd name="connsiteY101" fmla="*/ 510540 h 727710"/>
                    <a:gd name="connsiteX102" fmla="*/ 1253490 w 1310639"/>
                    <a:gd name="connsiteY102" fmla="*/ 492442 h 727710"/>
                    <a:gd name="connsiteX103" fmla="*/ 1268730 w 1310639"/>
                    <a:gd name="connsiteY103" fmla="*/ 503873 h 727710"/>
                    <a:gd name="connsiteX104" fmla="*/ 1277302 w 1310639"/>
                    <a:gd name="connsiteY104" fmla="*/ 523875 h 727710"/>
                    <a:gd name="connsiteX105" fmla="*/ 1277302 w 1310639"/>
                    <a:gd name="connsiteY105" fmla="*/ 511492 h 727710"/>
                    <a:gd name="connsiteX106" fmla="*/ 1244918 w 1310639"/>
                    <a:gd name="connsiteY106" fmla="*/ 459105 h 727710"/>
                    <a:gd name="connsiteX107" fmla="*/ 1244918 w 1310639"/>
                    <a:gd name="connsiteY107" fmla="*/ 447675 h 727710"/>
                    <a:gd name="connsiteX108" fmla="*/ 1238250 w 1310639"/>
                    <a:gd name="connsiteY108" fmla="*/ 440055 h 727710"/>
                    <a:gd name="connsiteX109" fmla="*/ 1225868 w 1310639"/>
                    <a:gd name="connsiteY109" fmla="*/ 446723 h 727710"/>
                    <a:gd name="connsiteX110" fmla="*/ 1230630 w 1310639"/>
                    <a:gd name="connsiteY110" fmla="*/ 460058 h 727710"/>
                    <a:gd name="connsiteX111" fmla="*/ 1223010 w 1310639"/>
                    <a:gd name="connsiteY111" fmla="*/ 460058 h 727710"/>
                    <a:gd name="connsiteX112" fmla="*/ 1219200 w 1310639"/>
                    <a:gd name="connsiteY112" fmla="*/ 450533 h 727710"/>
                    <a:gd name="connsiteX113" fmla="*/ 1213485 w 1310639"/>
                    <a:gd name="connsiteY113" fmla="*/ 459105 h 727710"/>
                    <a:gd name="connsiteX114" fmla="*/ 1204913 w 1310639"/>
                    <a:gd name="connsiteY114" fmla="*/ 448627 h 727710"/>
                    <a:gd name="connsiteX115" fmla="*/ 1184910 w 1310639"/>
                    <a:gd name="connsiteY115" fmla="*/ 447675 h 727710"/>
                    <a:gd name="connsiteX116" fmla="*/ 1183005 w 1310639"/>
                    <a:gd name="connsiteY116" fmla="*/ 454342 h 727710"/>
                    <a:gd name="connsiteX117" fmla="*/ 1197293 w 1310639"/>
                    <a:gd name="connsiteY117" fmla="*/ 474345 h 727710"/>
                    <a:gd name="connsiteX118" fmla="*/ 1183957 w 1310639"/>
                    <a:gd name="connsiteY118" fmla="*/ 467677 h 727710"/>
                    <a:gd name="connsiteX119" fmla="*/ 1179195 w 1310639"/>
                    <a:gd name="connsiteY119" fmla="*/ 458152 h 727710"/>
                    <a:gd name="connsiteX120" fmla="*/ 1175385 w 1310639"/>
                    <a:gd name="connsiteY120" fmla="*/ 465773 h 727710"/>
                    <a:gd name="connsiteX121" fmla="*/ 1167765 w 1310639"/>
                    <a:gd name="connsiteY121" fmla="*/ 466725 h 727710"/>
                    <a:gd name="connsiteX122" fmla="*/ 1153477 w 1310639"/>
                    <a:gd name="connsiteY122" fmla="*/ 482917 h 727710"/>
                    <a:gd name="connsiteX123" fmla="*/ 1156335 w 1310639"/>
                    <a:gd name="connsiteY123" fmla="*/ 467677 h 727710"/>
                    <a:gd name="connsiteX124" fmla="*/ 1156335 w 1310639"/>
                    <a:gd name="connsiteY124" fmla="*/ 454342 h 727710"/>
                    <a:gd name="connsiteX125" fmla="*/ 1142047 w 1310639"/>
                    <a:gd name="connsiteY125" fmla="*/ 447675 h 727710"/>
                    <a:gd name="connsiteX126" fmla="*/ 1124902 w 1310639"/>
                    <a:gd name="connsiteY126" fmla="*/ 442913 h 727710"/>
                    <a:gd name="connsiteX127" fmla="*/ 1122997 w 1310639"/>
                    <a:gd name="connsiteY127" fmla="*/ 426720 h 727710"/>
                    <a:gd name="connsiteX128" fmla="*/ 1117282 w 1310639"/>
                    <a:gd name="connsiteY128" fmla="*/ 414338 h 727710"/>
                    <a:gd name="connsiteX129" fmla="*/ 1111568 w 1310639"/>
                    <a:gd name="connsiteY129" fmla="*/ 424815 h 727710"/>
                    <a:gd name="connsiteX130" fmla="*/ 1095375 w 1310639"/>
                    <a:gd name="connsiteY130" fmla="*/ 415290 h 727710"/>
                    <a:gd name="connsiteX131" fmla="*/ 1076325 w 1310639"/>
                    <a:gd name="connsiteY131" fmla="*/ 418148 h 727710"/>
                    <a:gd name="connsiteX132" fmla="*/ 1078230 w 1310639"/>
                    <a:gd name="connsiteY132" fmla="*/ 409575 h 727710"/>
                    <a:gd name="connsiteX133" fmla="*/ 1092518 w 1310639"/>
                    <a:gd name="connsiteY133" fmla="*/ 407670 h 727710"/>
                    <a:gd name="connsiteX134" fmla="*/ 1101090 w 1310639"/>
                    <a:gd name="connsiteY134" fmla="*/ 412433 h 727710"/>
                    <a:gd name="connsiteX135" fmla="*/ 1117282 w 1310639"/>
                    <a:gd name="connsiteY135" fmla="*/ 404813 h 727710"/>
                    <a:gd name="connsiteX136" fmla="*/ 1125855 w 1310639"/>
                    <a:gd name="connsiteY136" fmla="*/ 408623 h 727710"/>
                    <a:gd name="connsiteX137" fmla="*/ 1130618 w 1310639"/>
                    <a:gd name="connsiteY137" fmla="*/ 418148 h 727710"/>
                    <a:gd name="connsiteX138" fmla="*/ 1130618 w 1310639"/>
                    <a:gd name="connsiteY138" fmla="*/ 424815 h 727710"/>
                    <a:gd name="connsiteX139" fmla="*/ 1148715 w 1310639"/>
                    <a:gd name="connsiteY139" fmla="*/ 428625 h 727710"/>
                    <a:gd name="connsiteX140" fmla="*/ 1151572 w 1310639"/>
                    <a:gd name="connsiteY140" fmla="*/ 437198 h 727710"/>
                    <a:gd name="connsiteX141" fmla="*/ 1160145 w 1310639"/>
                    <a:gd name="connsiteY141" fmla="*/ 441008 h 727710"/>
                    <a:gd name="connsiteX142" fmla="*/ 1168718 w 1310639"/>
                    <a:gd name="connsiteY142" fmla="*/ 452438 h 727710"/>
                    <a:gd name="connsiteX143" fmla="*/ 1182052 w 1310639"/>
                    <a:gd name="connsiteY143" fmla="*/ 437198 h 727710"/>
                    <a:gd name="connsiteX144" fmla="*/ 1187768 w 1310639"/>
                    <a:gd name="connsiteY144" fmla="*/ 437198 h 727710"/>
                    <a:gd name="connsiteX145" fmla="*/ 1186815 w 1310639"/>
                    <a:gd name="connsiteY145" fmla="*/ 417195 h 727710"/>
                    <a:gd name="connsiteX146" fmla="*/ 1174432 w 1310639"/>
                    <a:gd name="connsiteY146" fmla="*/ 426720 h 727710"/>
                    <a:gd name="connsiteX147" fmla="*/ 1168718 w 1310639"/>
                    <a:gd name="connsiteY147" fmla="*/ 418148 h 727710"/>
                    <a:gd name="connsiteX148" fmla="*/ 1183005 w 1310639"/>
                    <a:gd name="connsiteY148" fmla="*/ 416242 h 727710"/>
                    <a:gd name="connsiteX149" fmla="*/ 1171575 w 1310639"/>
                    <a:gd name="connsiteY149" fmla="*/ 407670 h 727710"/>
                    <a:gd name="connsiteX150" fmla="*/ 1160145 w 1310639"/>
                    <a:gd name="connsiteY150" fmla="*/ 413385 h 727710"/>
                    <a:gd name="connsiteX151" fmla="*/ 1159193 w 1310639"/>
                    <a:gd name="connsiteY151" fmla="*/ 397192 h 727710"/>
                    <a:gd name="connsiteX152" fmla="*/ 1143000 w 1310639"/>
                    <a:gd name="connsiteY152" fmla="*/ 399098 h 727710"/>
                    <a:gd name="connsiteX153" fmla="*/ 1122045 w 1310639"/>
                    <a:gd name="connsiteY153" fmla="*/ 388620 h 727710"/>
                    <a:gd name="connsiteX154" fmla="*/ 1104900 w 1310639"/>
                    <a:gd name="connsiteY154" fmla="*/ 367665 h 727710"/>
                    <a:gd name="connsiteX155" fmla="*/ 1139190 w 1310639"/>
                    <a:gd name="connsiteY155" fmla="*/ 388620 h 727710"/>
                    <a:gd name="connsiteX156" fmla="*/ 1147763 w 1310639"/>
                    <a:gd name="connsiteY156" fmla="*/ 391477 h 727710"/>
                    <a:gd name="connsiteX157" fmla="*/ 1163955 w 1310639"/>
                    <a:gd name="connsiteY157" fmla="*/ 383858 h 727710"/>
                    <a:gd name="connsiteX158" fmla="*/ 1147763 w 1310639"/>
                    <a:gd name="connsiteY158" fmla="*/ 375285 h 727710"/>
                    <a:gd name="connsiteX159" fmla="*/ 1153477 w 1310639"/>
                    <a:gd name="connsiteY159" fmla="*/ 369570 h 727710"/>
                    <a:gd name="connsiteX160" fmla="*/ 1143952 w 1310639"/>
                    <a:gd name="connsiteY160" fmla="*/ 364808 h 727710"/>
                    <a:gd name="connsiteX161" fmla="*/ 1151572 w 1310639"/>
                    <a:gd name="connsiteY161" fmla="*/ 362902 h 727710"/>
                    <a:gd name="connsiteX162" fmla="*/ 1148715 w 1310639"/>
                    <a:gd name="connsiteY162" fmla="*/ 354330 h 727710"/>
                    <a:gd name="connsiteX163" fmla="*/ 1159193 w 1310639"/>
                    <a:gd name="connsiteY163" fmla="*/ 362902 h 727710"/>
                    <a:gd name="connsiteX164" fmla="*/ 1163002 w 1310639"/>
                    <a:gd name="connsiteY164" fmla="*/ 355283 h 727710"/>
                    <a:gd name="connsiteX165" fmla="*/ 1166813 w 1310639"/>
                    <a:gd name="connsiteY165" fmla="*/ 367665 h 727710"/>
                    <a:gd name="connsiteX166" fmla="*/ 1178243 w 1310639"/>
                    <a:gd name="connsiteY166" fmla="*/ 375285 h 727710"/>
                    <a:gd name="connsiteX167" fmla="*/ 1183957 w 1310639"/>
                    <a:gd name="connsiteY167" fmla="*/ 370523 h 727710"/>
                    <a:gd name="connsiteX168" fmla="*/ 1179195 w 1310639"/>
                    <a:gd name="connsiteY168" fmla="*/ 364808 h 727710"/>
                    <a:gd name="connsiteX169" fmla="*/ 1178243 w 1310639"/>
                    <a:gd name="connsiteY169" fmla="*/ 340995 h 727710"/>
                    <a:gd name="connsiteX170" fmla="*/ 1167765 w 1310639"/>
                    <a:gd name="connsiteY170" fmla="*/ 340042 h 727710"/>
                    <a:gd name="connsiteX171" fmla="*/ 1152525 w 1310639"/>
                    <a:gd name="connsiteY171" fmla="*/ 332423 h 727710"/>
                    <a:gd name="connsiteX172" fmla="*/ 1161097 w 1310639"/>
                    <a:gd name="connsiteY172" fmla="*/ 321945 h 727710"/>
                    <a:gd name="connsiteX173" fmla="*/ 1142047 w 1310639"/>
                    <a:gd name="connsiteY173" fmla="*/ 320992 h 727710"/>
                    <a:gd name="connsiteX174" fmla="*/ 1138238 w 1310639"/>
                    <a:gd name="connsiteY174" fmla="*/ 316230 h 727710"/>
                    <a:gd name="connsiteX175" fmla="*/ 1124902 w 1310639"/>
                    <a:gd name="connsiteY175" fmla="*/ 321945 h 727710"/>
                    <a:gd name="connsiteX176" fmla="*/ 1111568 w 1310639"/>
                    <a:gd name="connsiteY176" fmla="*/ 314325 h 727710"/>
                    <a:gd name="connsiteX177" fmla="*/ 1106805 w 1310639"/>
                    <a:gd name="connsiteY177" fmla="*/ 302895 h 727710"/>
                    <a:gd name="connsiteX178" fmla="*/ 1086802 w 1310639"/>
                    <a:gd name="connsiteY178" fmla="*/ 291465 h 727710"/>
                    <a:gd name="connsiteX179" fmla="*/ 1066800 w 1310639"/>
                    <a:gd name="connsiteY179" fmla="*/ 274320 h 727710"/>
                    <a:gd name="connsiteX180" fmla="*/ 1045845 w 1310639"/>
                    <a:gd name="connsiteY180" fmla="*/ 256223 h 727710"/>
                    <a:gd name="connsiteX181" fmla="*/ 1074420 w 1310639"/>
                    <a:gd name="connsiteY181" fmla="*/ 268605 h 727710"/>
                    <a:gd name="connsiteX182" fmla="*/ 1082993 w 1310639"/>
                    <a:gd name="connsiteY182" fmla="*/ 280035 h 727710"/>
                    <a:gd name="connsiteX183" fmla="*/ 1102995 w 1310639"/>
                    <a:gd name="connsiteY183" fmla="*/ 286702 h 727710"/>
                    <a:gd name="connsiteX184" fmla="*/ 1124902 w 1310639"/>
                    <a:gd name="connsiteY184" fmla="*/ 310515 h 727710"/>
                    <a:gd name="connsiteX185" fmla="*/ 1126807 w 1310639"/>
                    <a:gd name="connsiteY185" fmla="*/ 294323 h 727710"/>
                    <a:gd name="connsiteX186" fmla="*/ 1132522 w 1310639"/>
                    <a:gd name="connsiteY186" fmla="*/ 306705 h 727710"/>
                    <a:gd name="connsiteX187" fmla="*/ 1154430 w 1310639"/>
                    <a:gd name="connsiteY187" fmla="*/ 311467 h 727710"/>
                    <a:gd name="connsiteX188" fmla="*/ 1154430 w 1310639"/>
                    <a:gd name="connsiteY188" fmla="*/ 273367 h 727710"/>
                    <a:gd name="connsiteX189" fmla="*/ 1146810 w 1310639"/>
                    <a:gd name="connsiteY189" fmla="*/ 262890 h 727710"/>
                    <a:gd name="connsiteX190" fmla="*/ 1157288 w 1310639"/>
                    <a:gd name="connsiteY190" fmla="*/ 266700 h 727710"/>
                    <a:gd name="connsiteX191" fmla="*/ 1158240 w 1310639"/>
                    <a:gd name="connsiteY191" fmla="*/ 251460 h 727710"/>
                    <a:gd name="connsiteX192" fmla="*/ 1128713 w 1310639"/>
                    <a:gd name="connsiteY192" fmla="*/ 238125 h 727710"/>
                    <a:gd name="connsiteX193" fmla="*/ 1113472 w 1310639"/>
                    <a:gd name="connsiteY193" fmla="*/ 236220 h 727710"/>
                    <a:gd name="connsiteX194" fmla="*/ 1101090 w 1310639"/>
                    <a:gd name="connsiteY194" fmla="*/ 234315 h 727710"/>
                    <a:gd name="connsiteX195" fmla="*/ 1103947 w 1310639"/>
                    <a:gd name="connsiteY195" fmla="*/ 222885 h 727710"/>
                    <a:gd name="connsiteX196" fmla="*/ 1089660 w 1310639"/>
                    <a:gd name="connsiteY196" fmla="*/ 220027 h 727710"/>
                    <a:gd name="connsiteX197" fmla="*/ 1088707 w 1310639"/>
                    <a:gd name="connsiteY197" fmla="*/ 214313 h 727710"/>
                    <a:gd name="connsiteX198" fmla="*/ 1071563 w 1310639"/>
                    <a:gd name="connsiteY198" fmla="*/ 214313 h 727710"/>
                    <a:gd name="connsiteX199" fmla="*/ 1069657 w 1310639"/>
                    <a:gd name="connsiteY199" fmla="*/ 221933 h 727710"/>
                    <a:gd name="connsiteX200" fmla="*/ 1062990 w 1310639"/>
                    <a:gd name="connsiteY200" fmla="*/ 212408 h 727710"/>
                    <a:gd name="connsiteX201" fmla="*/ 1037272 w 1310639"/>
                    <a:gd name="connsiteY201" fmla="*/ 212408 h 727710"/>
                    <a:gd name="connsiteX202" fmla="*/ 1027747 w 1310639"/>
                    <a:gd name="connsiteY202" fmla="*/ 208598 h 727710"/>
                    <a:gd name="connsiteX203" fmla="*/ 1025843 w 1310639"/>
                    <a:gd name="connsiteY203" fmla="*/ 199073 h 727710"/>
                    <a:gd name="connsiteX204" fmla="*/ 1014413 w 1310639"/>
                    <a:gd name="connsiteY204" fmla="*/ 193358 h 727710"/>
                    <a:gd name="connsiteX205" fmla="*/ 1010602 w 1310639"/>
                    <a:gd name="connsiteY205" fmla="*/ 179070 h 727710"/>
                    <a:gd name="connsiteX206" fmla="*/ 1004888 w 1310639"/>
                    <a:gd name="connsiteY206" fmla="*/ 175260 h 727710"/>
                    <a:gd name="connsiteX207" fmla="*/ 998220 w 1310639"/>
                    <a:gd name="connsiteY207" fmla="*/ 185738 h 727710"/>
                    <a:gd name="connsiteX208" fmla="*/ 989647 w 1310639"/>
                    <a:gd name="connsiteY208" fmla="*/ 187642 h 727710"/>
                    <a:gd name="connsiteX209" fmla="*/ 981075 w 1310639"/>
                    <a:gd name="connsiteY209" fmla="*/ 194310 h 727710"/>
                    <a:gd name="connsiteX210" fmla="*/ 966788 w 1310639"/>
                    <a:gd name="connsiteY210" fmla="*/ 194310 h 727710"/>
                    <a:gd name="connsiteX211" fmla="*/ 958215 w 1310639"/>
                    <a:gd name="connsiteY211" fmla="*/ 181927 h 727710"/>
                    <a:gd name="connsiteX212" fmla="*/ 962025 w 1310639"/>
                    <a:gd name="connsiteY212" fmla="*/ 152400 h 727710"/>
                    <a:gd name="connsiteX213" fmla="*/ 966788 w 1310639"/>
                    <a:gd name="connsiteY213" fmla="*/ 129540 h 727710"/>
                    <a:gd name="connsiteX214" fmla="*/ 972502 w 1310639"/>
                    <a:gd name="connsiteY214" fmla="*/ 134302 h 727710"/>
                    <a:gd name="connsiteX215" fmla="*/ 1183957 w 1310639"/>
                    <a:gd name="connsiteY215" fmla="*/ 240983 h 727710"/>
                    <a:gd name="connsiteX216" fmla="*/ 1192530 w 1310639"/>
                    <a:gd name="connsiteY216" fmla="*/ 240030 h 727710"/>
                    <a:gd name="connsiteX217" fmla="*/ 1192530 w 1310639"/>
                    <a:gd name="connsiteY217" fmla="*/ 234315 h 727710"/>
                    <a:gd name="connsiteX218" fmla="*/ 1184910 w 1310639"/>
                    <a:gd name="connsiteY218" fmla="*/ 235267 h 727710"/>
                    <a:gd name="connsiteX219" fmla="*/ 1255395 w 1310639"/>
                    <a:gd name="connsiteY219" fmla="*/ 376238 h 727710"/>
                    <a:gd name="connsiteX220" fmla="*/ 1245870 w 1310639"/>
                    <a:gd name="connsiteY220" fmla="*/ 401955 h 727710"/>
                    <a:gd name="connsiteX221" fmla="*/ 1257300 w 1310639"/>
                    <a:gd name="connsiteY221" fmla="*/ 389573 h 727710"/>
                    <a:gd name="connsiteX222" fmla="*/ 1238250 w 1310639"/>
                    <a:gd name="connsiteY222" fmla="*/ 230505 h 727710"/>
                    <a:gd name="connsiteX223" fmla="*/ 1244918 w 1310639"/>
                    <a:gd name="connsiteY223" fmla="*/ 233363 h 727710"/>
                    <a:gd name="connsiteX224" fmla="*/ 1243013 w 1310639"/>
                    <a:gd name="connsiteY224" fmla="*/ 251460 h 727710"/>
                    <a:gd name="connsiteX225" fmla="*/ 1238250 w 1310639"/>
                    <a:gd name="connsiteY225" fmla="*/ 246698 h 727710"/>
                    <a:gd name="connsiteX226" fmla="*/ 1225868 w 1310639"/>
                    <a:gd name="connsiteY226" fmla="*/ 256223 h 727710"/>
                    <a:gd name="connsiteX227" fmla="*/ 1235393 w 1310639"/>
                    <a:gd name="connsiteY227" fmla="*/ 260033 h 727710"/>
                    <a:gd name="connsiteX228" fmla="*/ 1218247 w 1310639"/>
                    <a:gd name="connsiteY228" fmla="*/ 301942 h 727710"/>
                    <a:gd name="connsiteX229" fmla="*/ 1219200 w 1310639"/>
                    <a:gd name="connsiteY229" fmla="*/ 379095 h 727710"/>
                    <a:gd name="connsiteX230" fmla="*/ 1237297 w 1310639"/>
                    <a:gd name="connsiteY230" fmla="*/ 408623 h 727710"/>
                    <a:gd name="connsiteX231" fmla="*/ 1242060 w 1310639"/>
                    <a:gd name="connsiteY231" fmla="*/ 394335 h 727710"/>
                    <a:gd name="connsiteX232" fmla="*/ 1245870 w 1310639"/>
                    <a:gd name="connsiteY232" fmla="*/ 368617 h 727710"/>
                    <a:gd name="connsiteX233" fmla="*/ 1243013 w 1310639"/>
                    <a:gd name="connsiteY233" fmla="*/ 346710 h 727710"/>
                    <a:gd name="connsiteX234" fmla="*/ 1249680 w 1310639"/>
                    <a:gd name="connsiteY234" fmla="*/ 338138 h 727710"/>
                    <a:gd name="connsiteX235" fmla="*/ 1247775 w 1310639"/>
                    <a:gd name="connsiteY235" fmla="*/ 324802 h 727710"/>
                    <a:gd name="connsiteX236" fmla="*/ 1259205 w 1310639"/>
                    <a:gd name="connsiteY236" fmla="*/ 319088 h 727710"/>
                    <a:gd name="connsiteX237" fmla="*/ 1253490 w 1310639"/>
                    <a:gd name="connsiteY237" fmla="*/ 314325 h 727710"/>
                    <a:gd name="connsiteX238" fmla="*/ 1258252 w 1310639"/>
                    <a:gd name="connsiteY238" fmla="*/ 307658 h 727710"/>
                    <a:gd name="connsiteX239" fmla="*/ 1265872 w 1310639"/>
                    <a:gd name="connsiteY239" fmla="*/ 318135 h 727710"/>
                    <a:gd name="connsiteX240" fmla="*/ 1263968 w 1310639"/>
                    <a:gd name="connsiteY240" fmla="*/ 328613 h 727710"/>
                    <a:gd name="connsiteX241" fmla="*/ 1260157 w 1310639"/>
                    <a:gd name="connsiteY241" fmla="*/ 365760 h 727710"/>
                    <a:gd name="connsiteX242" fmla="*/ 1270635 w 1310639"/>
                    <a:gd name="connsiteY242" fmla="*/ 344805 h 727710"/>
                    <a:gd name="connsiteX243" fmla="*/ 1274445 w 1310639"/>
                    <a:gd name="connsiteY243" fmla="*/ 315277 h 727710"/>
                    <a:gd name="connsiteX244" fmla="*/ 1275397 w 1310639"/>
                    <a:gd name="connsiteY244" fmla="*/ 286702 h 727710"/>
                    <a:gd name="connsiteX245" fmla="*/ 1272540 w 1310639"/>
                    <a:gd name="connsiteY245" fmla="*/ 267652 h 727710"/>
                    <a:gd name="connsiteX246" fmla="*/ 1278255 w 1310639"/>
                    <a:gd name="connsiteY246" fmla="*/ 245745 h 727710"/>
                    <a:gd name="connsiteX247" fmla="*/ 1288732 w 1310639"/>
                    <a:gd name="connsiteY247" fmla="*/ 228600 h 727710"/>
                    <a:gd name="connsiteX248" fmla="*/ 1289685 w 1310639"/>
                    <a:gd name="connsiteY248" fmla="*/ 207645 h 727710"/>
                    <a:gd name="connsiteX249" fmla="*/ 1292543 w 1310639"/>
                    <a:gd name="connsiteY249" fmla="*/ 199073 h 727710"/>
                    <a:gd name="connsiteX250" fmla="*/ 1248727 w 1310639"/>
                    <a:gd name="connsiteY250" fmla="*/ 214313 h 727710"/>
                    <a:gd name="connsiteX251" fmla="*/ 1242060 w 1310639"/>
                    <a:gd name="connsiteY251" fmla="*/ 221933 h 7277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  <a:cxn ang="0">
                      <a:pos x="connsiteX191" y="connsiteY191"/>
                    </a:cxn>
                    <a:cxn ang="0">
                      <a:pos x="connsiteX192" y="connsiteY192"/>
                    </a:cxn>
                    <a:cxn ang="0">
                      <a:pos x="connsiteX193" y="connsiteY193"/>
                    </a:cxn>
                    <a:cxn ang="0">
                      <a:pos x="connsiteX194" y="connsiteY194"/>
                    </a:cxn>
                    <a:cxn ang="0">
                      <a:pos x="connsiteX195" y="connsiteY195"/>
                    </a:cxn>
                    <a:cxn ang="0">
                      <a:pos x="connsiteX196" y="connsiteY196"/>
                    </a:cxn>
                    <a:cxn ang="0">
                      <a:pos x="connsiteX197" y="connsiteY197"/>
                    </a:cxn>
                    <a:cxn ang="0">
                      <a:pos x="connsiteX198" y="connsiteY198"/>
                    </a:cxn>
                    <a:cxn ang="0">
                      <a:pos x="connsiteX199" y="connsiteY199"/>
                    </a:cxn>
                    <a:cxn ang="0">
                      <a:pos x="connsiteX200" y="connsiteY200"/>
                    </a:cxn>
                    <a:cxn ang="0">
                      <a:pos x="connsiteX201" y="connsiteY201"/>
                    </a:cxn>
                    <a:cxn ang="0">
                      <a:pos x="connsiteX202" y="connsiteY202"/>
                    </a:cxn>
                    <a:cxn ang="0">
                      <a:pos x="connsiteX203" y="connsiteY203"/>
                    </a:cxn>
                    <a:cxn ang="0">
                      <a:pos x="connsiteX204" y="connsiteY204"/>
                    </a:cxn>
                    <a:cxn ang="0">
                      <a:pos x="connsiteX205" y="connsiteY205"/>
                    </a:cxn>
                    <a:cxn ang="0">
                      <a:pos x="connsiteX206" y="connsiteY206"/>
                    </a:cxn>
                    <a:cxn ang="0">
                      <a:pos x="connsiteX207" y="connsiteY207"/>
                    </a:cxn>
                    <a:cxn ang="0">
                      <a:pos x="connsiteX208" y="connsiteY208"/>
                    </a:cxn>
                    <a:cxn ang="0">
                      <a:pos x="connsiteX209" y="connsiteY209"/>
                    </a:cxn>
                    <a:cxn ang="0">
                      <a:pos x="connsiteX210" y="connsiteY210"/>
                    </a:cxn>
                    <a:cxn ang="0">
                      <a:pos x="connsiteX211" y="connsiteY211"/>
                    </a:cxn>
                    <a:cxn ang="0">
                      <a:pos x="connsiteX212" y="connsiteY212"/>
                    </a:cxn>
                    <a:cxn ang="0">
                      <a:pos x="connsiteX213" y="connsiteY213"/>
                    </a:cxn>
                    <a:cxn ang="0">
                      <a:pos x="connsiteX214" y="connsiteY214"/>
                    </a:cxn>
                    <a:cxn ang="0">
                      <a:pos x="connsiteX215" y="connsiteY215"/>
                    </a:cxn>
                    <a:cxn ang="0">
                      <a:pos x="connsiteX216" y="connsiteY216"/>
                    </a:cxn>
                    <a:cxn ang="0">
                      <a:pos x="connsiteX217" y="connsiteY217"/>
                    </a:cxn>
                    <a:cxn ang="0">
                      <a:pos x="connsiteX218" y="connsiteY218"/>
                    </a:cxn>
                    <a:cxn ang="0">
                      <a:pos x="connsiteX219" y="connsiteY219"/>
                    </a:cxn>
                    <a:cxn ang="0">
                      <a:pos x="connsiteX220" y="connsiteY220"/>
                    </a:cxn>
                    <a:cxn ang="0">
                      <a:pos x="connsiteX221" y="connsiteY221"/>
                    </a:cxn>
                    <a:cxn ang="0">
                      <a:pos x="connsiteX222" y="connsiteY222"/>
                    </a:cxn>
                    <a:cxn ang="0">
                      <a:pos x="connsiteX223" y="connsiteY223"/>
                    </a:cxn>
                    <a:cxn ang="0">
                      <a:pos x="connsiteX224" y="connsiteY224"/>
                    </a:cxn>
                    <a:cxn ang="0">
                      <a:pos x="connsiteX225" y="connsiteY225"/>
                    </a:cxn>
                    <a:cxn ang="0">
                      <a:pos x="connsiteX226" y="connsiteY226"/>
                    </a:cxn>
                    <a:cxn ang="0">
                      <a:pos x="connsiteX227" y="connsiteY227"/>
                    </a:cxn>
                    <a:cxn ang="0">
                      <a:pos x="connsiteX228" y="connsiteY228"/>
                    </a:cxn>
                    <a:cxn ang="0">
                      <a:pos x="connsiteX229" y="connsiteY229"/>
                    </a:cxn>
                    <a:cxn ang="0">
                      <a:pos x="connsiteX230" y="connsiteY230"/>
                    </a:cxn>
                    <a:cxn ang="0">
                      <a:pos x="connsiteX231" y="connsiteY231"/>
                    </a:cxn>
                    <a:cxn ang="0">
                      <a:pos x="connsiteX232" y="connsiteY232"/>
                    </a:cxn>
                    <a:cxn ang="0">
                      <a:pos x="connsiteX233" y="connsiteY233"/>
                    </a:cxn>
                    <a:cxn ang="0">
                      <a:pos x="connsiteX234" y="connsiteY234"/>
                    </a:cxn>
                    <a:cxn ang="0">
                      <a:pos x="connsiteX235" y="connsiteY235"/>
                    </a:cxn>
                    <a:cxn ang="0">
                      <a:pos x="connsiteX236" y="connsiteY236"/>
                    </a:cxn>
                    <a:cxn ang="0">
                      <a:pos x="connsiteX237" y="connsiteY237"/>
                    </a:cxn>
                    <a:cxn ang="0">
                      <a:pos x="connsiteX238" y="connsiteY238"/>
                    </a:cxn>
                    <a:cxn ang="0">
                      <a:pos x="connsiteX239" y="connsiteY239"/>
                    </a:cxn>
                    <a:cxn ang="0">
                      <a:pos x="connsiteX240" y="connsiteY240"/>
                    </a:cxn>
                    <a:cxn ang="0">
                      <a:pos x="connsiteX241" y="connsiteY241"/>
                    </a:cxn>
                    <a:cxn ang="0">
                      <a:pos x="connsiteX242" y="connsiteY242"/>
                    </a:cxn>
                    <a:cxn ang="0">
                      <a:pos x="connsiteX243" y="connsiteY243"/>
                    </a:cxn>
                    <a:cxn ang="0">
                      <a:pos x="connsiteX244" y="connsiteY244"/>
                    </a:cxn>
                    <a:cxn ang="0">
                      <a:pos x="connsiteX245" y="connsiteY245"/>
                    </a:cxn>
                    <a:cxn ang="0">
                      <a:pos x="connsiteX246" y="connsiteY246"/>
                    </a:cxn>
                    <a:cxn ang="0">
                      <a:pos x="connsiteX247" y="connsiteY247"/>
                    </a:cxn>
                    <a:cxn ang="0">
                      <a:pos x="connsiteX248" y="connsiteY248"/>
                    </a:cxn>
                    <a:cxn ang="0">
                      <a:pos x="connsiteX249" y="connsiteY249"/>
                    </a:cxn>
                    <a:cxn ang="0">
                      <a:pos x="connsiteX250" y="connsiteY250"/>
                    </a:cxn>
                    <a:cxn ang="0">
                      <a:pos x="connsiteX251" y="connsiteY251"/>
                    </a:cxn>
                  </a:cxnLst>
                  <a:rect l="l" t="t" r="r" b="b"/>
                  <a:pathLst>
                    <a:path w="1310639" h="727710">
                      <a:moveTo>
                        <a:pt x="1304925" y="197167"/>
                      </a:moveTo>
                      <a:lnTo>
                        <a:pt x="1294447" y="223838"/>
                      </a:lnTo>
                      <a:lnTo>
                        <a:pt x="1299210" y="234315"/>
                      </a:lnTo>
                      <a:lnTo>
                        <a:pt x="1303020" y="223838"/>
                      </a:lnTo>
                      <a:lnTo>
                        <a:pt x="1310640" y="194310"/>
                      </a:lnTo>
                      <a:close/>
                      <a:moveTo>
                        <a:pt x="975360" y="130492"/>
                      </a:moveTo>
                      <a:lnTo>
                        <a:pt x="968693" y="120967"/>
                      </a:lnTo>
                      <a:lnTo>
                        <a:pt x="978218" y="120015"/>
                      </a:lnTo>
                      <a:lnTo>
                        <a:pt x="987743" y="111442"/>
                      </a:lnTo>
                      <a:lnTo>
                        <a:pt x="991552" y="94298"/>
                      </a:lnTo>
                      <a:lnTo>
                        <a:pt x="989647" y="89535"/>
                      </a:lnTo>
                      <a:lnTo>
                        <a:pt x="990600" y="84773"/>
                      </a:lnTo>
                      <a:lnTo>
                        <a:pt x="987743" y="78105"/>
                      </a:lnTo>
                      <a:lnTo>
                        <a:pt x="982027" y="73342"/>
                      </a:lnTo>
                      <a:lnTo>
                        <a:pt x="978218" y="72390"/>
                      </a:lnTo>
                      <a:lnTo>
                        <a:pt x="973455" y="68580"/>
                      </a:lnTo>
                      <a:lnTo>
                        <a:pt x="967740" y="62865"/>
                      </a:lnTo>
                      <a:lnTo>
                        <a:pt x="958215" y="62865"/>
                      </a:lnTo>
                      <a:lnTo>
                        <a:pt x="952500" y="61913"/>
                      </a:lnTo>
                      <a:lnTo>
                        <a:pt x="948690" y="58103"/>
                      </a:lnTo>
                      <a:lnTo>
                        <a:pt x="949643" y="53340"/>
                      </a:lnTo>
                      <a:lnTo>
                        <a:pt x="933450" y="47625"/>
                      </a:lnTo>
                      <a:lnTo>
                        <a:pt x="925830" y="50483"/>
                      </a:lnTo>
                      <a:lnTo>
                        <a:pt x="914400" y="49530"/>
                      </a:lnTo>
                      <a:lnTo>
                        <a:pt x="907732" y="42863"/>
                      </a:lnTo>
                      <a:lnTo>
                        <a:pt x="902970" y="40958"/>
                      </a:lnTo>
                      <a:lnTo>
                        <a:pt x="901065" y="34290"/>
                      </a:lnTo>
                      <a:lnTo>
                        <a:pt x="906780" y="26670"/>
                      </a:lnTo>
                      <a:lnTo>
                        <a:pt x="906780" y="18098"/>
                      </a:lnTo>
                      <a:lnTo>
                        <a:pt x="895350" y="16192"/>
                      </a:lnTo>
                      <a:lnTo>
                        <a:pt x="885825" y="7620"/>
                      </a:lnTo>
                      <a:lnTo>
                        <a:pt x="877252" y="8573"/>
                      </a:lnTo>
                      <a:lnTo>
                        <a:pt x="862013" y="5715"/>
                      </a:lnTo>
                      <a:lnTo>
                        <a:pt x="858202" y="12383"/>
                      </a:lnTo>
                      <a:lnTo>
                        <a:pt x="854393" y="27623"/>
                      </a:lnTo>
                      <a:lnTo>
                        <a:pt x="849630" y="49530"/>
                      </a:lnTo>
                      <a:lnTo>
                        <a:pt x="754380" y="0"/>
                      </a:lnTo>
                      <a:lnTo>
                        <a:pt x="752475" y="8573"/>
                      </a:lnTo>
                      <a:lnTo>
                        <a:pt x="761047" y="23813"/>
                      </a:lnTo>
                      <a:lnTo>
                        <a:pt x="753427" y="45720"/>
                      </a:lnTo>
                      <a:lnTo>
                        <a:pt x="754380" y="73342"/>
                      </a:lnTo>
                      <a:lnTo>
                        <a:pt x="742950" y="80963"/>
                      </a:lnTo>
                      <a:lnTo>
                        <a:pt x="738188" y="100965"/>
                      </a:lnTo>
                      <a:lnTo>
                        <a:pt x="729615" y="108585"/>
                      </a:lnTo>
                      <a:lnTo>
                        <a:pt x="716280" y="125730"/>
                      </a:lnTo>
                      <a:lnTo>
                        <a:pt x="707707" y="133350"/>
                      </a:lnTo>
                      <a:lnTo>
                        <a:pt x="698182" y="157163"/>
                      </a:lnTo>
                      <a:lnTo>
                        <a:pt x="675322" y="146685"/>
                      </a:lnTo>
                      <a:lnTo>
                        <a:pt x="653415" y="227648"/>
                      </a:lnTo>
                      <a:lnTo>
                        <a:pt x="641032" y="242888"/>
                      </a:lnTo>
                      <a:lnTo>
                        <a:pt x="614363" y="238125"/>
                      </a:lnTo>
                      <a:lnTo>
                        <a:pt x="601980" y="220027"/>
                      </a:lnTo>
                      <a:lnTo>
                        <a:pt x="580072" y="213360"/>
                      </a:lnTo>
                      <a:lnTo>
                        <a:pt x="579120" y="258127"/>
                      </a:lnTo>
                      <a:lnTo>
                        <a:pt x="565785" y="274320"/>
                      </a:lnTo>
                      <a:lnTo>
                        <a:pt x="569595" y="288608"/>
                      </a:lnTo>
                      <a:lnTo>
                        <a:pt x="549593" y="309563"/>
                      </a:lnTo>
                      <a:lnTo>
                        <a:pt x="553402" y="327660"/>
                      </a:lnTo>
                      <a:lnTo>
                        <a:pt x="518160" y="387667"/>
                      </a:lnTo>
                      <a:lnTo>
                        <a:pt x="508635" y="419100"/>
                      </a:lnTo>
                      <a:lnTo>
                        <a:pt x="522922" y="430530"/>
                      </a:lnTo>
                      <a:lnTo>
                        <a:pt x="508635" y="448627"/>
                      </a:lnTo>
                      <a:lnTo>
                        <a:pt x="509588" y="461963"/>
                      </a:lnTo>
                      <a:lnTo>
                        <a:pt x="487680" y="481013"/>
                      </a:lnTo>
                      <a:lnTo>
                        <a:pt x="481013" y="470535"/>
                      </a:lnTo>
                      <a:lnTo>
                        <a:pt x="440055" y="500063"/>
                      </a:lnTo>
                      <a:lnTo>
                        <a:pt x="425768" y="490538"/>
                      </a:lnTo>
                      <a:lnTo>
                        <a:pt x="420052" y="503873"/>
                      </a:lnTo>
                      <a:lnTo>
                        <a:pt x="427672" y="508635"/>
                      </a:lnTo>
                      <a:lnTo>
                        <a:pt x="422910" y="517208"/>
                      </a:lnTo>
                      <a:lnTo>
                        <a:pt x="370522" y="540068"/>
                      </a:lnTo>
                      <a:lnTo>
                        <a:pt x="341947" y="522923"/>
                      </a:lnTo>
                      <a:lnTo>
                        <a:pt x="334327" y="539115"/>
                      </a:lnTo>
                      <a:lnTo>
                        <a:pt x="316230" y="556260"/>
                      </a:lnTo>
                      <a:lnTo>
                        <a:pt x="294322" y="557213"/>
                      </a:lnTo>
                      <a:lnTo>
                        <a:pt x="252413" y="535305"/>
                      </a:lnTo>
                      <a:lnTo>
                        <a:pt x="251460" y="521017"/>
                      </a:lnTo>
                      <a:lnTo>
                        <a:pt x="237172" y="514350"/>
                      </a:lnTo>
                      <a:lnTo>
                        <a:pt x="244793" y="502920"/>
                      </a:lnTo>
                      <a:lnTo>
                        <a:pt x="238125" y="497205"/>
                      </a:lnTo>
                      <a:lnTo>
                        <a:pt x="191452" y="560070"/>
                      </a:lnTo>
                      <a:lnTo>
                        <a:pt x="163830" y="569595"/>
                      </a:lnTo>
                      <a:lnTo>
                        <a:pt x="135255" y="598170"/>
                      </a:lnTo>
                      <a:lnTo>
                        <a:pt x="131445" y="619125"/>
                      </a:lnTo>
                      <a:lnTo>
                        <a:pt x="111443" y="631508"/>
                      </a:lnTo>
                      <a:lnTo>
                        <a:pt x="110490" y="647700"/>
                      </a:lnTo>
                      <a:lnTo>
                        <a:pt x="97155" y="661035"/>
                      </a:lnTo>
                      <a:lnTo>
                        <a:pt x="80010" y="665798"/>
                      </a:lnTo>
                      <a:lnTo>
                        <a:pt x="75247" y="683895"/>
                      </a:lnTo>
                      <a:lnTo>
                        <a:pt x="65722" y="687705"/>
                      </a:lnTo>
                      <a:lnTo>
                        <a:pt x="0" y="727710"/>
                      </a:lnTo>
                      <a:lnTo>
                        <a:pt x="275272" y="696277"/>
                      </a:lnTo>
                      <a:lnTo>
                        <a:pt x="277177" y="686752"/>
                      </a:lnTo>
                      <a:lnTo>
                        <a:pt x="320993" y="681990"/>
                      </a:lnTo>
                      <a:lnTo>
                        <a:pt x="318135" y="688658"/>
                      </a:lnTo>
                      <a:lnTo>
                        <a:pt x="598170" y="655320"/>
                      </a:lnTo>
                      <a:lnTo>
                        <a:pt x="973455" y="585788"/>
                      </a:lnTo>
                      <a:lnTo>
                        <a:pt x="1250632" y="527685"/>
                      </a:lnTo>
                      <a:lnTo>
                        <a:pt x="1244918" y="516255"/>
                      </a:lnTo>
                      <a:lnTo>
                        <a:pt x="1248727" y="515302"/>
                      </a:lnTo>
                      <a:lnTo>
                        <a:pt x="1257300" y="523875"/>
                      </a:lnTo>
                      <a:lnTo>
                        <a:pt x="1256347" y="510540"/>
                      </a:lnTo>
                      <a:lnTo>
                        <a:pt x="1253490" y="492442"/>
                      </a:lnTo>
                      <a:lnTo>
                        <a:pt x="1268730" y="503873"/>
                      </a:lnTo>
                      <a:lnTo>
                        <a:pt x="1277302" y="523875"/>
                      </a:lnTo>
                      <a:lnTo>
                        <a:pt x="1277302" y="511492"/>
                      </a:lnTo>
                      <a:lnTo>
                        <a:pt x="1244918" y="459105"/>
                      </a:lnTo>
                      <a:lnTo>
                        <a:pt x="1244918" y="447675"/>
                      </a:lnTo>
                      <a:lnTo>
                        <a:pt x="1238250" y="440055"/>
                      </a:lnTo>
                      <a:lnTo>
                        <a:pt x="1225868" y="446723"/>
                      </a:lnTo>
                      <a:lnTo>
                        <a:pt x="1230630" y="460058"/>
                      </a:lnTo>
                      <a:lnTo>
                        <a:pt x="1223010" y="460058"/>
                      </a:lnTo>
                      <a:lnTo>
                        <a:pt x="1219200" y="450533"/>
                      </a:lnTo>
                      <a:lnTo>
                        <a:pt x="1213485" y="459105"/>
                      </a:lnTo>
                      <a:lnTo>
                        <a:pt x="1204913" y="448627"/>
                      </a:lnTo>
                      <a:lnTo>
                        <a:pt x="1184910" y="447675"/>
                      </a:lnTo>
                      <a:lnTo>
                        <a:pt x="1183005" y="454342"/>
                      </a:lnTo>
                      <a:lnTo>
                        <a:pt x="1197293" y="474345"/>
                      </a:lnTo>
                      <a:lnTo>
                        <a:pt x="1183957" y="467677"/>
                      </a:lnTo>
                      <a:lnTo>
                        <a:pt x="1179195" y="458152"/>
                      </a:lnTo>
                      <a:lnTo>
                        <a:pt x="1175385" y="465773"/>
                      </a:lnTo>
                      <a:lnTo>
                        <a:pt x="1167765" y="466725"/>
                      </a:lnTo>
                      <a:lnTo>
                        <a:pt x="1153477" y="482917"/>
                      </a:lnTo>
                      <a:lnTo>
                        <a:pt x="1156335" y="467677"/>
                      </a:lnTo>
                      <a:lnTo>
                        <a:pt x="1156335" y="454342"/>
                      </a:lnTo>
                      <a:lnTo>
                        <a:pt x="1142047" y="447675"/>
                      </a:lnTo>
                      <a:lnTo>
                        <a:pt x="1124902" y="442913"/>
                      </a:lnTo>
                      <a:lnTo>
                        <a:pt x="1122997" y="426720"/>
                      </a:lnTo>
                      <a:lnTo>
                        <a:pt x="1117282" y="414338"/>
                      </a:lnTo>
                      <a:lnTo>
                        <a:pt x="1111568" y="424815"/>
                      </a:lnTo>
                      <a:lnTo>
                        <a:pt x="1095375" y="415290"/>
                      </a:lnTo>
                      <a:lnTo>
                        <a:pt x="1076325" y="418148"/>
                      </a:lnTo>
                      <a:lnTo>
                        <a:pt x="1078230" y="409575"/>
                      </a:lnTo>
                      <a:lnTo>
                        <a:pt x="1092518" y="407670"/>
                      </a:lnTo>
                      <a:lnTo>
                        <a:pt x="1101090" y="412433"/>
                      </a:lnTo>
                      <a:lnTo>
                        <a:pt x="1117282" y="404813"/>
                      </a:lnTo>
                      <a:lnTo>
                        <a:pt x="1125855" y="408623"/>
                      </a:lnTo>
                      <a:lnTo>
                        <a:pt x="1130618" y="418148"/>
                      </a:lnTo>
                      <a:lnTo>
                        <a:pt x="1130618" y="424815"/>
                      </a:lnTo>
                      <a:lnTo>
                        <a:pt x="1148715" y="428625"/>
                      </a:lnTo>
                      <a:lnTo>
                        <a:pt x="1151572" y="437198"/>
                      </a:lnTo>
                      <a:lnTo>
                        <a:pt x="1160145" y="441008"/>
                      </a:lnTo>
                      <a:lnTo>
                        <a:pt x="1168718" y="452438"/>
                      </a:lnTo>
                      <a:lnTo>
                        <a:pt x="1182052" y="437198"/>
                      </a:lnTo>
                      <a:lnTo>
                        <a:pt x="1187768" y="437198"/>
                      </a:lnTo>
                      <a:lnTo>
                        <a:pt x="1186815" y="417195"/>
                      </a:lnTo>
                      <a:lnTo>
                        <a:pt x="1174432" y="426720"/>
                      </a:lnTo>
                      <a:lnTo>
                        <a:pt x="1168718" y="418148"/>
                      </a:lnTo>
                      <a:lnTo>
                        <a:pt x="1183005" y="416242"/>
                      </a:lnTo>
                      <a:lnTo>
                        <a:pt x="1171575" y="407670"/>
                      </a:lnTo>
                      <a:lnTo>
                        <a:pt x="1160145" y="413385"/>
                      </a:lnTo>
                      <a:lnTo>
                        <a:pt x="1159193" y="397192"/>
                      </a:lnTo>
                      <a:lnTo>
                        <a:pt x="1143000" y="399098"/>
                      </a:lnTo>
                      <a:lnTo>
                        <a:pt x="1122045" y="388620"/>
                      </a:lnTo>
                      <a:lnTo>
                        <a:pt x="1104900" y="367665"/>
                      </a:lnTo>
                      <a:lnTo>
                        <a:pt x="1139190" y="388620"/>
                      </a:lnTo>
                      <a:lnTo>
                        <a:pt x="1147763" y="391477"/>
                      </a:lnTo>
                      <a:lnTo>
                        <a:pt x="1163955" y="383858"/>
                      </a:lnTo>
                      <a:lnTo>
                        <a:pt x="1147763" y="375285"/>
                      </a:lnTo>
                      <a:lnTo>
                        <a:pt x="1153477" y="369570"/>
                      </a:lnTo>
                      <a:lnTo>
                        <a:pt x="1143952" y="364808"/>
                      </a:lnTo>
                      <a:lnTo>
                        <a:pt x="1151572" y="362902"/>
                      </a:lnTo>
                      <a:lnTo>
                        <a:pt x="1148715" y="354330"/>
                      </a:lnTo>
                      <a:lnTo>
                        <a:pt x="1159193" y="362902"/>
                      </a:lnTo>
                      <a:lnTo>
                        <a:pt x="1163002" y="355283"/>
                      </a:lnTo>
                      <a:lnTo>
                        <a:pt x="1166813" y="367665"/>
                      </a:lnTo>
                      <a:lnTo>
                        <a:pt x="1178243" y="375285"/>
                      </a:lnTo>
                      <a:lnTo>
                        <a:pt x="1183957" y="370523"/>
                      </a:lnTo>
                      <a:lnTo>
                        <a:pt x="1179195" y="364808"/>
                      </a:lnTo>
                      <a:lnTo>
                        <a:pt x="1178243" y="340995"/>
                      </a:lnTo>
                      <a:lnTo>
                        <a:pt x="1167765" y="340042"/>
                      </a:lnTo>
                      <a:lnTo>
                        <a:pt x="1152525" y="332423"/>
                      </a:lnTo>
                      <a:lnTo>
                        <a:pt x="1161097" y="321945"/>
                      </a:lnTo>
                      <a:lnTo>
                        <a:pt x="1142047" y="320992"/>
                      </a:lnTo>
                      <a:lnTo>
                        <a:pt x="1138238" y="316230"/>
                      </a:lnTo>
                      <a:lnTo>
                        <a:pt x="1124902" y="321945"/>
                      </a:lnTo>
                      <a:lnTo>
                        <a:pt x="1111568" y="314325"/>
                      </a:lnTo>
                      <a:lnTo>
                        <a:pt x="1106805" y="302895"/>
                      </a:lnTo>
                      <a:lnTo>
                        <a:pt x="1086802" y="291465"/>
                      </a:lnTo>
                      <a:lnTo>
                        <a:pt x="1066800" y="274320"/>
                      </a:lnTo>
                      <a:lnTo>
                        <a:pt x="1045845" y="256223"/>
                      </a:lnTo>
                      <a:lnTo>
                        <a:pt x="1074420" y="268605"/>
                      </a:lnTo>
                      <a:lnTo>
                        <a:pt x="1082993" y="280035"/>
                      </a:lnTo>
                      <a:lnTo>
                        <a:pt x="1102995" y="286702"/>
                      </a:lnTo>
                      <a:lnTo>
                        <a:pt x="1124902" y="310515"/>
                      </a:lnTo>
                      <a:lnTo>
                        <a:pt x="1126807" y="294323"/>
                      </a:lnTo>
                      <a:lnTo>
                        <a:pt x="1132522" y="306705"/>
                      </a:lnTo>
                      <a:lnTo>
                        <a:pt x="1154430" y="311467"/>
                      </a:lnTo>
                      <a:lnTo>
                        <a:pt x="1154430" y="273367"/>
                      </a:lnTo>
                      <a:lnTo>
                        <a:pt x="1146810" y="262890"/>
                      </a:lnTo>
                      <a:lnTo>
                        <a:pt x="1157288" y="266700"/>
                      </a:lnTo>
                      <a:lnTo>
                        <a:pt x="1158240" y="251460"/>
                      </a:lnTo>
                      <a:lnTo>
                        <a:pt x="1128713" y="238125"/>
                      </a:lnTo>
                      <a:lnTo>
                        <a:pt x="1113472" y="236220"/>
                      </a:lnTo>
                      <a:lnTo>
                        <a:pt x="1101090" y="234315"/>
                      </a:lnTo>
                      <a:lnTo>
                        <a:pt x="1103947" y="222885"/>
                      </a:lnTo>
                      <a:lnTo>
                        <a:pt x="1089660" y="220027"/>
                      </a:lnTo>
                      <a:lnTo>
                        <a:pt x="1088707" y="214313"/>
                      </a:lnTo>
                      <a:lnTo>
                        <a:pt x="1071563" y="214313"/>
                      </a:lnTo>
                      <a:lnTo>
                        <a:pt x="1069657" y="221933"/>
                      </a:lnTo>
                      <a:lnTo>
                        <a:pt x="1062990" y="212408"/>
                      </a:lnTo>
                      <a:lnTo>
                        <a:pt x="1037272" y="212408"/>
                      </a:lnTo>
                      <a:lnTo>
                        <a:pt x="1027747" y="208598"/>
                      </a:lnTo>
                      <a:lnTo>
                        <a:pt x="1025843" y="199073"/>
                      </a:lnTo>
                      <a:lnTo>
                        <a:pt x="1014413" y="193358"/>
                      </a:lnTo>
                      <a:lnTo>
                        <a:pt x="1010602" y="179070"/>
                      </a:lnTo>
                      <a:lnTo>
                        <a:pt x="1004888" y="175260"/>
                      </a:lnTo>
                      <a:lnTo>
                        <a:pt x="998220" y="185738"/>
                      </a:lnTo>
                      <a:lnTo>
                        <a:pt x="989647" y="187642"/>
                      </a:lnTo>
                      <a:lnTo>
                        <a:pt x="981075" y="194310"/>
                      </a:lnTo>
                      <a:lnTo>
                        <a:pt x="966788" y="194310"/>
                      </a:lnTo>
                      <a:lnTo>
                        <a:pt x="958215" y="181927"/>
                      </a:lnTo>
                      <a:lnTo>
                        <a:pt x="962025" y="152400"/>
                      </a:lnTo>
                      <a:lnTo>
                        <a:pt x="966788" y="129540"/>
                      </a:lnTo>
                      <a:lnTo>
                        <a:pt x="972502" y="134302"/>
                      </a:lnTo>
                      <a:close/>
                      <a:moveTo>
                        <a:pt x="1183957" y="240983"/>
                      </a:moveTo>
                      <a:lnTo>
                        <a:pt x="1192530" y="240030"/>
                      </a:lnTo>
                      <a:lnTo>
                        <a:pt x="1192530" y="234315"/>
                      </a:lnTo>
                      <a:lnTo>
                        <a:pt x="1184910" y="235267"/>
                      </a:lnTo>
                      <a:close/>
                      <a:moveTo>
                        <a:pt x="1255395" y="376238"/>
                      </a:moveTo>
                      <a:lnTo>
                        <a:pt x="1245870" y="401955"/>
                      </a:lnTo>
                      <a:lnTo>
                        <a:pt x="1257300" y="389573"/>
                      </a:lnTo>
                      <a:close/>
                      <a:moveTo>
                        <a:pt x="1238250" y="230505"/>
                      </a:moveTo>
                      <a:lnTo>
                        <a:pt x="1244918" y="233363"/>
                      </a:lnTo>
                      <a:lnTo>
                        <a:pt x="1243013" y="251460"/>
                      </a:lnTo>
                      <a:lnTo>
                        <a:pt x="1238250" y="246698"/>
                      </a:lnTo>
                      <a:lnTo>
                        <a:pt x="1225868" y="256223"/>
                      </a:lnTo>
                      <a:lnTo>
                        <a:pt x="1235393" y="260033"/>
                      </a:lnTo>
                      <a:lnTo>
                        <a:pt x="1218247" y="301942"/>
                      </a:lnTo>
                      <a:lnTo>
                        <a:pt x="1219200" y="379095"/>
                      </a:lnTo>
                      <a:lnTo>
                        <a:pt x="1237297" y="408623"/>
                      </a:lnTo>
                      <a:lnTo>
                        <a:pt x="1242060" y="394335"/>
                      </a:lnTo>
                      <a:lnTo>
                        <a:pt x="1245870" y="368617"/>
                      </a:lnTo>
                      <a:lnTo>
                        <a:pt x="1243013" y="346710"/>
                      </a:lnTo>
                      <a:lnTo>
                        <a:pt x="1249680" y="338138"/>
                      </a:lnTo>
                      <a:lnTo>
                        <a:pt x="1247775" y="324802"/>
                      </a:lnTo>
                      <a:lnTo>
                        <a:pt x="1259205" y="319088"/>
                      </a:lnTo>
                      <a:lnTo>
                        <a:pt x="1253490" y="314325"/>
                      </a:lnTo>
                      <a:lnTo>
                        <a:pt x="1258252" y="307658"/>
                      </a:lnTo>
                      <a:lnTo>
                        <a:pt x="1265872" y="318135"/>
                      </a:lnTo>
                      <a:lnTo>
                        <a:pt x="1263968" y="328613"/>
                      </a:lnTo>
                      <a:lnTo>
                        <a:pt x="1260157" y="365760"/>
                      </a:lnTo>
                      <a:lnTo>
                        <a:pt x="1270635" y="344805"/>
                      </a:lnTo>
                      <a:lnTo>
                        <a:pt x="1274445" y="315277"/>
                      </a:lnTo>
                      <a:lnTo>
                        <a:pt x="1275397" y="286702"/>
                      </a:lnTo>
                      <a:lnTo>
                        <a:pt x="1272540" y="267652"/>
                      </a:lnTo>
                      <a:lnTo>
                        <a:pt x="1278255" y="245745"/>
                      </a:lnTo>
                      <a:lnTo>
                        <a:pt x="1288732" y="228600"/>
                      </a:lnTo>
                      <a:lnTo>
                        <a:pt x="1289685" y="207645"/>
                      </a:lnTo>
                      <a:lnTo>
                        <a:pt x="1292543" y="199073"/>
                      </a:lnTo>
                      <a:lnTo>
                        <a:pt x="1248727" y="214313"/>
                      </a:lnTo>
                      <a:lnTo>
                        <a:pt x="1242060" y="221933"/>
                      </a:lnTo>
                      <a:close/>
                    </a:path>
                  </a:pathLst>
                </a:custGeom>
                <a:solidFill>
                  <a:srgbClr val="ED3C8D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algn="ctr"/>
                  <a:endParaRPr lang="en-US" sz="1200" b="1">
                    <a:solidFill>
                      <a:schemeClr val="bg1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  <p:sp>
              <p:nvSpPr>
                <p:cNvPr id="487" name="Freeform: Shape 486">
                  <a:extLst>
                    <a:ext uri="{FF2B5EF4-FFF2-40B4-BE49-F238E27FC236}">
                      <a16:creationId xmlns:a16="http://schemas.microsoft.com/office/drawing/2014/main" id="{67E58A1A-8AF8-4047-01EA-945E9E65E4D7}"/>
                    </a:ext>
                  </a:extLst>
                </p:cNvPr>
                <p:cNvSpPr/>
                <p:nvPr/>
              </p:nvSpPr>
              <p:spPr>
                <a:xfrm>
                  <a:off x="2629037" y="1498080"/>
                  <a:ext cx="1000069" cy="739812"/>
                </a:xfrm>
                <a:custGeom>
                  <a:avLst/>
                  <a:gdLst>
                    <a:gd name="connsiteX0" fmla="*/ 995362 w 1116330"/>
                    <a:gd name="connsiteY0" fmla="*/ 746760 h 825817"/>
                    <a:gd name="connsiteX1" fmla="*/ 1002030 w 1116330"/>
                    <a:gd name="connsiteY1" fmla="*/ 784860 h 825817"/>
                    <a:gd name="connsiteX2" fmla="*/ 991553 w 1116330"/>
                    <a:gd name="connsiteY2" fmla="*/ 825818 h 825817"/>
                    <a:gd name="connsiteX3" fmla="*/ 702945 w 1116330"/>
                    <a:gd name="connsiteY3" fmla="*/ 756285 h 825817"/>
                    <a:gd name="connsiteX4" fmla="*/ 676275 w 1116330"/>
                    <a:gd name="connsiteY4" fmla="*/ 765810 h 825817"/>
                    <a:gd name="connsiteX5" fmla="*/ 624840 w 1116330"/>
                    <a:gd name="connsiteY5" fmla="*/ 757238 h 825817"/>
                    <a:gd name="connsiteX6" fmla="*/ 607695 w 1116330"/>
                    <a:gd name="connsiteY6" fmla="*/ 748665 h 825817"/>
                    <a:gd name="connsiteX7" fmla="*/ 593407 w 1116330"/>
                    <a:gd name="connsiteY7" fmla="*/ 760095 h 825817"/>
                    <a:gd name="connsiteX8" fmla="*/ 561975 w 1116330"/>
                    <a:gd name="connsiteY8" fmla="*/ 756285 h 825817"/>
                    <a:gd name="connsiteX9" fmla="*/ 519113 w 1116330"/>
                    <a:gd name="connsiteY9" fmla="*/ 761048 h 825817"/>
                    <a:gd name="connsiteX10" fmla="*/ 510540 w 1116330"/>
                    <a:gd name="connsiteY10" fmla="*/ 767715 h 825817"/>
                    <a:gd name="connsiteX11" fmla="*/ 470535 w 1116330"/>
                    <a:gd name="connsiteY11" fmla="*/ 763905 h 825817"/>
                    <a:gd name="connsiteX12" fmla="*/ 462915 w 1116330"/>
                    <a:gd name="connsiteY12" fmla="*/ 748665 h 825817"/>
                    <a:gd name="connsiteX13" fmla="*/ 451485 w 1116330"/>
                    <a:gd name="connsiteY13" fmla="*/ 746760 h 825817"/>
                    <a:gd name="connsiteX14" fmla="*/ 409575 w 1116330"/>
                    <a:gd name="connsiteY14" fmla="*/ 759143 h 825817"/>
                    <a:gd name="connsiteX15" fmla="*/ 394335 w 1116330"/>
                    <a:gd name="connsiteY15" fmla="*/ 748665 h 825817"/>
                    <a:gd name="connsiteX16" fmla="*/ 373380 w 1116330"/>
                    <a:gd name="connsiteY16" fmla="*/ 756285 h 825817"/>
                    <a:gd name="connsiteX17" fmla="*/ 371475 w 1116330"/>
                    <a:gd name="connsiteY17" fmla="*/ 739140 h 825817"/>
                    <a:gd name="connsiteX18" fmla="*/ 349567 w 1116330"/>
                    <a:gd name="connsiteY18" fmla="*/ 727710 h 825817"/>
                    <a:gd name="connsiteX19" fmla="*/ 335280 w 1116330"/>
                    <a:gd name="connsiteY19" fmla="*/ 725805 h 825817"/>
                    <a:gd name="connsiteX20" fmla="*/ 325755 w 1116330"/>
                    <a:gd name="connsiteY20" fmla="*/ 715328 h 825817"/>
                    <a:gd name="connsiteX21" fmla="*/ 297180 w 1116330"/>
                    <a:gd name="connsiteY21" fmla="*/ 718185 h 825817"/>
                    <a:gd name="connsiteX22" fmla="*/ 285750 w 1116330"/>
                    <a:gd name="connsiteY22" fmla="*/ 710565 h 825817"/>
                    <a:gd name="connsiteX23" fmla="*/ 274320 w 1116330"/>
                    <a:gd name="connsiteY23" fmla="*/ 710565 h 825817"/>
                    <a:gd name="connsiteX24" fmla="*/ 262890 w 1116330"/>
                    <a:gd name="connsiteY24" fmla="*/ 719138 h 825817"/>
                    <a:gd name="connsiteX25" fmla="*/ 210502 w 1116330"/>
                    <a:gd name="connsiteY25" fmla="*/ 725805 h 825817"/>
                    <a:gd name="connsiteX26" fmla="*/ 147638 w 1116330"/>
                    <a:gd name="connsiteY26" fmla="*/ 685800 h 825817"/>
                    <a:gd name="connsiteX27" fmla="*/ 158115 w 1116330"/>
                    <a:gd name="connsiteY27" fmla="*/ 632460 h 825817"/>
                    <a:gd name="connsiteX28" fmla="*/ 154305 w 1116330"/>
                    <a:gd name="connsiteY28" fmla="*/ 593408 h 825817"/>
                    <a:gd name="connsiteX29" fmla="*/ 123825 w 1116330"/>
                    <a:gd name="connsiteY29" fmla="*/ 558165 h 825817"/>
                    <a:gd name="connsiteX30" fmla="*/ 88582 w 1116330"/>
                    <a:gd name="connsiteY30" fmla="*/ 559118 h 825817"/>
                    <a:gd name="connsiteX31" fmla="*/ 84773 w 1116330"/>
                    <a:gd name="connsiteY31" fmla="*/ 548640 h 825817"/>
                    <a:gd name="connsiteX32" fmla="*/ 88582 w 1116330"/>
                    <a:gd name="connsiteY32" fmla="*/ 537210 h 825817"/>
                    <a:gd name="connsiteX33" fmla="*/ 81915 w 1116330"/>
                    <a:gd name="connsiteY33" fmla="*/ 529590 h 825817"/>
                    <a:gd name="connsiteX34" fmla="*/ 72390 w 1116330"/>
                    <a:gd name="connsiteY34" fmla="*/ 530543 h 825817"/>
                    <a:gd name="connsiteX35" fmla="*/ 52388 w 1116330"/>
                    <a:gd name="connsiteY35" fmla="*/ 516255 h 825817"/>
                    <a:gd name="connsiteX36" fmla="*/ 40957 w 1116330"/>
                    <a:gd name="connsiteY36" fmla="*/ 520065 h 825817"/>
                    <a:gd name="connsiteX37" fmla="*/ 21907 w 1116330"/>
                    <a:gd name="connsiteY37" fmla="*/ 519113 h 825817"/>
                    <a:gd name="connsiteX38" fmla="*/ 15240 w 1116330"/>
                    <a:gd name="connsiteY38" fmla="*/ 504825 h 825817"/>
                    <a:gd name="connsiteX39" fmla="*/ 0 w 1116330"/>
                    <a:gd name="connsiteY39" fmla="*/ 501968 h 825817"/>
                    <a:gd name="connsiteX40" fmla="*/ 23813 w 1116330"/>
                    <a:gd name="connsiteY40" fmla="*/ 430530 h 825817"/>
                    <a:gd name="connsiteX41" fmla="*/ 17145 w 1116330"/>
                    <a:gd name="connsiteY41" fmla="*/ 487680 h 825817"/>
                    <a:gd name="connsiteX42" fmla="*/ 21907 w 1116330"/>
                    <a:gd name="connsiteY42" fmla="*/ 492443 h 825817"/>
                    <a:gd name="connsiteX43" fmla="*/ 21907 w 1116330"/>
                    <a:gd name="connsiteY43" fmla="*/ 473393 h 825817"/>
                    <a:gd name="connsiteX44" fmla="*/ 29527 w 1116330"/>
                    <a:gd name="connsiteY44" fmla="*/ 471488 h 825817"/>
                    <a:gd name="connsiteX45" fmla="*/ 40005 w 1116330"/>
                    <a:gd name="connsiteY45" fmla="*/ 493395 h 825817"/>
                    <a:gd name="connsiteX46" fmla="*/ 35242 w 1116330"/>
                    <a:gd name="connsiteY46" fmla="*/ 472440 h 825817"/>
                    <a:gd name="connsiteX47" fmla="*/ 46672 w 1116330"/>
                    <a:gd name="connsiteY47" fmla="*/ 432435 h 825817"/>
                    <a:gd name="connsiteX48" fmla="*/ 63817 w 1116330"/>
                    <a:gd name="connsiteY48" fmla="*/ 436245 h 825817"/>
                    <a:gd name="connsiteX49" fmla="*/ 53340 w 1116330"/>
                    <a:gd name="connsiteY49" fmla="*/ 417195 h 825817"/>
                    <a:gd name="connsiteX50" fmla="*/ 43815 w 1116330"/>
                    <a:gd name="connsiteY50" fmla="*/ 420053 h 825817"/>
                    <a:gd name="connsiteX51" fmla="*/ 29527 w 1116330"/>
                    <a:gd name="connsiteY51" fmla="*/ 416243 h 825817"/>
                    <a:gd name="connsiteX52" fmla="*/ 31432 w 1116330"/>
                    <a:gd name="connsiteY52" fmla="*/ 376238 h 825817"/>
                    <a:gd name="connsiteX53" fmla="*/ 33338 w 1116330"/>
                    <a:gd name="connsiteY53" fmla="*/ 390525 h 825817"/>
                    <a:gd name="connsiteX54" fmla="*/ 41910 w 1116330"/>
                    <a:gd name="connsiteY54" fmla="*/ 395288 h 825817"/>
                    <a:gd name="connsiteX55" fmla="*/ 47625 w 1116330"/>
                    <a:gd name="connsiteY55" fmla="*/ 380048 h 825817"/>
                    <a:gd name="connsiteX56" fmla="*/ 78105 w 1116330"/>
                    <a:gd name="connsiteY56" fmla="*/ 380048 h 825817"/>
                    <a:gd name="connsiteX57" fmla="*/ 57150 w 1116330"/>
                    <a:gd name="connsiteY57" fmla="*/ 368618 h 825817"/>
                    <a:gd name="connsiteX58" fmla="*/ 40957 w 1116330"/>
                    <a:gd name="connsiteY58" fmla="*/ 350520 h 825817"/>
                    <a:gd name="connsiteX59" fmla="*/ 27622 w 1116330"/>
                    <a:gd name="connsiteY59" fmla="*/ 365760 h 825817"/>
                    <a:gd name="connsiteX60" fmla="*/ 39052 w 1116330"/>
                    <a:gd name="connsiteY60" fmla="*/ 336233 h 825817"/>
                    <a:gd name="connsiteX61" fmla="*/ 36195 w 1116330"/>
                    <a:gd name="connsiteY61" fmla="*/ 292418 h 825817"/>
                    <a:gd name="connsiteX62" fmla="*/ 34290 w 1116330"/>
                    <a:gd name="connsiteY62" fmla="*/ 258128 h 825817"/>
                    <a:gd name="connsiteX63" fmla="*/ 42863 w 1116330"/>
                    <a:gd name="connsiteY63" fmla="*/ 200025 h 825817"/>
                    <a:gd name="connsiteX64" fmla="*/ 38100 w 1116330"/>
                    <a:gd name="connsiteY64" fmla="*/ 180975 h 825817"/>
                    <a:gd name="connsiteX65" fmla="*/ 24765 w 1116330"/>
                    <a:gd name="connsiteY65" fmla="*/ 160973 h 825817"/>
                    <a:gd name="connsiteX66" fmla="*/ 25717 w 1116330"/>
                    <a:gd name="connsiteY66" fmla="*/ 122873 h 825817"/>
                    <a:gd name="connsiteX67" fmla="*/ 29527 w 1116330"/>
                    <a:gd name="connsiteY67" fmla="*/ 97155 h 825817"/>
                    <a:gd name="connsiteX68" fmla="*/ 48577 w 1116330"/>
                    <a:gd name="connsiteY68" fmla="*/ 75248 h 825817"/>
                    <a:gd name="connsiteX69" fmla="*/ 41910 w 1116330"/>
                    <a:gd name="connsiteY69" fmla="*/ 61913 h 825817"/>
                    <a:gd name="connsiteX70" fmla="*/ 43815 w 1116330"/>
                    <a:gd name="connsiteY70" fmla="*/ 56198 h 825817"/>
                    <a:gd name="connsiteX71" fmla="*/ 52388 w 1116330"/>
                    <a:gd name="connsiteY71" fmla="*/ 57150 h 825817"/>
                    <a:gd name="connsiteX72" fmla="*/ 126682 w 1116330"/>
                    <a:gd name="connsiteY72" fmla="*/ 129540 h 825817"/>
                    <a:gd name="connsiteX73" fmla="*/ 171450 w 1116330"/>
                    <a:gd name="connsiteY73" fmla="*/ 147638 h 825817"/>
                    <a:gd name="connsiteX74" fmla="*/ 220027 w 1116330"/>
                    <a:gd name="connsiteY74" fmla="*/ 171450 h 825817"/>
                    <a:gd name="connsiteX75" fmla="*/ 250507 w 1116330"/>
                    <a:gd name="connsiteY75" fmla="*/ 170498 h 825817"/>
                    <a:gd name="connsiteX76" fmla="*/ 252413 w 1116330"/>
                    <a:gd name="connsiteY76" fmla="*/ 199073 h 825817"/>
                    <a:gd name="connsiteX77" fmla="*/ 261938 w 1116330"/>
                    <a:gd name="connsiteY77" fmla="*/ 183833 h 825817"/>
                    <a:gd name="connsiteX78" fmla="*/ 268605 w 1116330"/>
                    <a:gd name="connsiteY78" fmla="*/ 183833 h 825817"/>
                    <a:gd name="connsiteX79" fmla="*/ 274320 w 1116330"/>
                    <a:gd name="connsiteY79" fmla="*/ 209550 h 825817"/>
                    <a:gd name="connsiteX80" fmla="*/ 279082 w 1116330"/>
                    <a:gd name="connsiteY80" fmla="*/ 184785 h 825817"/>
                    <a:gd name="connsiteX81" fmla="*/ 292417 w 1116330"/>
                    <a:gd name="connsiteY81" fmla="*/ 182880 h 825817"/>
                    <a:gd name="connsiteX82" fmla="*/ 297180 w 1116330"/>
                    <a:gd name="connsiteY82" fmla="*/ 189548 h 825817"/>
                    <a:gd name="connsiteX83" fmla="*/ 286703 w 1116330"/>
                    <a:gd name="connsiteY83" fmla="*/ 195263 h 825817"/>
                    <a:gd name="connsiteX84" fmla="*/ 287655 w 1116330"/>
                    <a:gd name="connsiteY84" fmla="*/ 210503 h 825817"/>
                    <a:gd name="connsiteX85" fmla="*/ 294323 w 1116330"/>
                    <a:gd name="connsiteY85" fmla="*/ 196215 h 825817"/>
                    <a:gd name="connsiteX86" fmla="*/ 304800 w 1116330"/>
                    <a:gd name="connsiteY86" fmla="*/ 196215 h 825817"/>
                    <a:gd name="connsiteX87" fmla="*/ 300990 w 1116330"/>
                    <a:gd name="connsiteY87" fmla="*/ 220980 h 825817"/>
                    <a:gd name="connsiteX88" fmla="*/ 290513 w 1116330"/>
                    <a:gd name="connsiteY88" fmla="*/ 213360 h 825817"/>
                    <a:gd name="connsiteX89" fmla="*/ 294323 w 1116330"/>
                    <a:gd name="connsiteY89" fmla="*/ 226695 h 825817"/>
                    <a:gd name="connsiteX90" fmla="*/ 293370 w 1116330"/>
                    <a:gd name="connsiteY90" fmla="*/ 240983 h 825817"/>
                    <a:gd name="connsiteX91" fmla="*/ 285750 w 1116330"/>
                    <a:gd name="connsiteY91" fmla="*/ 247650 h 825817"/>
                    <a:gd name="connsiteX92" fmla="*/ 261938 w 1116330"/>
                    <a:gd name="connsiteY92" fmla="*/ 275273 h 825817"/>
                    <a:gd name="connsiteX93" fmla="*/ 273367 w 1116330"/>
                    <a:gd name="connsiteY93" fmla="*/ 242888 h 825817"/>
                    <a:gd name="connsiteX94" fmla="*/ 258127 w 1116330"/>
                    <a:gd name="connsiteY94" fmla="*/ 246698 h 825817"/>
                    <a:gd name="connsiteX95" fmla="*/ 254317 w 1116330"/>
                    <a:gd name="connsiteY95" fmla="*/ 266700 h 825817"/>
                    <a:gd name="connsiteX96" fmla="*/ 218123 w 1116330"/>
                    <a:gd name="connsiteY96" fmla="*/ 293370 h 825817"/>
                    <a:gd name="connsiteX97" fmla="*/ 214313 w 1116330"/>
                    <a:gd name="connsiteY97" fmla="*/ 302895 h 825817"/>
                    <a:gd name="connsiteX98" fmla="*/ 194310 w 1116330"/>
                    <a:gd name="connsiteY98" fmla="*/ 323850 h 825817"/>
                    <a:gd name="connsiteX99" fmla="*/ 193357 w 1116330"/>
                    <a:gd name="connsiteY99" fmla="*/ 333375 h 825817"/>
                    <a:gd name="connsiteX100" fmla="*/ 214313 w 1116330"/>
                    <a:gd name="connsiteY100" fmla="*/ 333375 h 825817"/>
                    <a:gd name="connsiteX101" fmla="*/ 237173 w 1116330"/>
                    <a:gd name="connsiteY101" fmla="*/ 331470 h 825817"/>
                    <a:gd name="connsiteX102" fmla="*/ 241935 w 1116330"/>
                    <a:gd name="connsiteY102" fmla="*/ 322898 h 825817"/>
                    <a:gd name="connsiteX103" fmla="*/ 204788 w 1116330"/>
                    <a:gd name="connsiteY103" fmla="*/ 327660 h 825817"/>
                    <a:gd name="connsiteX104" fmla="*/ 204788 w 1116330"/>
                    <a:gd name="connsiteY104" fmla="*/ 321945 h 825817"/>
                    <a:gd name="connsiteX105" fmla="*/ 229552 w 1116330"/>
                    <a:gd name="connsiteY105" fmla="*/ 295275 h 825817"/>
                    <a:gd name="connsiteX106" fmla="*/ 246698 w 1116330"/>
                    <a:gd name="connsiteY106" fmla="*/ 287655 h 825817"/>
                    <a:gd name="connsiteX107" fmla="*/ 264795 w 1116330"/>
                    <a:gd name="connsiteY107" fmla="*/ 285750 h 825817"/>
                    <a:gd name="connsiteX108" fmla="*/ 274320 w 1116330"/>
                    <a:gd name="connsiteY108" fmla="*/ 270510 h 825817"/>
                    <a:gd name="connsiteX109" fmla="*/ 302895 w 1116330"/>
                    <a:gd name="connsiteY109" fmla="*/ 248603 h 825817"/>
                    <a:gd name="connsiteX110" fmla="*/ 302895 w 1116330"/>
                    <a:gd name="connsiteY110" fmla="*/ 235268 h 825817"/>
                    <a:gd name="connsiteX111" fmla="*/ 313373 w 1116330"/>
                    <a:gd name="connsiteY111" fmla="*/ 235268 h 825817"/>
                    <a:gd name="connsiteX112" fmla="*/ 314325 w 1116330"/>
                    <a:gd name="connsiteY112" fmla="*/ 273368 h 825817"/>
                    <a:gd name="connsiteX113" fmla="*/ 300038 w 1116330"/>
                    <a:gd name="connsiteY113" fmla="*/ 273368 h 825817"/>
                    <a:gd name="connsiteX114" fmla="*/ 294323 w 1116330"/>
                    <a:gd name="connsiteY114" fmla="*/ 280988 h 825817"/>
                    <a:gd name="connsiteX115" fmla="*/ 283845 w 1116330"/>
                    <a:gd name="connsiteY115" fmla="*/ 272415 h 825817"/>
                    <a:gd name="connsiteX116" fmla="*/ 286703 w 1116330"/>
                    <a:gd name="connsiteY116" fmla="*/ 282893 h 825817"/>
                    <a:gd name="connsiteX117" fmla="*/ 286703 w 1116330"/>
                    <a:gd name="connsiteY117" fmla="*/ 299085 h 825817"/>
                    <a:gd name="connsiteX118" fmla="*/ 280035 w 1116330"/>
                    <a:gd name="connsiteY118" fmla="*/ 305753 h 825817"/>
                    <a:gd name="connsiteX119" fmla="*/ 277178 w 1116330"/>
                    <a:gd name="connsiteY119" fmla="*/ 290513 h 825817"/>
                    <a:gd name="connsiteX120" fmla="*/ 269557 w 1116330"/>
                    <a:gd name="connsiteY120" fmla="*/ 298133 h 825817"/>
                    <a:gd name="connsiteX121" fmla="*/ 276225 w 1116330"/>
                    <a:gd name="connsiteY121" fmla="*/ 303848 h 825817"/>
                    <a:gd name="connsiteX122" fmla="*/ 267653 w 1116330"/>
                    <a:gd name="connsiteY122" fmla="*/ 314325 h 825817"/>
                    <a:gd name="connsiteX123" fmla="*/ 280035 w 1116330"/>
                    <a:gd name="connsiteY123" fmla="*/ 314325 h 825817"/>
                    <a:gd name="connsiteX124" fmla="*/ 286703 w 1116330"/>
                    <a:gd name="connsiteY124" fmla="*/ 309563 h 825817"/>
                    <a:gd name="connsiteX125" fmla="*/ 287655 w 1116330"/>
                    <a:gd name="connsiteY125" fmla="*/ 328613 h 825817"/>
                    <a:gd name="connsiteX126" fmla="*/ 278130 w 1116330"/>
                    <a:gd name="connsiteY126" fmla="*/ 346710 h 825817"/>
                    <a:gd name="connsiteX127" fmla="*/ 269557 w 1116330"/>
                    <a:gd name="connsiteY127" fmla="*/ 356235 h 825817"/>
                    <a:gd name="connsiteX128" fmla="*/ 268605 w 1116330"/>
                    <a:gd name="connsiteY128" fmla="*/ 373380 h 825817"/>
                    <a:gd name="connsiteX129" fmla="*/ 259080 w 1116330"/>
                    <a:gd name="connsiteY129" fmla="*/ 371475 h 825817"/>
                    <a:gd name="connsiteX130" fmla="*/ 257175 w 1116330"/>
                    <a:gd name="connsiteY130" fmla="*/ 358140 h 825817"/>
                    <a:gd name="connsiteX131" fmla="*/ 265748 w 1116330"/>
                    <a:gd name="connsiteY131" fmla="*/ 347663 h 825817"/>
                    <a:gd name="connsiteX132" fmla="*/ 258127 w 1116330"/>
                    <a:gd name="connsiteY132" fmla="*/ 342900 h 825817"/>
                    <a:gd name="connsiteX133" fmla="*/ 250507 w 1116330"/>
                    <a:gd name="connsiteY133" fmla="*/ 349568 h 825817"/>
                    <a:gd name="connsiteX134" fmla="*/ 243840 w 1116330"/>
                    <a:gd name="connsiteY134" fmla="*/ 370523 h 825817"/>
                    <a:gd name="connsiteX135" fmla="*/ 236220 w 1116330"/>
                    <a:gd name="connsiteY135" fmla="*/ 379095 h 825817"/>
                    <a:gd name="connsiteX136" fmla="*/ 235267 w 1116330"/>
                    <a:gd name="connsiteY136" fmla="*/ 360045 h 825817"/>
                    <a:gd name="connsiteX137" fmla="*/ 242888 w 1116330"/>
                    <a:gd name="connsiteY137" fmla="*/ 349568 h 825817"/>
                    <a:gd name="connsiteX138" fmla="*/ 240982 w 1116330"/>
                    <a:gd name="connsiteY138" fmla="*/ 339090 h 825817"/>
                    <a:gd name="connsiteX139" fmla="*/ 229552 w 1116330"/>
                    <a:gd name="connsiteY139" fmla="*/ 350520 h 825817"/>
                    <a:gd name="connsiteX140" fmla="*/ 230505 w 1116330"/>
                    <a:gd name="connsiteY140" fmla="*/ 371475 h 825817"/>
                    <a:gd name="connsiteX141" fmla="*/ 224790 w 1116330"/>
                    <a:gd name="connsiteY141" fmla="*/ 375285 h 825817"/>
                    <a:gd name="connsiteX142" fmla="*/ 204788 w 1116330"/>
                    <a:gd name="connsiteY142" fmla="*/ 371475 h 825817"/>
                    <a:gd name="connsiteX143" fmla="*/ 192405 w 1116330"/>
                    <a:gd name="connsiteY143" fmla="*/ 382905 h 825817"/>
                    <a:gd name="connsiteX144" fmla="*/ 213360 w 1116330"/>
                    <a:gd name="connsiteY144" fmla="*/ 377190 h 825817"/>
                    <a:gd name="connsiteX145" fmla="*/ 211455 w 1116330"/>
                    <a:gd name="connsiteY145" fmla="*/ 398145 h 825817"/>
                    <a:gd name="connsiteX146" fmla="*/ 220980 w 1116330"/>
                    <a:gd name="connsiteY146" fmla="*/ 381000 h 825817"/>
                    <a:gd name="connsiteX147" fmla="*/ 224790 w 1116330"/>
                    <a:gd name="connsiteY147" fmla="*/ 394335 h 825817"/>
                    <a:gd name="connsiteX148" fmla="*/ 229552 w 1116330"/>
                    <a:gd name="connsiteY148" fmla="*/ 384810 h 825817"/>
                    <a:gd name="connsiteX149" fmla="*/ 236220 w 1116330"/>
                    <a:gd name="connsiteY149" fmla="*/ 401955 h 825817"/>
                    <a:gd name="connsiteX150" fmla="*/ 242888 w 1116330"/>
                    <a:gd name="connsiteY150" fmla="*/ 401955 h 825817"/>
                    <a:gd name="connsiteX151" fmla="*/ 249555 w 1116330"/>
                    <a:gd name="connsiteY151" fmla="*/ 394335 h 825817"/>
                    <a:gd name="connsiteX152" fmla="*/ 255270 w 1116330"/>
                    <a:gd name="connsiteY152" fmla="*/ 393383 h 825817"/>
                    <a:gd name="connsiteX153" fmla="*/ 274320 w 1116330"/>
                    <a:gd name="connsiteY153" fmla="*/ 375285 h 825817"/>
                    <a:gd name="connsiteX154" fmla="*/ 276225 w 1116330"/>
                    <a:gd name="connsiteY154" fmla="*/ 363855 h 825817"/>
                    <a:gd name="connsiteX155" fmla="*/ 283845 w 1116330"/>
                    <a:gd name="connsiteY155" fmla="*/ 369570 h 825817"/>
                    <a:gd name="connsiteX156" fmla="*/ 286703 w 1116330"/>
                    <a:gd name="connsiteY156" fmla="*/ 378143 h 825817"/>
                    <a:gd name="connsiteX157" fmla="*/ 293370 w 1116330"/>
                    <a:gd name="connsiteY157" fmla="*/ 375285 h 825817"/>
                    <a:gd name="connsiteX158" fmla="*/ 294323 w 1116330"/>
                    <a:gd name="connsiteY158" fmla="*/ 363855 h 825817"/>
                    <a:gd name="connsiteX159" fmla="*/ 306705 w 1116330"/>
                    <a:gd name="connsiteY159" fmla="*/ 363855 h 825817"/>
                    <a:gd name="connsiteX160" fmla="*/ 308610 w 1116330"/>
                    <a:gd name="connsiteY160" fmla="*/ 336233 h 825817"/>
                    <a:gd name="connsiteX161" fmla="*/ 307657 w 1116330"/>
                    <a:gd name="connsiteY161" fmla="*/ 310515 h 825817"/>
                    <a:gd name="connsiteX162" fmla="*/ 316230 w 1116330"/>
                    <a:gd name="connsiteY162" fmla="*/ 313373 h 825817"/>
                    <a:gd name="connsiteX163" fmla="*/ 309563 w 1116330"/>
                    <a:gd name="connsiteY163" fmla="*/ 293370 h 825817"/>
                    <a:gd name="connsiteX164" fmla="*/ 322898 w 1116330"/>
                    <a:gd name="connsiteY164" fmla="*/ 285750 h 825817"/>
                    <a:gd name="connsiteX165" fmla="*/ 324803 w 1116330"/>
                    <a:gd name="connsiteY165" fmla="*/ 262890 h 825817"/>
                    <a:gd name="connsiteX166" fmla="*/ 346710 w 1116330"/>
                    <a:gd name="connsiteY166" fmla="*/ 241935 h 825817"/>
                    <a:gd name="connsiteX167" fmla="*/ 356235 w 1116330"/>
                    <a:gd name="connsiteY167" fmla="*/ 242888 h 825817"/>
                    <a:gd name="connsiteX168" fmla="*/ 359092 w 1116330"/>
                    <a:gd name="connsiteY168" fmla="*/ 229553 h 825817"/>
                    <a:gd name="connsiteX169" fmla="*/ 347663 w 1116330"/>
                    <a:gd name="connsiteY169" fmla="*/ 216218 h 825817"/>
                    <a:gd name="connsiteX170" fmla="*/ 346710 w 1116330"/>
                    <a:gd name="connsiteY170" fmla="*/ 182880 h 825817"/>
                    <a:gd name="connsiteX171" fmla="*/ 339090 w 1116330"/>
                    <a:gd name="connsiteY171" fmla="*/ 191453 h 825817"/>
                    <a:gd name="connsiteX172" fmla="*/ 345757 w 1116330"/>
                    <a:gd name="connsiteY172" fmla="*/ 219075 h 825817"/>
                    <a:gd name="connsiteX173" fmla="*/ 340042 w 1116330"/>
                    <a:gd name="connsiteY173" fmla="*/ 220028 h 825817"/>
                    <a:gd name="connsiteX174" fmla="*/ 334328 w 1116330"/>
                    <a:gd name="connsiteY174" fmla="*/ 201930 h 825817"/>
                    <a:gd name="connsiteX175" fmla="*/ 328613 w 1116330"/>
                    <a:gd name="connsiteY175" fmla="*/ 197168 h 825817"/>
                    <a:gd name="connsiteX176" fmla="*/ 331470 w 1116330"/>
                    <a:gd name="connsiteY176" fmla="*/ 175260 h 825817"/>
                    <a:gd name="connsiteX177" fmla="*/ 348615 w 1116330"/>
                    <a:gd name="connsiteY177" fmla="*/ 174308 h 825817"/>
                    <a:gd name="connsiteX178" fmla="*/ 351473 w 1116330"/>
                    <a:gd name="connsiteY178" fmla="*/ 180975 h 825817"/>
                    <a:gd name="connsiteX179" fmla="*/ 354330 w 1116330"/>
                    <a:gd name="connsiteY179" fmla="*/ 165735 h 825817"/>
                    <a:gd name="connsiteX180" fmla="*/ 339090 w 1116330"/>
                    <a:gd name="connsiteY180" fmla="*/ 149543 h 825817"/>
                    <a:gd name="connsiteX181" fmla="*/ 333375 w 1116330"/>
                    <a:gd name="connsiteY181" fmla="*/ 134303 h 825817"/>
                    <a:gd name="connsiteX182" fmla="*/ 331470 w 1116330"/>
                    <a:gd name="connsiteY182" fmla="*/ 153353 h 825817"/>
                    <a:gd name="connsiteX183" fmla="*/ 340042 w 1116330"/>
                    <a:gd name="connsiteY183" fmla="*/ 163830 h 825817"/>
                    <a:gd name="connsiteX184" fmla="*/ 333375 w 1116330"/>
                    <a:gd name="connsiteY184" fmla="*/ 167640 h 825817"/>
                    <a:gd name="connsiteX185" fmla="*/ 323850 w 1116330"/>
                    <a:gd name="connsiteY185" fmla="*/ 160020 h 825817"/>
                    <a:gd name="connsiteX186" fmla="*/ 306705 w 1116330"/>
                    <a:gd name="connsiteY186" fmla="*/ 172403 h 825817"/>
                    <a:gd name="connsiteX187" fmla="*/ 320992 w 1116330"/>
                    <a:gd name="connsiteY187" fmla="*/ 177165 h 825817"/>
                    <a:gd name="connsiteX188" fmla="*/ 322898 w 1116330"/>
                    <a:gd name="connsiteY188" fmla="*/ 200025 h 825817"/>
                    <a:gd name="connsiteX189" fmla="*/ 320040 w 1116330"/>
                    <a:gd name="connsiteY189" fmla="*/ 217170 h 825817"/>
                    <a:gd name="connsiteX190" fmla="*/ 328613 w 1116330"/>
                    <a:gd name="connsiteY190" fmla="*/ 204788 h 825817"/>
                    <a:gd name="connsiteX191" fmla="*/ 341948 w 1116330"/>
                    <a:gd name="connsiteY191" fmla="*/ 226695 h 825817"/>
                    <a:gd name="connsiteX192" fmla="*/ 338138 w 1116330"/>
                    <a:gd name="connsiteY192" fmla="*/ 244793 h 825817"/>
                    <a:gd name="connsiteX193" fmla="*/ 323850 w 1116330"/>
                    <a:gd name="connsiteY193" fmla="*/ 244793 h 825817"/>
                    <a:gd name="connsiteX194" fmla="*/ 323850 w 1116330"/>
                    <a:gd name="connsiteY194" fmla="*/ 233363 h 825817"/>
                    <a:gd name="connsiteX195" fmla="*/ 309563 w 1116330"/>
                    <a:gd name="connsiteY195" fmla="*/ 221933 h 825817"/>
                    <a:gd name="connsiteX196" fmla="*/ 314325 w 1116330"/>
                    <a:gd name="connsiteY196" fmla="*/ 193358 h 825817"/>
                    <a:gd name="connsiteX197" fmla="*/ 296228 w 1116330"/>
                    <a:gd name="connsiteY197" fmla="*/ 168593 h 825817"/>
                    <a:gd name="connsiteX198" fmla="*/ 321945 w 1116330"/>
                    <a:gd name="connsiteY198" fmla="*/ 140018 h 825817"/>
                    <a:gd name="connsiteX199" fmla="*/ 327660 w 1116330"/>
                    <a:gd name="connsiteY199" fmla="*/ 100965 h 825817"/>
                    <a:gd name="connsiteX200" fmla="*/ 336232 w 1116330"/>
                    <a:gd name="connsiteY200" fmla="*/ 100965 h 825817"/>
                    <a:gd name="connsiteX201" fmla="*/ 349567 w 1116330"/>
                    <a:gd name="connsiteY201" fmla="*/ 131445 h 825817"/>
                    <a:gd name="connsiteX202" fmla="*/ 349567 w 1116330"/>
                    <a:gd name="connsiteY202" fmla="*/ 106680 h 825817"/>
                    <a:gd name="connsiteX203" fmla="*/ 360998 w 1116330"/>
                    <a:gd name="connsiteY203" fmla="*/ 109538 h 825817"/>
                    <a:gd name="connsiteX204" fmla="*/ 360998 w 1116330"/>
                    <a:gd name="connsiteY204" fmla="*/ 78105 h 825817"/>
                    <a:gd name="connsiteX205" fmla="*/ 352425 w 1116330"/>
                    <a:gd name="connsiteY205" fmla="*/ 70485 h 825817"/>
                    <a:gd name="connsiteX206" fmla="*/ 340995 w 1116330"/>
                    <a:gd name="connsiteY206" fmla="*/ 94298 h 825817"/>
                    <a:gd name="connsiteX207" fmla="*/ 331470 w 1116330"/>
                    <a:gd name="connsiteY207" fmla="*/ 65723 h 825817"/>
                    <a:gd name="connsiteX208" fmla="*/ 343853 w 1116330"/>
                    <a:gd name="connsiteY208" fmla="*/ 64770 h 825817"/>
                    <a:gd name="connsiteX209" fmla="*/ 329565 w 1116330"/>
                    <a:gd name="connsiteY209" fmla="*/ 18098 h 825817"/>
                    <a:gd name="connsiteX210" fmla="*/ 347663 w 1116330"/>
                    <a:gd name="connsiteY210" fmla="*/ 12383 h 825817"/>
                    <a:gd name="connsiteX211" fmla="*/ 589598 w 1116330"/>
                    <a:gd name="connsiteY211" fmla="*/ 83820 h 825817"/>
                    <a:gd name="connsiteX212" fmla="*/ 891540 w 1116330"/>
                    <a:gd name="connsiteY212" fmla="*/ 160020 h 825817"/>
                    <a:gd name="connsiteX213" fmla="*/ 1116330 w 1116330"/>
                    <a:gd name="connsiteY213" fmla="*/ 212408 h 825817"/>
                    <a:gd name="connsiteX214" fmla="*/ 245745 w 1116330"/>
                    <a:gd name="connsiteY214" fmla="*/ 371475 h 825817"/>
                    <a:gd name="connsiteX215" fmla="*/ 250507 w 1116330"/>
                    <a:gd name="connsiteY215" fmla="*/ 371475 h 825817"/>
                    <a:gd name="connsiteX216" fmla="*/ 251460 w 1116330"/>
                    <a:gd name="connsiteY216" fmla="*/ 379095 h 825817"/>
                    <a:gd name="connsiteX217" fmla="*/ 246698 w 1116330"/>
                    <a:gd name="connsiteY217" fmla="*/ 381953 h 825817"/>
                    <a:gd name="connsiteX218" fmla="*/ 247650 w 1116330"/>
                    <a:gd name="connsiteY218" fmla="*/ 387668 h 825817"/>
                    <a:gd name="connsiteX219" fmla="*/ 240982 w 1116330"/>
                    <a:gd name="connsiteY219" fmla="*/ 391478 h 825817"/>
                    <a:gd name="connsiteX220" fmla="*/ 239077 w 1116330"/>
                    <a:gd name="connsiteY220" fmla="*/ 382905 h 825817"/>
                    <a:gd name="connsiteX221" fmla="*/ 243840 w 1116330"/>
                    <a:gd name="connsiteY221" fmla="*/ 379095 h 825817"/>
                    <a:gd name="connsiteX222" fmla="*/ 293370 w 1116330"/>
                    <a:gd name="connsiteY222" fmla="*/ 330518 h 825817"/>
                    <a:gd name="connsiteX223" fmla="*/ 281940 w 1116330"/>
                    <a:gd name="connsiteY223" fmla="*/ 348615 h 825817"/>
                    <a:gd name="connsiteX224" fmla="*/ 280988 w 1116330"/>
                    <a:gd name="connsiteY224" fmla="*/ 356235 h 825817"/>
                    <a:gd name="connsiteX225" fmla="*/ 284798 w 1116330"/>
                    <a:gd name="connsiteY225" fmla="*/ 358140 h 825817"/>
                    <a:gd name="connsiteX226" fmla="*/ 289560 w 1116330"/>
                    <a:gd name="connsiteY226" fmla="*/ 352425 h 825817"/>
                    <a:gd name="connsiteX227" fmla="*/ 300038 w 1116330"/>
                    <a:gd name="connsiteY227" fmla="*/ 353378 h 825817"/>
                    <a:gd name="connsiteX228" fmla="*/ 289560 w 1116330"/>
                    <a:gd name="connsiteY228" fmla="*/ 124777 h 825817"/>
                    <a:gd name="connsiteX229" fmla="*/ 294323 w 1116330"/>
                    <a:gd name="connsiteY229" fmla="*/ 130493 h 825817"/>
                    <a:gd name="connsiteX230" fmla="*/ 306705 w 1116330"/>
                    <a:gd name="connsiteY230" fmla="*/ 127635 h 825817"/>
                    <a:gd name="connsiteX231" fmla="*/ 308610 w 1116330"/>
                    <a:gd name="connsiteY231" fmla="*/ 118110 h 825817"/>
                    <a:gd name="connsiteX232" fmla="*/ 320040 w 1116330"/>
                    <a:gd name="connsiteY232" fmla="*/ 100965 h 825817"/>
                    <a:gd name="connsiteX233" fmla="*/ 310515 w 1116330"/>
                    <a:gd name="connsiteY233" fmla="*/ 97155 h 825817"/>
                    <a:gd name="connsiteX234" fmla="*/ 303848 w 1116330"/>
                    <a:gd name="connsiteY234" fmla="*/ 112395 h 825817"/>
                    <a:gd name="connsiteX235" fmla="*/ 302895 w 1116330"/>
                    <a:gd name="connsiteY235" fmla="*/ 97155 h 825817"/>
                    <a:gd name="connsiteX236" fmla="*/ 292417 w 1116330"/>
                    <a:gd name="connsiteY236" fmla="*/ 99060 h 825817"/>
                    <a:gd name="connsiteX237" fmla="*/ 285750 w 1116330"/>
                    <a:gd name="connsiteY237" fmla="*/ 112395 h 825817"/>
                    <a:gd name="connsiteX238" fmla="*/ 320040 w 1116330"/>
                    <a:gd name="connsiteY238" fmla="*/ 72390 h 825817"/>
                    <a:gd name="connsiteX239" fmla="*/ 326707 w 1116330"/>
                    <a:gd name="connsiteY239" fmla="*/ 86678 h 825817"/>
                    <a:gd name="connsiteX240" fmla="*/ 318135 w 1116330"/>
                    <a:gd name="connsiteY240" fmla="*/ 88583 h 825817"/>
                    <a:gd name="connsiteX241" fmla="*/ 310515 w 1116330"/>
                    <a:gd name="connsiteY241" fmla="*/ 92393 h 825817"/>
                    <a:gd name="connsiteX242" fmla="*/ 308610 w 1116330"/>
                    <a:gd name="connsiteY242" fmla="*/ 69533 h 825817"/>
                    <a:gd name="connsiteX243" fmla="*/ 294323 w 1116330"/>
                    <a:gd name="connsiteY243" fmla="*/ 57150 h 825817"/>
                    <a:gd name="connsiteX244" fmla="*/ 283845 w 1116330"/>
                    <a:gd name="connsiteY244" fmla="*/ 55245 h 825817"/>
                    <a:gd name="connsiteX245" fmla="*/ 288607 w 1116330"/>
                    <a:gd name="connsiteY245" fmla="*/ 68580 h 825817"/>
                    <a:gd name="connsiteX246" fmla="*/ 284798 w 1116330"/>
                    <a:gd name="connsiteY246" fmla="*/ 80963 h 825817"/>
                    <a:gd name="connsiteX247" fmla="*/ 292417 w 1116330"/>
                    <a:gd name="connsiteY247" fmla="*/ 84773 h 825817"/>
                    <a:gd name="connsiteX248" fmla="*/ 288607 w 1116330"/>
                    <a:gd name="connsiteY248" fmla="*/ 95250 h 825817"/>
                    <a:gd name="connsiteX249" fmla="*/ 304800 w 1116330"/>
                    <a:gd name="connsiteY249" fmla="*/ 90488 h 825817"/>
                    <a:gd name="connsiteX250" fmla="*/ 302895 w 1116330"/>
                    <a:gd name="connsiteY250" fmla="*/ 69533 h 825817"/>
                    <a:gd name="connsiteX251" fmla="*/ 294323 w 1116330"/>
                    <a:gd name="connsiteY251" fmla="*/ 67628 h 825817"/>
                    <a:gd name="connsiteX252" fmla="*/ 259080 w 1116330"/>
                    <a:gd name="connsiteY252" fmla="*/ 77153 h 825817"/>
                    <a:gd name="connsiteX253" fmla="*/ 261938 w 1116330"/>
                    <a:gd name="connsiteY253" fmla="*/ 102870 h 825817"/>
                    <a:gd name="connsiteX254" fmla="*/ 277178 w 1116330"/>
                    <a:gd name="connsiteY254" fmla="*/ 115252 h 825817"/>
                    <a:gd name="connsiteX255" fmla="*/ 282892 w 1116330"/>
                    <a:gd name="connsiteY255" fmla="*/ 97155 h 825817"/>
                    <a:gd name="connsiteX256" fmla="*/ 272415 w 1116330"/>
                    <a:gd name="connsiteY256" fmla="*/ 76200 h 825817"/>
                    <a:gd name="connsiteX257" fmla="*/ 277178 w 1116330"/>
                    <a:gd name="connsiteY257" fmla="*/ 66675 h 825817"/>
                    <a:gd name="connsiteX258" fmla="*/ 266700 w 1116330"/>
                    <a:gd name="connsiteY258" fmla="*/ 57150 h 825817"/>
                    <a:gd name="connsiteX259" fmla="*/ 258127 w 1116330"/>
                    <a:gd name="connsiteY259" fmla="*/ 58103 h 825817"/>
                    <a:gd name="connsiteX260" fmla="*/ 275273 w 1116330"/>
                    <a:gd name="connsiteY260" fmla="*/ 72390 h 825817"/>
                    <a:gd name="connsiteX261" fmla="*/ 307657 w 1116330"/>
                    <a:gd name="connsiteY261" fmla="*/ 0 h 825817"/>
                    <a:gd name="connsiteX262" fmla="*/ 296228 w 1116330"/>
                    <a:gd name="connsiteY262" fmla="*/ 0 h 825817"/>
                    <a:gd name="connsiteX263" fmla="*/ 296228 w 1116330"/>
                    <a:gd name="connsiteY263" fmla="*/ 7620 h 825817"/>
                    <a:gd name="connsiteX264" fmla="*/ 307657 w 1116330"/>
                    <a:gd name="connsiteY264" fmla="*/ 13335 h 825817"/>
                    <a:gd name="connsiteX265" fmla="*/ 299085 w 1116330"/>
                    <a:gd name="connsiteY265" fmla="*/ 309563 h 825817"/>
                    <a:gd name="connsiteX266" fmla="*/ 302895 w 1116330"/>
                    <a:gd name="connsiteY266" fmla="*/ 283845 h 825817"/>
                    <a:gd name="connsiteX267" fmla="*/ 292417 w 1116330"/>
                    <a:gd name="connsiteY267" fmla="*/ 283845 h 825817"/>
                    <a:gd name="connsiteX268" fmla="*/ 290513 w 1116330"/>
                    <a:gd name="connsiteY268" fmla="*/ 301943 h 82581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  <a:cxn ang="0">
                      <a:pos x="connsiteX191" y="connsiteY191"/>
                    </a:cxn>
                    <a:cxn ang="0">
                      <a:pos x="connsiteX192" y="connsiteY192"/>
                    </a:cxn>
                    <a:cxn ang="0">
                      <a:pos x="connsiteX193" y="connsiteY193"/>
                    </a:cxn>
                    <a:cxn ang="0">
                      <a:pos x="connsiteX194" y="connsiteY194"/>
                    </a:cxn>
                    <a:cxn ang="0">
                      <a:pos x="connsiteX195" y="connsiteY195"/>
                    </a:cxn>
                    <a:cxn ang="0">
                      <a:pos x="connsiteX196" y="connsiteY196"/>
                    </a:cxn>
                    <a:cxn ang="0">
                      <a:pos x="connsiteX197" y="connsiteY197"/>
                    </a:cxn>
                    <a:cxn ang="0">
                      <a:pos x="connsiteX198" y="connsiteY198"/>
                    </a:cxn>
                    <a:cxn ang="0">
                      <a:pos x="connsiteX199" y="connsiteY199"/>
                    </a:cxn>
                    <a:cxn ang="0">
                      <a:pos x="connsiteX200" y="connsiteY200"/>
                    </a:cxn>
                    <a:cxn ang="0">
                      <a:pos x="connsiteX201" y="connsiteY201"/>
                    </a:cxn>
                    <a:cxn ang="0">
                      <a:pos x="connsiteX202" y="connsiteY202"/>
                    </a:cxn>
                    <a:cxn ang="0">
                      <a:pos x="connsiteX203" y="connsiteY203"/>
                    </a:cxn>
                    <a:cxn ang="0">
                      <a:pos x="connsiteX204" y="connsiteY204"/>
                    </a:cxn>
                    <a:cxn ang="0">
                      <a:pos x="connsiteX205" y="connsiteY205"/>
                    </a:cxn>
                    <a:cxn ang="0">
                      <a:pos x="connsiteX206" y="connsiteY206"/>
                    </a:cxn>
                    <a:cxn ang="0">
                      <a:pos x="connsiteX207" y="connsiteY207"/>
                    </a:cxn>
                    <a:cxn ang="0">
                      <a:pos x="connsiteX208" y="connsiteY208"/>
                    </a:cxn>
                    <a:cxn ang="0">
                      <a:pos x="connsiteX209" y="connsiteY209"/>
                    </a:cxn>
                    <a:cxn ang="0">
                      <a:pos x="connsiteX210" y="connsiteY210"/>
                    </a:cxn>
                    <a:cxn ang="0">
                      <a:pos x="connsiteX211" y="connsiteY211"/>
                    </a:cxn>
                    <a:cxn ang="0">
                      <a:pos x="connsiteX212" y="connsiteY212"/>
                    </a:cxn>
                    <a:cxn ang="0">
                      <a:pos x="connsiteX213" y="connsiteY213"/>
                    </a:cxn>
                    <a:cxn ang="0">
                      <a:pos x="connsiteX214" y="connsiteY214"/>
                    </a:cxn>
                    <a:cxn ang="0">
                      <a:pos x="connsiteX215" y="connsiteY215"/>
                    </a:cxn>
                    <a:cxn ang="0">
                      <a:pos x="connsiteX216" y="connsiteY216"/>
                    </a:cxn>
                    <a:cxn ang="0">
                      <a:pos x="connsiteX217" y="connsiteY217"/>
                    </a:cxn>
                    <a:cxn ang="0">
                      <a:pos x="connsiteX218" y="connsiteY218"/>
                    </a:cxn>
                    <a:cxn ang="0">
                      <a:pos x="connsiteX219" y="connsiteY219"/>
                    </a:cxn>
                    <a:cxn ang="0">
                      <a:pos x="connsiteX220" y="connsiteY220"/>
                    </a:cxn>
                    <a:cxn ang="0">
                      <a:pos x="connsiteX221" y="connsiteY221"/>
                    </a:cxn>
                    <a:cxn ang="0">
                      <a:pos x="connsiteX222" y="connsiteY222"/>
                    </a:cxn>
                    <a:cxn ang="0">
                      <a:pos x="connsiteX223" y="connsiteY223"/>
                    </a:cxn>
                    <a:cxn ang="0">
                      <a:pos x="connsiteX224" y="connsiteY224"/>
                    </a:cxn>
                    <a:cxn ang="0">
                      <a:pos x="connsiteX225" y="connsiteY225"/>
                    </a:cxn>
                    <a:cxn ang="0">
                      <a:pos x="connsiteX226" y="connsiteY226"/>
                    </a:cxn>
                    <a:cxn ang="0">
                      <a:pos x="connsiteX227" y="connsiteY227"/>
                    </a:cxn>
                    <a:cxn ang="0">
                      <a:pos x="connsiteX228" y="connsiteY228"/>
                    </a:cxn>
                    <a:cxn ang="0">
                      <a:pos x="connsiteX229" y="connsiteY229"/>
                    </a:cxn>
                    <a:cxn ang="0">
                      <a:pos x="connsiteX230" y="connsiteY230"/>
                    </a:cxn>
                    <a:cxn ang="0">
                      <a:pos x="connsiteX231" y="connsiteY231"/>
                    </a:cxn>
                    <a:cxn ang="0">
                      <a:pos x="connsiteX232" y="connsiteY232"/>
                    </a:cxn>
                    <a:cxn ang="0">
                      <a:pos x="connsiteX233" y="connsiteY233"/>
                    </a:cxn>
                    <a:cxn ang="0">
                      <a:pos x="connsiteX234" y="connsiteY234"/>
                    </a:cxn>
                    <a:cxn ang="0">
                      <a:pos x="connsiteX235" y="connsiteY235"/>
                    </a:cxn>
                    <a:cxn ang="0">
                      <a:pos x="connsiteX236" y="connsiteY236"/>
                    </a:cxn>
                    <a:cxn ang="0">
                      <a:pos x="connsiteX237" y="connsiteY237"/>
                    </a:cxn>
                    <a:cxn ang="0">
                      <a:pos x="connsiteX238" y="connsiteY238"/>
                    </a:cxn>
                    <a:cxn ang="0">
                      <a:pos x="connsiteX239" y="connsiteY239"/>
                    </a:cxn>
                    <a:cxn ang="0">
                      <a:pos x="connsiteX240" y="connsiteY240"/>
                    </a:cxn>
                    <a:cxn ang="0">
                      <a:pos x="connsiteX241" y="connsiteY241"/>
                    </a:cxn>
                    <a:cxn ang="0">
                      <a:pos x="connsiteX242" y="connsiteY242"/>
                    </a:cxn>
                    <a:cxn ang="0">
                      <a:pos x="connsiteX243" y="connsiteY243"/>
                    </a:cxn>
                    <a:cxn ang="0">
                      <a:pos x="connsiteX244" y="connsiteY244"/>
                    </a:cxn>
                    <a:cxn ang="0">
                      <a:pos x="connsiteX245" y="connsiteY245"/>
                    </a:cxn>
                    <a:cxn ang="0">
                      <a:pos x="connsiteX246" y="connsiteY246"/>
                    </a:cxn>
                    <a:cxn ang="0">
                      <a:pos x="connsiteX247" y="connsiteY247"/>
                    </a:cxn>
                    <a:cxn ang="0">
                      <a:pos x="connsiteX248" y="connsiteY248"/>
                    </a:cxn>
                    <a:cxn ang="0">
                      <a:pos x="connsiteX249" y="connsiteY249"/>
                    </a:cxn>
                    <a:cxn ang="0">
                      <a:pos x="connsiteX250" y="connsiteY250"/>
                    </a:cxn>
                    <a:cxn ang="0">
                      <a:pos x="connsiteX251" y="connsiteY251"/>
                    </a:cxn>
                    <a:cxn ang="0">
                      <a:pos x="connsiteX252" y="connsiteY252"/>
                    </a:cxn>
                    <a:cxn ang="0">
                      <a:pos x="connsiteX253" y="connsiteY253"/>
                    </a:cxn>
                    <a:cxn ang="0">
                      <a:pos x="connsiteX254" y="connsiteY254"/>
                    </a:cxn>
                    <a:cxn ang="0">
                      <a:pos x="connsiteX255" y="connsiteY255"/>
                    </a:cxn>
                    <a:cxn ang="0">
                      <a:pos x="connsiteX256" y="connsiteY256"/>
                    </a:cxn>
                    <a:cxn ang="0">
                      <a:pos x="connsiteX257" y="connsiteY257"/>
                    </a:cxn>
                    <a:cxn ang="0">
                      <a:pos x="connsiteX258" y="connsiteY258"/>
                    </a:cxn>
                    <a:cxn ang="0">
                      <a:pos x="connsiteX259" y="connsiteY259"/>
                    </a:cxn>
                    <a:cxn ang="0">
                      <a:pos x="connsiteX260" y="connsiteY260"/>
                    </a:cxn>
                    <a:cxn ang="0">
                      <a:pos x="connsiteX261" y="connsiteY261"/>
                    </a:cxn>
                    <a:cxn ang="0">
                      <a:pos x="connsiteX262" y="connsiteY262"/>
                    </a:cxn>
                    <a:cxn ang="0">
                      <a:pos x="connsiteX263" y="connsiteY263"/>
                    </a:cxn>
                    <a:cxn ang="0">
                      <a:pos x="connsiteX264" y="connsiteY264"/>
                    </a:cxn>
                    <a:cxn ang="0">
                      <a:pos x="connsiteX265" y="connsiteY265"/>
                    </a:cxn>
                    <a:cxn ang="0">
                      <a:pos x="connsiteX266" y="connsiteY266"/>
                    </a:cxn>
                    <a:cxn ang="0">
                      <a:pos x="connsiteX267" y="connsiteY267"/>
                    </a:cxn>
                    <a:cxn ang="0">
                      <a:pos x="connsiteX268" y="connsiteY268"/>
                    </a:cxn>
                  </a:cxnLst>
                  <a:rect l="l" t="t" r="r" b="b"/>
                  <a:pathLst>
                    <a:path w="1116330" h="825817">
                      <a:moveTo>
                        <a:pt x="995362" y="746760"/>
                      </a:moveTo>
                      <a:lnTo>
                        <a:pt x="1002030" y="784860"/>
                      </a:lnTo>
                      <a:lnTo>
                        <a:pt x="991553" y="825818"/>
                      </a:lnTo>
                      <a:lnTo>
                        <a:pt x="702945" y="756285"/>
                      </a:lnTo>
                      <a:lnTo>
                        <a:pt x="676275" y="765810"/>
                      </a:lnTo>
                      <a:lnTo>
                        <a:pt x="624840" y="757238"/>
                      </a:lnTo>
                      <a:lnTo>
                        <a:pt x="607695" y="748665"/>
                      </a:lnTo>
                      <a:lnTo>
                        <a:pt x="593407" y="760095"/>
                      </a:lnTo>
                      <a:lnTo>
                        <a:pt x="561975" y="756285"/>
                      </a:lnTo>
                      <a:lnTo>
                        <a:pt x="519113" y="761048"/>
                      </a:lnTo>
                      <a:lnTo>
                        <a:pt x="510540" y="767715"/>
                      </a:lnTo>
                      <a:lnTo>
                        <a:pt x="470535" y="763905"/>
                      </a:lnTo>
                      <a:lnTo>
                        <a:pt x="462915" y="748665"/>
                      </a:lnTo>
                      <a:lnTo>
                        <a:pt x="451485" y="746760"/>
                      </a:lnTo>
                      <a:lnTo>
                        <a:pt x="409575" y="759143"/>
                      </a:lnTo>
                      <a:lnTo>
                        <a:pt x="394335" y="748665"/>
                      </a:lnTo>
                      <a:lnTo>
                        <a:pt x="373380" y="756285"/>
                      </a:lnTo>
                      <a:lnTo>
                        <a:pt x="371475" y="739140"/>
                      </a:lnTo>
                      <a:lnTo>
                        <a:pt x="349567" y="727710"/>
                      </a:lnTo>
                      <a:lnTo>
                        <a:pt x="335280" y="725805"/>
                      </a:lnTo>
                      <a:lnTo>
                        <a:pt x="325755" y="715328"/>
                      </a:lnTo>
                      <a:lnTo>
                        <a:pt x="297180" y="718185"/>
                      </a:lnTo>
                      <a:lnTo>
                        <a:pt x="285750" y="710565"/>
                      </a:lnTo>
                      <a:lnTo>
                        <a:pt x="274320" y="710565"/>
                      </a:lnTo>
                      <a:lnTo>
                        <a:pt x="262890" y="719138"/>
                      </a:lnTo>
                      <a:lnTo>
                        <a:pt x="210502" y="725805"/>
                      </a:lnTo>
                      <a:lnTo>
                        <a:pt x="147638" y="685800"/>
                      </a:lnTo>
                      <a:lnTo>
                        <a:pt x="158115" y="632460"/>
                      </a:lnTo>
                      <a:lnTo>
                        <a:pt x="154305" y="593408"/>
                      </a:lnTo>
                      <a:lnTo>
                        <a:pt x="123825" y="558165"/>
                      </a:lnTo>
                      <a:lnTo>
                        <a:pt x="88582" y="559118"/>
                      </a:lnTo>
                      <a:lnTo>
                        <a:pt x="84773" y="548640"/>
                      </a:lnTo>
                      <a:lnTo>
                        <a:pt x="88582" y="537210"/>
                      </a:lnTo>
                      <a:lnTo>
                        <a:pt x="81915" y="529590"/>
                      </a:lnTo>
                      <a:lnTo>
                        <a:pt x="72390" y="530543"/>
                      </a:lnTo>
                      <a:lnTo>
                        <a:pt x="52388" y="516255"/>
                      </a:lnTo>
                      <a:lnTo>
                        <a:pt x="40957" y="520065"/>
                      </a:lnTo>
                      <a:lnTo>
                        <a:pt x="21907" y="519113"/>
                      </a:lnTo>
                      <a:lnTo>
                        <a:pt x="15240" y="504825"/>
                      </a:lnTo>
                      <a:lnTo>
                        <a:pt x="0" y="501968"/>
                      </a:lnTo>
                      <a:lnTo>
                        <a:pt x="23813" y="430530"/>
                      </a:lnTo>
                      <a:lnTo>
                        <a:pt x="17145" y="487680"/>
                      </a:lnTo>
                      <a:lnTo>
                        <a:pt x="21907" y="492443"/>
                      </a:lnTo>
                      <a:lnTo>
                        <a:pt x="21907" y="473393"/>
                      </a:lnTo>
                      <a:lnTo>
                        <a:pt x="29527" y="471488"/>
                      </a:lnTo>
                      <a:lnTo>
                        <a:pt x="40005" y="493395"/>
                      </a:lnTo>
                      <a:lnTo>
                        <a:pt x="35242" y="472440"/>
                      </a:lnTo>
                      <a:lnTo>
                        <a:pt x="46672" y="432435"/>
                      </a:lnTo>
                      <a:lnTo>
                        <a:pt x="63817" y="436245"/>
                      </a:lnTo>
                      <a:lnTo>
                        <a:pt x="53340" y="417195"/>
                      </a:lnTo>
                      <a:lnTo>
                        <a:pt x="43815" y="420053"/>
                      </a:lnTo>
                      <a:lnTo>
                        <a:pt x="29527" y="416243"/>
                      </a:lnTo>
                      <a:lnTo>
                        <a:pt x="31432" y="376238"/>
                      </a:lnTo>
                      <a:lnTo>
                        <a:pt x="33338" y="390525"/>
                      </a:lnTo>
                      <a:lnTo>
                        <a:pt x="41910" y="395288"/>
                      </a:lnTo>
                      <a:lnTo>
                        <a:pt x="47625" y="380048"/>
                      </a:lnTo>
                      <a:lnTo>
                        <a:pt x="78105" y="380048"/>
                      </a:lnTo>
                      <a:lnTo>
                        <a:pt x="57150" y="368618"/>
                      </a:lnTo>
                      <a:lnTo>
                        <a:pt x="40957" y="350520"/>
                      </a:lnTo>
                      <a:lnTo>
                        <a:pt x="27622" y="365760"/>
                      </a:lnTo>
                      <a:lnTo>
                        <a:pt x="39052" y="336233"/>
                      </a:lnTo>
                      <a:lnTo>
                        <a:pt x="36195" y="292418"/>
                      </a:lnTo>
                      <a:lnTo>
                        <a:pt x="34290" y="258128"/>
                      </a:lnTo>
                      <a:lnTo>
                        <a:pt x="42863" y="200025"/>
                      </a:lnTo>
                      <a:lnTo>
                        <a:pt x="38100" y="180975"/>
                      </a:lnTo>
                      <a:lnTo>
                        <a:pt x="24765" y="160973"/>
                      </a:lnTo>
                      <a:lnTo>
                        <a:pt x="25717" y="122873"/>
                      </a:lnTo>
                      <a:lnTo>
                        <a:pt x="29527" y="97155"/>
                      </a:lnTo>
                      <a:lnTo>
                        <a:pt x="48577" y="75248"/>
                      </a:lnTo>
                      <a:lnTo>
                        <a:pt x="41910" y="61913"/>
                      </a:lnTo>
                      <a:lnTo>
                        <a:pt x="43815" y="56198"/>
                      </a:lnTo>
                      <a:lnTo>
                        <a:pt x="52388" y="57150"/>
                      </a:lnTo>
                      <a:lnTo>
                        <a:pt x="126682" y="129540"/>
                      </a:lnTo>
                      <a:lnTo>
                        <a:pt x="171450" y="147638"/>
                      </a:lnTo>
                      <a:lnTo>
                        <a:pt x="220027" y="171450"/>
                      </a:lnTo>
                      <a:lnTo>
                        <a:pt x="250507" y="170498"/>
                      </a:lnTo>
                      <a:lnTo>
                        <a:pt x="252413" y="199073"/>
                      </a:lnTo>
                      <a:lnTo>
                        <a:pt x="261938" y="183833"/>
                      </a:lnTo>
                      <a:lnTo>
                        <a:pt x="268605" y="183833"/>
                      </a:lnTo>
                      <a:lnTo>
                        <a:pt x="274320" y="209550"/>
                      </a:lnTo>
                      <a:lnTo>
                        <a:pt x="279082" y="184785"/>
                      </a:lnTo>
                      <a:lnTo>
                        <a:pt x="292417" y="182880"/>
                      </a:lnTo>
                      <a:lnTo>
                        <a:pt x="297180" y="189548"/>
                      </a:lnTo>
                      <a:lnTo>
                        <a:pt x="286703" y="195263"/>
                      </a:lnTo>
                      <a:lnTo>
                        <a:pt x="287655" y="210503"/>
                      </a:lnTo>
                      <a:lnTo>
                        <a:pt x="294323" y="196215"/>
                      </a:lnTo>
                      <a:lnTo>
                        <a:pt x="304800" y="196215"/>
                      </a:lnTo>
                      <a:lnTo>
                        <a:pt x="300990" y="220980"/>
                      </a:lnTo>
                      <a:lnTo>
                        <a:pt x="290513" y="213360"/>
                      </a:lnTo>
                      <a:lnTo>
                        <a:pt x="294323" y="226695"/>
                      </a:lnTo>
                      <a:lnTo>
                        <a:pt x="293370" y="240983"/>
                      </a:lnTo>
                      <a:lnTo>
                        <a:pt x="285750" y="247650"/>
                      </a:lnTo>
                      <a:lnTo>
                        <a:pt x="261938" y="275273"/>
                      </a:lnTo>
                      <a:lnTo>
                        <a:pt x="273367" y="242888"/>
                      </a:lnTo>
                      <a:lnTo>
                        <a:pt x="258127" y="246698"/>
                      </a:lnTo>
                      <a:lnTo>
                        <a:pt x="254317" y="266700"/>
                      </a:lnTo>
                      <a:lnTo>
                        <a:pt x="218123" y="293370"/>
                      </a:lnTo>
                      <a:lnTo>
                        <a:pt x="214313" y="302895"/>
                      </a:lnTo>
                      <a:lnTo>
                        <a:pt x="194310" y="323850"/>
                      </a:lnTo>
                      <a:lnTo>
                        <a:pt x="193357" y="333375"/>
                      </a:lnTo>
                      <a:lnTo>
                        <a:pt x="214313" y="333375"/>
                      </a:lnTo>
                      <a:lnTo>
                        <a:pt x="237173" y="331470"/>
                      </a:lnTo>
                      <a:lnTo>
                        <a:pt x="241935" y="322898"/>
                      </a:lnTo>
                      <a:lnTo>
                        <a:pt x="204788" y="327660"/>
                      </a:lnTo>
                      <a:lnTo>
                        <a:pt x="204788" y="321945"/>
                      </a:lnTo>
                      <a:lnTo>
                        <a:pt x="229552" y="295275"/>
                      </a:lnTo>
                      <a:lnTo>
                        <a:pt x="246698" y="287655"/>
                      </a:lnTo>
                      <a:lnTo>
                        <a:pt x="264795" y="285750"/>
                      </a:lnTo>
                      <a:lnTo>
                        <a:pt x="274320" y="270510"/>
                      </a:lnTo>
                      <a:lnTo>
                        <a:pt x="302895" y="248603"/>
                      </a:lnTo>
                      <a:lnTo>
                        <a:pt x="302895" y="235268"/>
                      </a:lnTo>
                      <a:lnTo>
                        <a:pt x="313373" y="235268"/>
                      </a:lnTo>
                      <a:lnTo>
                        <a:pt x="314325" y="273368"/>
                      </a:lnTo>
                      <a:lnTo>
                        <a:pt x="300038" y="273368"/>
                      </a:lnTo>
                      <a:lnTo>
                        <a:pt x="294323" y="280988"/>
                      </a:lnTo>
                      <a:lnTo>
                        <a:pt x="283845" y="272415"/>
                      </a:lnTo>
                      <a:lnTo>
                        <a:pt x="286703" y="282893"/>
                      </a:lnTo>
                      <a:lnTo>
                        <a:pt x="286703" y="299085"/>
                      </a:lnTo>
                      <a:lnTo>
                        <a:pt x="280035" y="305753"/>
                      </a:lnTo>
                      <a:lnTo>
                        <a:pt x="277178" y="290513"/>
                      </a:lnTo>
                      <a:lnTo>
                        <a:pt x="269557" y="298133"/>
                      </a:lnTo>
                      <a:lnTo>
                        <a:pt x="276225" y="303848"/>
                      </a:lnTo>
                      <a:lnTo>
                        <a:pt x="267653" y="314325"/>
                      </a:lnTo>
                      <a:lnTo>
                        <a:pt x="280035" y="314325"/>
                      </a:lnTo>
                      <a:lnTo>
                        <a:pt x="286703" y="309563"/>
                      </a:lnTo>
                      <a:lnTo>
                        <a:pt x="287655" y="328613"/>
                      </a:lnTo>
                      <a:lnTo>
                        <a:pt x="278130" y="346710"/>
                      </a:lnTo>
                      <a:lnTo>
                        <a:pt x="269557" y="356235"/>
                      </a:lnTo>
                      <a:lnTo>
                        <a:pt x="268605" y="373380"/>
                      </a:lnTo>
                      <a:lnTo>
                        <a:pt x="259080" y="371475"/>
                      </a:lnTo>
                      <a:lnTo>
                        <a:pt x="257175" y="358140"/>
                      </a:lnTo>
                      <a:lnTo>
                        <a:pt x="265748" y="347663"/>
                      </a:lnTo>
                      <a:lnTo>
                        <a:pt x="258127" y="342900"/>
                      </a:lnTo>
                      <a:lnTo>
                        <a:pt x="250507" y="349568"/>
                      </a:lnTo>
                      <a:lnTo>
                        <a:pt x="243840" y="370523"/>
                      </a:lnTo>
                      <a:lnTo>
                        <a:pt x="236220" y="379095"/>
                      </a:lnTo>
                      <a:lnTo>
                        <a:pt x="235267" y="360045"/>
                      </a:lnTo>
                      <a:lnTo>
                        <a:pt x="242888" y="349568"/>
                      </a:lnTo>
                      <a:lnTo>
                        <a:pt x="240982" y="339090"/>
                      </a:lnTo>
                      <a:lnTo>
                        <a:pt x="229552" y="350520"/>
                      </a:lnTo>
                      <a:lnTo>
                        <a:pt x="230505" y="371475"/>
                      </a:lnTo>
                      <a:lnTo>
                        <a:pt x="224790" y="375285"/>
                      </a:lnTo>
                      <a:lnTo>
                        <a:pt x="204788" y="371475"/>
                      </a:lnTo>
                      <a:lnTo>
                        <a:pt x="192405" y="382905"/>
                      </a:lnTo>
                      <a:lnTo>
                        <a:pt x="213360" y="377190"/>
                      </a:lnTo>
                      <a:lnTo>
                        <a:pt x="211455" y="398145"/>
                      </a:lnTo>
                      <a:lnTo>
                        <a:pt x="220980" y="381000"/>
                      </a:lnTo>
                      <a:lnTo>
                        <a:pt x="224790" y="394335"/>
                      </a:lnTo>
                      <a:lnTo>
                        <a:pt x="229552" y="384810"/>
                      </a:lnTo>
                      <a:lnTo>
                        <a:pt x="236220" y="401955"/>
                      </a:lnTo>
                      <a:lnTo>
                        <a:pt x="242888" y="401955"/>
                      </a:lnTo>
                      <a:lnTo>
                        <a:pt x="249555" y="394335"/>
                      </a:lnTo>
                      <a:lnTo>
                        <a:pt x="255270" y="393383"/>
                      </a:lnTo>
                      <a:lnTo>
                        <a:pt x="274320" y="375285"/>
                      </a:lnTo>
                      <a:lnTo>
                        <a:pt x="276225" y="363855"/>
                      </a:lnTo>
                      <a:lnTo>
                        <a:pt x="283845" y="369570"/>
                      </a:lnTo>
                      <a:lnTo>
                        <a:pt x="286703" y="378143"/>
                      </a:lnTo>
                      <a:lnTo>
                        <a:pt x="293370" y="375285"/>
                      </a:lnTo>
                      <a:lnTo>
                        <a:pt x="294323" y="363855"/>
                      </a:lnTo>
                      <a:lnTo>
                        <a:pt x="306705" y="363855"/>
                      </a:lnTo>
                      <a:lnTo>
                        <a:pt x="308610" y="336233"/>
                      </a:lnTo>
                      <a:lnTo>
                        <a:pt x="307657" y="310515"/>
                      </a:lnTo>
                      <a:lnTo>
                        <a:pt x="316230" y="313373"/>
                      </a:lnTo>
                      <a:lnTo>
                        <a:pt x="309563" y="293370"/>
                      </a:lnTo>
                      <a:lnTo>
                        <a:pt x="322898" y="285750"/>
                      </a:lnTo>
                      <a:lnTo>
                        <a:pt x="324803" y="262890"/>
                      </a:lnTo>
                      <a:lnTo>
                        <a:pt x="346710" y="241935"/>
                      </a:lnTo>
                      <a:lnTo>
                        <a:pt x="356235" y="242888"/>
                      </a:lnTo>
                      <a:lnTo>
                        <a:pt x="359092" y="229553"/>
                      </a:lnTo>
                      <a:lnTo>
                        <a:pt x="347663" y="216218"/>
                      </a:lnTo>
                      <a:lnTo>
                        <a:pt x="346710" y="182880"/>
                      </a:lnTo>
                      <a:lnTo>
                        <a:pt x="339090" y="191453"/>
                      </a:lnTo>
                      <a:lnTo>
                        <a:pt x="345757" y="219075"/>
                      </a:lnTo>
                      <a:lnTo>
                        <a:pt x="340042" y="220028"/>
                      </a:lnTo>
                      <a:lnTo>
                        <a:pt x="334328" y="201930"/>
                      </a:lnTo>
                      <a:lnTo>
                        <a:pt x="328613" y="197168"/>
                      </a:lnTo>
                      <a:lnTo>
                        <a:pt x="331470" y="175260"/>
                      </a:lnTo>
                      <a:lnTo>
                        <a:pt x="348615" y="174308"/>
                      </a:lnTo>
                      <a:lnTo>
                        <a:pt x="351473" y="180975"/>
                      </a:lnTo>
                      <a:lnTo>
                        <a:pt x="354330" y="165735"/>
                      </a:lnTo>
                      <a:lnTo>
                        <a:pt x="339090" y="149543"/>
                      </a:lnTo>
                      <a:lnTo>
                        <a:pt x="333375" y="134303"/>
                      </a:lnTo>
                      <a:lnTo>
                        <a:pt x="331470" y="153353"/>
                      </a:lnTo>
                      <a:lnTo>
                        <a:pt x="340042" y="163830"/>
                      </a:lnTo>
                      <a:lnTo>
                        <a:pt x="333375" y="167640"/>
                      </a:lnTo>
                      <a:lnTo>
                        <a:pt x="323850" y="160020"/>
                      </a:lnTo>
                      <a:lnTo>
                        <a:pt x="306705" y="172403"/>
                      </a:lnTo>
                      <a:lnTo>
                        <a:pt x="320992" y="177165"/>
                      </a:lnTo>
                      <a:lnTo>
                        <a:pt x="322898" y="200025"/>
                      </a:lnTo>
                      <a:lnTo>
                        <a:pt x="320040" y="217170"/>
                      </a:lnTo>
                      <a:lnTo>
                        <a:pt x="328613" y="204788"/>
                      </a:lnTo>
                      <a:lnTo>
                        <a:pt x="341948" y="226695"/>
                      </a:lnTo>
                      <a:lnTo>
                        <a:pt x="338138" y="244793"/>
                      </a:lnTo>
                      <a:lnTo>
                        <a:pt x="323850" y="244793"/>
                      </a:lnTo>
                      <a:lnTo>
                        <a:pt x="323850" y="233363"/>
                      </a:lnTo>
                      <a:lnTo>
                        <a:pt x="309563" y="221933"/>
                      </a:lnTo>
                      <a:lnTo>
                        <a:pt x="314325" y="193358"/>
                      </a:lnTo>
                      <a:lnTo>
                        <a:pt x="296228" y="168593"/>
                      </a:lnTo>
                      <a:lnTo>
                        <a:pt x="321945" y="140018"/>
                      </a:lnTo>
                      <a:lnTo>
                        <a:pt x="327660" y="100965"/>
                      </a:lnTo>
                      <a:lnTo>
                        <a:pt x="336232" y="100965"/>
                      </a:lnTo>
                      <a:lnTo>
                        <a:pt x="349567" y="131445"/>
                      </a:lnTo>
                      <a:lnTo>
                        <a:pt x="349567" y="106680"/>
                      </a:lnTo>
                      <a:lnTo>
                        <a:pt x="360998" y="109538"/>
                      </a:lnTo>
                      <a:lnTo>
                        <a:pt x="360998" y="78105"/>
                      </a:lnTo>
                      <a:lnTo>
                        <a:pt x="352425" y="70485"/>
                      </a:lnTo>
                      <a:lnTo>
                        <a:pt x="340995" y="94298"/>
                      </a:lnTo>
                      <a:lnTo>
                        <a:pt x="331470" y="65723"/>
                      </a:lnTo>
                      <a:lnTo>
                        <a:pt x="343853" y="64770"/>
                      </a:lnTo>
                      <a:lnTo>
                        <a:pt x="329565" y="18098"/>
                      </a:lnTo>
                      <a:lnTo>
                        <a:pt x="347663" y="12383"/>
                      </a:lnTo>
                      <a:lnTo>
                        <a:pt x="589598" y="83820"/>
                      </a:lnTo>
                      <a:lnTo>
                        <a:pt x="891540" y="160020"/>
                      </a:lnTo>
                      <a:lnTo>
                        <a:pt x="1116330" y="212408"/>
                      </a:lnTo>
                      <a:close/>
                      <a:moveTo>
                        <a:pt x="245745" y="371475"/>
                      </a:moveTo>
                      <a:lnTo>
                        <a:pt x="250507" y="371475"/>
                      </a:lnTo>
                      <a:lnTo>
                        <a:pt x="251460" y="379095"/>
                      </a:lnTo>
                      <a:lnTo>
                        <a:pt x="246698" y="381953"/>
                      </a:lnTo>
                      <a:lnTo>
                        <a:pt x="247650" y="387668"/>
                      </a:lnTo>
                      <a:lnTo>
                        <a:pt x="240982" y="391478"/>
                      </a:lnTo>
                      <a:lnTo>
                        <a:pt x="239077" y="382905"/>
                      </a:lnTo>
                      <a:lnTo>
                        <a:pt x="243840" y="379095"/>
                      </a:lnTo>
                      <a:close/>
                      <a:moveTo>
                        <a:pt x="293370" y="330518"/>
                      </a:moveTo>
                      <a:lnTo>
                        <a:pt x="281940" y="348615"/>
                      </a:lnTo>
                      <a:lnTo>
                        <a:pt x="280988" y="356235"/>
                      </a:lnTo>
                      <a:lnTo>
                        <a:pt x="284798" y="358140"/>
                      </a:lnTo>
                      <a:lnTo>
                        <a:pt x="289560" y="352425"/>
                      </a:lnTo>
                      <a:lnTo>
                        <a:pt x="300038" y="353378"/>
                      </a:lnTo>
                      <a:close/>
                      <a:moveTo>
                        <a:pt x="289560" y="124777"/>
                      </a:moveTo>
                      <a:lnTo>
                        <a:pt x="294323" y="130493"/>
                      </a:lnTo>
                      <a:lnTo>
                        <a:pt x="306705" y="127635"/>
                      </a:lnTo>
                      <a:lnTo>
                        <a:pt x="308610" y="118110"/>
                      </a:lnTo>
                      <a:lnTo>
                        <a:pt x="320040" y="100965"/>
                      </a:lnTo>
                      <a:lnTo>
                        <a:pt x="310515" y="97155"/>
                      </a:lnTo>
                      <a:lnTo>
                        <a:pt x="303848" y="112395"/>
                      </a:lnTo>
                      <a:lnTo>
                        <a:pt x="302895" y="97155"/>
                      </a:lnTo>
                      <a:lnTo>
                        <a:pt x="292417" y="99060"/>
                      </a:lnTo>
                      <a:lnTo>
                        <a:pt x="285750" y="112395"/>
                      </a:lnTo>
                      <a:close/>
                      <a:moveTo>
                        <a:pt x="320040" y="72390"/>
                      </a:moveTo>
                      <a:lnTo>
                        <a:pt x="326707" y="86678"/>
                      </a:lnTo>
                      <a:lnTo>
                        <a:pt x="318135" y="88583"/>
                      </a:lnTo>
                      <a:lnTo>
                        <a:pt x="310515" y="92393"/>
                      </a:lnTo>
                      <a:lnTo>
                        <a:pt x="308610" y="69533"/>
                      </a:lnTo>
                      <a:close/>
                      <a:moveTo>
                        <a:pt x="294323" y="57150"/>
                      </a:moveTo>
                      <a:lnTo>
                        <a:pt x="283845" y="55245"/>
                      </a:lnTo>
                      <a:lnTo>
                        <a:pt x="288607" y="68580"/>
                      </a:lnTo>
                      <a:close/>
                      <a:moveTo>
                        <a:pt x="284798" y="80963"/>
                      </a:moveTo>
                      <a:lnTo>
                        <a:pt x="292417" y="84773"/>
                      </a:lnTo>
                      <a:lnTo>
                        <a:pt x="288607" y="95250"/>
                      </a:lnTo>
                      <a:lnTo>
                        <a:pt x="304800" y="90488"/>
                      </a:lnTo>
                      <a:lnTo>
                        <a:pt x="302895" y="69533"/>
                      </a:lnTo>
                      <a:lnTo>
                        <a:pt x="294323" y="67628"/>
                      </a:lnTo>
                      <a:close/>
                      <a:moveTo>
                        <a:pt x="259080" y="77153"/>
                      </a:moveTo>
                      <a:lnTo>
                        <a:pt x="261938" y="102870"/>
                      </a:lnTo>
                      <a:lnTo>
                        <a:pt x="277178" y="115252"/>
                      </a:lnTo>
                      <a:lnTo>
                        <a:pt x="282892" y="97155"/>
                      </a:lnTo>
                      <a:lnTo>
                        <a:pt x="272415" y="76200"/>
                      </a:lnTo>
                      <a:close/>
                      <a:moveTo>
                        <a:pt x="277178" y="66675"/>
                      </a:moveTo>
                      <a:lnTo>
                        <a:pt x="266700" y="57150"/>
                      </a:lnTo>
                      <a:lnTo>
                        <a:pt x="258127" y="58103"/>
                      </a:lnTo>
                      <a:lnTo>
                        <a:pt x="275273" y="72390"/>
                      </a:lnTo>
                      <a:close/>
                      <a:moveTo>
                        <a:pt x="307657" y="0"/>
                      </a:moveTo>
                      <a:lnTo>
                        <a:pt x="296228" y="0"/>
                      </a:lnTo>
                      <a:lnTo>
                        <a:pt x="296228" y="7620"/>
                      </a:lnTo>
                      <a:lnTo>
                        <a:pt x="307657" y="13335"/>
                      </a:lnTo>
                      <a:close/>
                      <a:moveTo>
                        <a:pt x="299085" y="309563"/>
                      </a:moveTo>
                      <a:lnTo>
                        <a:pt x="302895" y="283845"/>
                      </a:lnTo>
                      <a:lnTo>
                        <a:pt x="292417" y="283845"/>
                      </a:lnTo>
                      <a:lnTo>
                        <a:pt x="290513" y="301943"/>
                      </a:lnTo>
                      <a:close/>
                    </a:path>
                  </a:pathLst>
                </a:custGeom>
                <a:solidFill>
                  <a:srgbClr val="D0D0D0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algn="ctr"/>
                  <a:r>
                    <a: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rPr>
                    <a:t>WA</a:t>
                  </a:r>
                </a:p>
              </p:txBody>
            </p:sp>
            <p:sp>
              <p:nvSpPr>
                <p:cNvPr id="488" name="Freeform: Shape 487">
                  <a:extLst>
                    <a:ext uri="{FF2B5EF4-FFF2-40B4-BE49-F238E27FC236}">
                      <a16:creationId xmlns:a16="http://schemas.microsoft.com/office/drawing/2014/main" id="{97C9E6F5-F245-3CC7-B7C7-9DA33667088A}"/>
                    </a:ext>
                  </a:extLst>
                </p:cNvPr>
                <p:cNvSpPr/>
                <p:nvPr/>
              </p:nvSpPr>
              <p:spPr>
                <a:xfrm>
                  <a:off x="8190854" y="3374489"/>
                  <a:ext cx="674108" cy="666428"/>
                </a:xfrm>
                <a:custGeom>
                  <a:avLst/>
                  <a:gdLst>
                    <a:gd name="connsiteX0" fmla="*/ 135255 w 752475"/>
                    <a:gd name="connsiteY0" fmla="*/ 689610 h 743902"/>
                    <a:gd name="connsiteX1" fmla="*/ 127635 w 752475"/>
                    <a:gd name="connsiteY1" fmla="*/ 701040 h 743902"/>
                    <a:gd name="connsiteX2" fmla="*/ 141922 w 752475"/>
                    <a:gd name="connsiteY2" fmla="*/ 707707 h 743902"/>
                    <a:gd name="connsiteX3" fmla="*/ 142875 w 752475"/>
                    <a:gd name="connsiteY3" fmla="*/ 721995 h 743902"/>
                    <a:gd name="connsiteX4" fmla="*/ 184785 w 752475"/>
                    <a:gd name="connsiteY4" fmla="*/ 743903 h 743902"/>
                    <a:gd name="connsiteX5" fmla="*/ 206693 w 752475"/>
                    <a:gd name="connsiteY5" fmla="*/ 742950 h 743902"/>
                    <a:gd name="connsiteX6" fmla="*/ 224790 w 752475"/>
                    <a:gd name="connsiteY6" fmla="*/ 725805 h 743902"/>
                    <a:gd name="connsiteX7" fmla="*/ 232410 w 752475"/>
                    <a:gd name="connsiteY7" fmla="*/ 709613 h 743902"/>
                    <a:gd name="connsiteX8" fmla="*/ 260985 w 752475"/>
                    <a:gd name="connsiteY8" fmla="*/ 726757 h 743902"/>
                    <a:gd name="connsiteX9" fmla="*/ 313372 w 752475"/>
                    <a:gd name="connsiteY9" fmla="*/ 703897 h 743902"/>
                    <a:gd name="connsiteX10" fmla="*/ 318135 w 752475"/>
                    <a:gd name="connsiteY10" fmla="*/ 695325 h 743902"/>
                    <a:gd name="connsiteX11" fmla="*/ 310515 w 752475"/>
                    <a:gd name="connsiteY11" fmla="*/ 690563 h 743902"/>
                    <a:gd name="connsiteX12" fmla="*/ 316230 w 752475"/>
                    <a:gd name="connsiteY12" fmla="*/ 677228 h 743902"/>
                    <a:gd name="connsiteX13" fmla="*/ 330518 w 752475"/>
                    <a:gd name="connsiteY13" fmla="*/ 686753 h 743902"/>
                    <a:gd name="connsiteX14" fmla="*/ 371475 w 752475"/>
                    <a:gd name="connsiteY14" fmla="*/ 657225 h 743902"/>
                    <a:gd name="connsiteX15" fmla="*/ 378143 w 752475"/>
                    <a:gd name="connsiteY15" fmla="*/ 667703 h 743902"/>
                    <a:gd name="connsiteX16" fmla="*/ 400050 w 752475"/>
                    <a:gd name="connsiteY16" fmla="*/ 648653 h 743902"/>
                    <a:gd name="connsiteX17" fmla="*/ 399097 w 752475"/>
                    <a:gd name="connsiteY17" fmla="*/ 635317 h 743902"/>
                    <a:gd name="connsiteX18" fmla="*/ 413385 w 752475"/>
                    <a:gd name="connsiteY18" fmla="*/ 617220 h 743902"/>
                    <a:gd name="connsiteX19" fmla="*/ 399097 w 752475"/>
                    <a:gd name="connsiteY19" fmla="*/ 605790 h 743902"/>
                    <a:gd name="connsiteX20" fmla="*/ 408622 w 752475"/>
                    <a:gd name="connsiteY20" fmla="*/ 574357 h 743902"/>
                    <a:gd name="connsiteX21" fmla="*/ 443865 w 752475"/>
                    <a:gd name="connsiteY21" fmla="*/ 514350 h 743902"/>
                    <a:gd name="connsiteX22" fmla="*/ 440055 w 752475"/>
                    <a:gd name="connsiteY22" fmla="*/ 496253 h 743902"/>
                    <a:gd name="connsiteX23" fmla="*/ 460057 w 752475"/>
                    <a:gd name="connsiteY23" fmla="*/ 475297 h 743902"/>
                    <a:gd name="connsiteX24" fmla="*/ 456247 w 752475"/>
                    <a:gd name="connsiteY24" fmla="*/ 461010 h 743902"/>
                    <a:gd name="connsiteX25" fmla="*/ 469582 w 752475"/>
                    <a:gd name="connsiteY25" fmla="*/ 444817 h 743902"/>
                    <a:gd name="connsiteX26" fmla="*/ 470535 w 752475"/>
                    <a:gd name="connsiteY26" fmla="*/ 400050 h 743902"/>
                    <a:gd name="connsiteX27" fmla="*/ 492443 w 752475"/>
                    <a:gd name="connsiteY27" fmla="*/ 406717 h 743902"/>
                    <a:gd name="connsiteX28" fmla="*/ 504825 w 752475"/>
                    <a:gd name="connsiteY28" fmla="*/ 424815 h 743902"/>
                    <a:gd name="connsiteX29" fmla="*/ 531495 w 752475"/>
                    <a:gd name="connsiteY29" fmla="*/ 429578 h 743902"/>
                    <a:gd name="connsiteX30" fmla="*/ 543877 w 752475"/>
                    <a:gd name="connsiteY30" fmla="*/ 414338 h 743902"/>
                    <a:gd name="connsiteX31" fmla="*/ 565785 w 752475"/>
                    <a:gd name="connsiteY31" fmla="*/ 333375 h 743902"/>
                    <a:gd name="connsiteX32" fmla="*/ 588645 w 752475"/>
                    <a:gd name="connsiteY32" fmla="*/ 343853 h 743902"/>
                    <a:gd name="connsiteX33" fmla="*/ 598170 w 752475"/>
                    <a:gd name="connsiteY33" fmla="*/ 320040 h 743902"/>
                    <a:gd name="connsiteX34" fmla="*/ 606743 w 752475"/>
                    <a:gd name="connsiteY34" fmla="*/ 312420 h 743902"/>
                    <a:gd name="connsiteX35" fmla="*/ 620077 w 752475"/>
                    <a:gd name="connsiteY35" fmla="*/ 295275 h 743902"/>
                    <a:gd name="connsiteX36" fmla="*/ 628650 w 752475"/>
                    <a:gd name="connsiteY36" fmla="*/ 287655 h 743902"/>
                    <a:gd name="connsiteX37" fmla="*/ 633413 w 752475"/>
                    <a:gd name="connsiteY37" fmla="*/ 267652 h 743902"/>
                    <a:gd name="connsiteX38" fmla="*/ 644843 w 752475"/>
                    <a:gd name="connsiteY38" fmla="*/ 260032 h 743902"/>
                    <a:gd name="connsiteX39" fmla="*/ 643890 w 752475"/>
                    <a:gd name="connsiteY39" fmla="*/ 232410 h 743902"/>
                    <a:gd name="connsiteX40" fmla="*/ 651510 w 752475"/>
                    <a:gd name="connsiteY40" fmla="*/ 210502 h 743902"/>
                    <a:gd name="connsiteX41" fmla="*/ 642938 w 752475"/>
                    <a:gd name="connsiteY41" fmla="*/ 195263 h 743902"/>
                    <a:gd name="connsiteX42" fmla="*/ 644843 w 752475"/>
                    <a:gd name="connsiteY42" fmla="*/ 186690 h 743902"/>
                    <a:gd name="connsiteX43" fmla="*/ 740093 w 752475"/>
                    <a:gd name="connsiteY43" fmla="*/ 236220 h 743902"/>
                    <a:gd name="connsiteX44" fmla="*/ 744855 w 752475"/>
                    <a:gd name="connsiteY44" fmla="*/ 214313 h 743902"/>
                    <a:gd name="connsiteX45" fmla="*/ 748665 w 752475"/>
                    <a:gd name="connsiteY45" fmla="*/ 199072 h 743902"/>
                    <a:gd name="connsiteX46" fmla="*/ 752475 w 752475"/>
                    <a:gd name="connsiteY46" fmla="*/ 192405 h 743902"/>
                    <a:gd name="connsiteX47" fmla="*/ 743902 w 752475"/>
                    <a:gd name="connsiteY47" fmla="*/ 188595 h 743902"/>
                    <a:gd name="connsiteX48" fmla="*/ 745807 w 752475"/>
                    <a:gd name="connsiteY48" fmla="*/ 173355 h 743902"/>
                    <a:gd name="connsiteX49" fmla="*/ 736282 w 752475"/>
                    <a:gd name="connsiteY49" fmla="*/ 168592 h 743902"/>
                    <a:gd name="connsiteX50" fmla="*/ 734377 w 752475"/>
                    <a:gd name="connsiteY50" fmla="*/ 161925 h 743902"/>
                    <a:gd name="connsiteX51" fmla="*/ 727710 w 752475"/>
                    <a:gd name="connsiteY51" fmla="*/ 161925 h 743902"/>
                    <a:gd name="connsiteX52" fmla="*/ 720090 w 752475"/>
                    <a:gd name="connsiteY52" fmla="*/ 150495 h 743902"/>
                    <a:gd name="connsiteX53" fmla="*/ 721995 w 752475"/>
                    <a:gd name="connsiteY53" fmla="*/ 140970 h 743902"/>
                    <a:gd name="connsiteX54" fmla="*/ 697230 w 752475"/>
                    <a:gd name="connsiteY54" fmla="*/ 144780 h 743902"/>
                    <a:gd name="connsiteX55" fmla="*/ 676275 w 752475"/>
                    <a:gd name="connsiteY55" fmla="*/ 129540 h 743902"/>
                    <a:gd name="connsiteX56" fmla="*/ 662940 w 752475"/>
                    <a:gd name="connsiteY56" fmla="*/ 132397 h 743902"/>
                    <a:gd name="connsiteX57" fmla="*/ 654368 w 752475"/>
                    <a:gd name="connsiteY57" fmla="*/ 145732 h 743902"/>
                    <a:gd name="connsiteX58" fmla="*/ 641985 w 752475"/>
                    <a:gd name="connsiteY58" fmla="*/ 145732 h 743902"/>
                    <a:gd name="connsiteX59" fmla="*/ 625793 w 752475"/>
                    <a:gd name="connsiteY59" fmla="*/ 173355 h 743902"/>
                    <a:gd name="connsiteX60" fmla="*/ 594360 w 752475"/>
                    <a:gd name="connsiteY60" fmla="*/ 177165 h 743902"/>
                    <a:gd name="connsiteX61" fmla="*/ 576263 w 752475"/>
                    <a:gd name="connsiteY61" fmla="*/ 167640 h 743902"/>
                    <a:gd name="connsiteX62" fmla="*/ 551497 w 752475"/>
                    <a:gd name="connsiteY62" fmla="*/ 203835 h 743902"/>
                    <a:gd name="connsiteX63" fmla="*/ 530543 w 752475"/>
                    <a:gd name="connsiteY63" fmla="*/ 200977 h 743902"/>
                    <a:gd name="connsiteX64" fmla="*/ 501015 w 752475"/>
                    <a:gd name="connsiteY64" fmla="*/ 238125 h 743902"/>
                    <a:gd name="connsiteX65" fmla="*/ 492443 w 752475"/>
                    <a:gd name="connsiteY65" fmla="*/ 253365 h 743902"/>
                    <a:gd name="connsiteX66" fmla="*/ 475297 w 752475"/>
                    <a:gd name="connsiteY66" fmla="*/ 268605 h 743902"/>
                    <a:gd name="connsiteX67" fmla="*/ 459105 w 752475"/>
                    <a:gd name="connsiteY67" fmla="*/ 160020 h 743902"/>
                    <a:gd name="connsiteX68" fmla="*/ 293370 w 752475"/>
                    <a:gd name="connsiteY68" fmla="*/ 187642 h 743902"/>
                    <a:gd name="connsiteX69" fmla="*/ 262890 w 752475"/>
                    <a:gd name="connsiteY69" fmla="*/ 0 h 743902"/>
                    <a:gd name="connsiteX70" fmla="*/ 241935 w 752475"/>
                    <a:gd name="connsiteY70" fmla="*/ 11430 h 743902"/>
                    <a:gd name="connsiteX71" fmla="*/ 255270 w 752475"/>
                    <a:gd name="connsiteY71" fmla="*/ 31432 h 743902"/>
                    <a:gd name="connsiteX72" fmla="*/ 254318 w 752475"/>
                    <a:gd name="connsiteY72" fmla="*/ 52388 h 743902"/>
                    <a:gd name="connsiteX73" fmla="*/ 260032 w 752475"/>
                    <a:gd name="connsiteY73" fmla="*/ 71438 h 743902"/>
                    <a:gd name="connsiteX74" fmla="*/ 249555 w 752475"/>
                    <a:gd name="connsiteY74" fmla="*/ 103822 h 743902"/>
                    <a:gd name="connsiteX75" fmla="*/ 248602 w 752475"/>
                    <a:gd name="connsiteY75" fmla="*/ 155257 h 743902"/>
                    <a:gd name="connsiteX76" fmla="*/ 239077 w 752475"/>
                    <a:gd name="connsiteY76" fmla="*/ 189547 h 743902"/>
                    <a:gd name="connsiteX77" fmla="*/ 243840 w 752475"/>
                    <a:gd name="connsiteY77" fmla="*/ 200025 h 743902"/>
                    <a:gd name="connsiteX78" fmla="*/ 240030 w 752475"/>
                    <a:gd name="connsiteY78" fmla="*/ 220980 h 743902"/>
                    <a:gd name="connsiteX79" fmla="*/ 229552 w 752475"/>
                    <a:gd name="connsiteY79" fmla="*/ 225742 h 743902"/>
                    <a:gd name="connsiteX80" fmla="*/ 210502 w 752475"/>
                    <a:gd name="connsiteY80" fmla="*/ 257175 h 743902"/>
                    <a:gd name="connsiteX81" fmla="*/ 193357 w 752475"/>
                    <a:gd name="connsiteY81" fmla="*/ 276225 h 743902"/>
                    <a:gd name="connsiteX82" fmla="*/ 187643 w 752475"/>
                    <a:gd name="connsiteY82" fmla="*/ 276225 h 743902"/>
                    <a:gd name="connsiteX83" fmla="*/ 170497 w 752475"/>
                    <a:gd name="connsiteY83" fmla="*/ 292417 h 743902"/>
                    <a:gd name="connsiteX84" fmla="*/ 158115 w 752475"/>
                    <a:gd name="connsiteY84" fmla="*/ 280988 h 743902"/>
                    <a:gd name="connsiteX85" fmla="*/ 143827 w 752475"/>
                    <a:gd name="connsiteY85" fmla="*/ 298132 h 743902"/>
                    <a:gd name="connsiteX86" fmla="*/ 140970 w 752475"/>
                    <a:gd name="connsiteY86" fmla="*/ 309563 h 743902"/>
                    <a:gd name="connsiteX87" fmla="*/ 128588 w 752475"/>
                    <a:gd name="connsiteY87" fmla="*/ 309563 h 743902"/>
                    <a:gd name="connsiteX88" fmla="*/ 116205 w 752475"/>
                    <a:gd name="connsiteY88" fmla="*/ 330517 h 743902"/>
                    <a:gd name="connsiteX89" fmla="*/ 117157 w 752475"/>
                    <a:gd name="connsiteY89" fmla="*/ 350520 h 743902"/>
                    <a:gd name="connsiteX90" fmla="*/ 107632 w 752475"/>
                    <a:gd name="connsiteY90" fmla="*/ 355282 h 743902"/>
                    <a:gd name="connsiteX91" fmla="*/ 120968 w 752475"/>
                    <a:gd name="connsiteY91" fmla="*/ 365760 h 743902"/>
                    <a:gd name="connsiteX92" fmla="*/ 120968 w 752475"/>
                    <a:gd name="connsiteY92" fmla="*/ 383857 h 743902"/>
                    <a:gd name="connsiteX93" fmla="*/ 111443 w 752475"/>
                    <a:gd name="connsiteY93" fmla="*/ 385763 h 743902"/>
                    <a:gd name="connsiteX94" fmla="*/ 104775 w 752475"/>
                    <a:gd name="connsiteY94" fmla="*/ 393382 h 743902"/>
                    <a:gd name="connsiteX95" fmla="*/ 95250 w 752475"/>
                    <a:gd name="connsiteY95" fmla="*/ 398145 h 743902"/>
                    <a:gd name="connsiteX96" fmla="*/ 89535 w 752475"/>
                    <a:gd name="connsiteY96" fmla="*/ 378142 h 743902"/>
                    <a:gd name="connsiteX97" fmla="*/ 74295 w 752475"/>
                    <a:gd name="connsiteY97" fmla="*/ 373380 h 743902"/>
                    <a:gd name="connsiteX98" fmla="*/ 64770 w 752475"/>
                    <a:gd name="connsiteY98" fmla="*/ 395288 h 743902"/>
                    <a:gd name="connsiteX99" fmla="*/ 61913 w 752475"/>
                    <a:gd name="connsiteY99" fmla="*/ 416242 h 743902"/>
                    <a:gd name="connsiteX100" fmla="*/ 51435 w 752475"/>
                    <a:gd name="connsiteY100" fmla="*/ 428625 h 743902"/>
                    <a:gd name="connsiteX101" fmla="*/ 63818 w 752475"/>
                    <a:gd name="connsiteY101" fmla="*/ 462915 h 743902"/>
                    <a:gd name="connsiteX102" fmla="*/ 49530 w 752475"/>
                    <a:gd name="connsiteY102" fmla="*/ 470535 h 743902"/>
                    <a:gd name="connsiteX103" fmla="*/ 45720 w 752475"/>
                    <a:gd name="connsiteY103" fmla="*/ 503872 h 743902"/>
                    <a:gd name="connsiteX104" fmla="*/ 31432 w 752475"/>
                    <a:gd name="connsiteY104" fmla="*/ 503872 h 743902"/>
                    <a:gd name="connsiteX105" fmla="*/ 952 w 752475"/>
                    <a:gd name="connsiteY105" fmla="*/ 517207 h 743902"/>
                    <a:gd name="connsiteX106" fmla="*/ 0 w 752475"/>
                    <a:gd name="connsiteY106" fmla="*/ 527685 h 743902"/>
                    <a:gd name="connsiteX107" fmla="*/ 5715 w 752475"/>
                    <a:gd name="connsiteY107" fmla="*/ 537210 h 743902"/>
                    <a:gd name="connsiteX108" fmla="*/ 0 w 752475"/>
                    <a:gd name="connsiteY108" fmla="*/ 571500 h 743902"/>
                    <a:gd name="connsiteX109" fmla="*/ 18097 w 752475"/>
                    <a:gd name="connsiteY109" fmla="*/ 586740 h 743902"/>
                    <a:gd name="connsiteX110" fmla="*/ 25718 w 752475"/>
                    <a:gd name="connsiteY110" fmla="*/ 597217 h 743902"/>
                    <a:gd name="connsiteX111" fmla="*/ 35243 w 752475"/>
                    <a:gd name="connsiteY111" fmla="*/ 602932 h 743902"/>
                    <a:gd name="connsiteX112" fmla="*/ 34290 w 752475"/>
                    <a:gd name="connsiteY112" fmla="*/ 611505 h 743902"/>
                    <a:gd name="connsiteX113" fmla="*/ 76200 w 752475"/>
                    <a:gd name="connsiteY113" fmla="*/ 664845 h 743902"/>
                    <a:gd name="connsiteX114" fmla="*/ 89535 w 752475"/>
                    <a:gd name="connsiteY114" fmla="*/ 664845 h 743902"/>
                    <a:gd name="connsiteX115" fmla="*/ 103822 w 752475"/>
                    <a:gd name="connsiteY115" fmla="*/ 681990 h 743902"/>
                    <a:gd name="connsiteX116" fmla="*/ 115252 w 752475"/>
                    <a:gd name="connsiteY116" fmla="*/ 684847 h 743902"/>
                    <a:gd name="connsiteX117" fmla="*/ 128588 w 752475"/>
                    <a:gd name="connsiteY117" fmla="*/ 683895 h 74390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</a:cxnLst>
                  <a:rect l="l" t="t" r="r" b="b"/>
                  <a:pathLst>
                    <a:path w="752475" h="743902">
                      <a:moveTo>
                        <a:pt x="135255" y="689610"/>
                      </a:moveTo>
                      <a:lnTo>
                        <a:pt x="127635" y="701040"/>
                      </a:lnTo>
                      <a:lnTo>
                        <a:pt x="141922" y="707707"/>
                      </a:lnTo>
                      <a:lnTo>
                        <a:pt x="142875" y="721995"/>
                      </a:lnTo>
                      <a:lnTo>
                        <a:pt x="184785" y="743903"/>
                      </a:lnTo>
                      <a:lnTo>
                        <a:pt x="206693" y="742950"/>
                      </a:lnTo>
                      <a:lnTo>
                        <a:pt x="224790" y="725805"/>
                      </a:lnTo>
                      <a:lnTo>
                        <a:pt x="232410" y="709613"/>
                      </a:lnTo>
                      <a:lnTo>
                        <a:pt x="260985" y="726757"/>
                      </a:lnTo>
                      <a:lnTo>
                        <a:pt x="313372" y="703897"/>
                      </a:lnTo>
                      <a:lnTo>
                        <a:pt x="318135" y="695325"/>
                      </a:lnTo>
                      <a:lnTo>
                        <a:pt x="310515" y="690563"/>
                      </a:lnTo>
                      <a:lnTo>
                        <a:pt x="316230" y="677228"/>
                      </a:lnTo>
                      <a:lnTo>
                        <a:pt x="330518" y="686753"/>
                      </a:lnTo>
                      <a:lnTo>
                        <a:pt x="371475" y="657225"/>
                      </a:lnTo>
                      <a:lnTo>
                        <a:pt x="378143" y="667703"/>
                      </a:lnTo>
                      <a:lnTo>
                        <a:pt x="400050" y="648653"/>
                      </a:lnTo>
                      <a:lnTo>
                        <a:pt x="399097" y="635317"/>
                      </a:lnTo>
                      <a:lnTo>
                        <a:pt x="413385" y="617220"/>
                      </a:lnTo>
                      <a:lnTo>
                        <a:pt x="399097" y="605790"/>
                      </a:lnTo>
                      <a:lnTo>
                        <a:pt x="408622" y="574357"/>
                      </a:lnTo>
                      <a:lnTo>
                        <a:pt x="443865" y="514350"/>
                      </a:lnTo>
                      <a:lnTo>
                        <a:pt x="440055" y="496253"/>
                      </a:lnTo>
                      <a:lnTo>
                        <a:pt x="460057" y="475297"/>
                      </a:lnTo>
                      <a:lnTo>
                        <a:pt x="456247" y="461010"/>
                      </a:lnTo>
                      <a:lnTo>
                        <a:pt x="469582" y="444817"/>
                      </a:lnTo>
                      <a:lnTo>
                        <a:pt x="470535" y="400050"/>
                      </a:lnTo>
                      <a:lnTo>
                        <a:pt x="492443" y="406717"/>
                      </a:lnTo>
                      <a:lnTo>
                        <a:pt x="504825" y="424815"/>
                      </a:lnTo>
                      <a:lnTo>
                        <a:pt x="531495" y="429578"/>
                      </a:lnTo>
                      <a:lnTo>
                        <a:pt x="543877" y="414338"/>
                      </a:lnTo>
                      <a:lnTo>
                        <a:pt x="565785" y="333375"/>
                      </a:lnTo>
                      <a:lnTo>
                        <a:pt x="588645" y="343853"/>
                      </a:lnTo>
                      <a:lnTo>
                        <a:pt x="598170" y="320040"/>
                      </a:lnTo>
                      <a:lnTo>
                        <a:pt x="606743" y="312420"/>
                      </a:lnTo>
                      <a:lnTo>
                        <a:pt x="620077" y="295275"/>
                      </a:lnTo>
                      <a:lnTo>
                        <a:pt x="628650" y="287655"/>
                      </a:lnTo>
                      <a:lnTo>
                        <a:pt x="633413" y="267652"/>
                      </a:lnTo>
                      <a:lnTo>
                        <a:pt x="644843" y="260032"/>
                      </a:lnTo>
                      <a:lnTo>
                        <a:pt x="643890" y="232410"/>
                      </a:lnTo>
                      <a:lnTo>
                        <a:pt x="651510" y="210502"/>
                      </a:lnTo>
                      <a:lnTo>
                        <a:pt x="642938" y="195263"/>
                      </a:lnTo>
                      <a:lnTo>
                        <a:pt x="644843" y="186690"/>
                      </a:lnTo>
                      <a:lnTo>
                        <a:pt x="740093" y="236220"/>
                      </a:lnTo>
                      <a:lnTo>
                        <a:pt x="744855" y="214313"/>
                      </a:lnTo>
                      <a:lnTo>
                        <a:pt x="748665" y="199072"/>
                      </a:lnTo>
                      <a:lnTo>
                        <a:pt x="752475" y="192405"/>
                      </a:lnTo>
                      <a:lnTo>
                        <a:pt x="743902" y="188595"/>
                      </a:lnTo>
                      <a:lnTo>
                        <a:pt x="745807" y="173355"/>
                      </a:lnTo>
                      <a:lnTo>
                        <a:pt x="736282" y="168592"/>
                      </a:lnTo>
                      <a:lnTo>
                        <a:pt x="734377" y="161925"/>
                      </a:lnTo>
                      <a:lnTo>
                        <a:pt x="727710" y="161925"/>
                      </a:lnTo>
                      <a:lnTo>
                        <a:pt x="720090" y="150495"/>
                      </a:lnTo>
                      <a:lnTo>
                        <a:pt x="721995" y="140970"/>
                      </a:lnTo>
                      <a:lnTo>
                        <a:pt x="697230" y="144780"/>
                      </a:lnTo>
                      <a:lnTo>
                        <a:pt x="676275" y="129540"/>
                      </a:lnTo>
                      <a:lnTo>
                        <a:pt x="662940" y="132397"/>
                      </a:lnTo>
                      <a:lnTo>
                        <a:pt x="654368" y="145732"/>
                      </a:lnTo>
                      <a:lnTo>
                        <a:pt x="641985" y="145732"/>
                      </a:lnTo>
                      <a:lnTo>
                        <a:pt x="625793" y="173355"/>
                      </a:lnTo>
                      <a:lnTo>
                        <a:pt x="594360" y="177165"/>
                      </a:lnTo>
                      <a:lnTo>
                        <a:pt x="576263" y="167640"/>
                      </a:lnTo>
                      <a:lnTo>
                        <a:pt x="551497" y="203835"/>
                      </a:lnTo>
                      <a:lnTo>
                        <a:pt x="530543" y="200977"/>
                      </a:lnTo>
                      <a:lnTo>
                        <a:pt x="501015" y="238125"/>
                      </a:lnTo>
                      <a:lnTo>
                        <a:pt x="492443" y="253365"/>
                      </a:lnTo>
                      <a:lnTo>
                        <a:pt x="475297" y="268605"/>
                      </a:lnTo>
                      <a:lnTo>
                        <a:pt x="459105" y="160020"/>
                      </a:lnTo>
                      <a:lnTo>
                        <a:pt x="293370" y="187642"/>
                      </a:lnTo>
                      <a:lnTo>
                        <a:pt x="262890" y="0"/>
                      </a:lnTo>
                      <a:lnTo>
                        <a:pt x="241935" y="11430"/>
                      </a:lnTo>
                      <a:lnTo>
                        <a:pt x="255270" y="31432"/>
                      </a:lnTo>
                      <a:lnTo>
                        <a:pt x="254318" y="52388"/>
                      </a:lnTo>
                      <a:lnTo>
                        <a:pt x="260032" y="71438"/>
                      </a:lnTo>
                      <a:lnTo>
                        <a:pt x="249555" y="103822"/>
                      </a:lnTo>
                      <a:lnTo>
                        <a:pt x="248602" y="155257"/>
                      </a:lnTo>
                      <a:lnTo>
                        <a:pt x="239077" y="189547"/>
                      </a:lnTo>
                      <a:lnTo>
                        <a:pt x="243840" y="200025"/>
                      </a:lnTo>
                      <a:lnTo>
                        <a:pt x="240030" y="220980"/>
                      </a:lnTo>
                      <a:lnTo>
                        <a:pt x="229552" y="225742"/>
                      </a:lnTo>
                      <a:lnTo>
                        <a:pt x="210502" y="257175"/>
                      </a:lnTo>
                      <a:lnTo>
                        <a:pt x="193357" y="276225"/>
                      </a:lnTo>
                      <a:lnTo>
                        <a:pt x="187643" y="276225"/>
                      </a:lnTo>
                      <a:lnTo>
                        <a:pt x="170497" y="292417"/>
                      </a:lnTo>
                      <a:lnTo>
                        <a:pt x="158115" y="280988"/>
                      </a:lnTo>
                      <a:lnTo>
                        <a:pt x="143827" y="298132"/>
                      </a:lnTo>
                      <a:lnTo>
                        <a:pt x="140970" y="309563"/>
                      </a:lnTo>
                      <a:lnTo>
                        <a:pt x="128588" y="309563"/>
                      </a:lnTo>
                      <a:lnTo>
                        <a:pt x="116205" y="330517"/>
                      </a:lnTo>
                      <a:lnTo>
                        <a:pt x="117157" y="350520"/>
                      </a:lnTo>
                      <a:lnTo>
                        <a:pt x="107632" y="355282"/>
                      </a:lnTo>
                      <a:lnTo>
                        <a:pt x="120968" y="365760"/>
                      </a:lnTo>
                      <a:lnTo>
                        <a:pt x="120968" y="383857"/>
                      </a:lnTo>
                      <a:lnTo>
                        <a:pt x="111443" y="385763"/>
                      </a:lnTo>
                      <a:lnTo>
                        <a:pt x="104775" y="393382"/>
                      </a:lnTo>
                      <a:lnTo>
                        <a:pt x="95250" y="398145"/>
                      </a:lnTo>
                      <a:lnTo>
                        <a:pt x="89535" y="378142"/>
                      </a:lnTo>
                      <a:lnTo>
                        <a:pt x="74295" y="373380"/>
                      </a:lnTo>
                      <a:lnTo>
                        <a:pt x="64770" y="395288"/>
                      </a:lnTo>
                      <a:lnTo>
                        <a:pt x="61913" y="416242"/>
                      </a:lnTo>
                      <a:lnTo>
                        <a:pt x="51435" y="428625"/>
                      </a:lnTo>
                      <a:lnTo>
                        <a:pt x="63818" y="462915"/>
                      </a:lnTo>
                      <a:lnTo>
                        <a:pt x="49530" y="470535"/>
                      </a:lnTo>
                      <a:lnTo>
                        <a:pt x="45720" y="503872"/>
                      </a:lnTo>
                      <a:lnTo>
                        <a:pt x="31432" y="503872"/>
                      </a:lnTo>
                      <a:lnTo>
                        <a:pt x="952" y="517207"/>
                      </a:lnTo>
                      <a:lnTo>
                        <a:pt x="0" y="527685"/>
                      </a:lnTo>
                      <a:lnTo>
                        <a:pt x="5715" y="537210"/>
                      </a:lnTo>
                      <a:lnTo>
                        <a:pt x="0" y="571500"/>
                      </a:lnTo>
                      <a:lnTo>
                        <a:pt x="18097" y="586740"/>
                      </a:lnTo>
                      <a:lnTo>
                        <a:pt x="25718" y="597217"/>
                      </a:lnTo>
                      <a:lnTo>
                        <a:pt x="35243" y="602932"/>
                      </a:lnTo>
                      <a:lnTo>
                        <a:pt x="34290" y="611505"/>
                      </a:lnTo>
                      <a:lnTo>
                        <a:pt x="76200" y="664845"/>
                      </a:lnTo>
                      <a:lnTo>
                        <a:pt x="89535" y="664845"/>
                      </a:lnTo>
                      <a:lnTo>
                        <a:pt x="103822" y="681990"/>
                      </a:lnTo>
                      <a:lnTo>
                        <a:pt x="115252" y="684847"/>
                      </a:lnTo>
                      <a:lnTo>
                        <a:pt x="128588" y="683895"/>
                      </a:lnTo>
                      <a:close/>
                    </a:path>
                  </a:pathLst>
                </a:custGeom>
                <a:solidFill>
                  <a:srgbClr val="ACBDCE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algn="ctr"/>
                  <a:endParaRPr lang="en-US" sz="1200" b="1">
                    <a:solidFill>
                      <a:schemeClr val="bg1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  <p:sp>
              <p:nvSpPr>
                <p:cNvPr id="489" name="Freeform: Shape 488">
                  <a:extLst>
                    <a:ext uri="{FF2B5EF4-FFF2-40B4-BE49-F238E27FC236}">
                      <a16:creationId xmlns:a16="http://schemas.microsoft.com/office/drawing/2014/main" id="{0D7EB9C6-B1BF-FB1A-F6F4-177EDF59AD6D}"/>
                    </a:ext>
                  </a:extLst>
                </p:cNvPr>
                <p:cNvSpPr/>
                <p:nvPr/>
              </p:nvSpPr>
              <p:spPr>
                <a:xfrm>
                  <a:off x="6649791" y="2315543"/>
                  <a:ext cx="804663" cy="861834"/>
                </a:xfrm>
                <a:custGeom>
                  <a:avLst/>
                  <a:gdLst>
                    <a:gd name="connsiteX0" fmla="*/ 784860 w 898207"/>
                    <a:gd name="connsiteY0" fmla="*/ 409575 h 962025"/>
                    <a:gd name="connsiteX1" fmla="*/ 757238 w 898207"/>
                    <a:gd name="connsiteY1" fmla="*/ 417195 h 962025"/>
                    <a:gd name="connsiteX2" fmla="*/ 759143 w 898207"/>
                    <a:gd name="connsiteY2" fmla="*/ 439103 h 962025"/>
                    <a:gd name="connsiteX3" fmla="*/ 736283 w 898207"/>
                    <a:gd name="connsiteY3" fmla="*/ 471488 h 962025"/>
                    <a:gd name="connsiteX4" fmla="*/ 734378 w 898207"/>
                    <a:gd name="connsiteY4" fmla="*/ 501015 h 962025"/>
                    <a:gd name="connsiteX5" fmla="*/ 740093 w 898207"/>
                    <a:gd name="connsiteY5" fmla="*/ 507683 h 962025"/>
                    <a:gd name="connsiteX6" fmla="*/ 747713 w 898207"/>
                    <a:gd name="connsiteY6" fmla="*/ 501015 h 962025"/>
                    <a:gd name="connsiteX7" fmla="*/ 752475 w 898207"/>
                    <a:gd name="connsiteY7" fmla="*/ 485775 h 962025"/>
                    <a:gd name="connsiteX8" fmla="*/ 771525 w 898207"/>
                    <a:gd name="connsiteY8" fmla="*/ 475297 h 962025"/>
                    <a:gd name="connsiteX9" fmla="*/ 786765 w 898207"/>
                    <a:gd name="connsiteY9" fmla="*/ 435292 h 962025"/>
                    <a:gd name="connsiteX10" fmla="*/ 820103 w 898207"/>
                    <a:gd name="connsiteY10" fmla="*/ 424815 h 962025"/>
                    <a:gd name="connsiteX11" fmla="*/ 827723 w 898207"/>
                    <a:gd name="connsiteY11" fmla="*/ 393383 h 962025"/>
                    <a:gd name="connsiteX12" fmla="*/ 834390 w 898207"/>
                    <a:gd name="connsiteY12" fmla="*/ 384810 h 962025"/>
                    <a:gd name="connsiteX13" fmla="*/ 838200 w 898207"/>
                    <a:gd name="connsiteY13" fmla="*/ 364808 h 962025"/>
                    <a:gd name="connsiteX14" fmla="*/ 855345 w 898207"/>
                    <a:gd name="connsiteY14" fmla="*/ 354330 h 962025"/>
                    <a:gd name="connsiteX15" fmla="*/ 855345 w 898207"/>
                    <a:gd name="connsiteY15" fmla="*/ 340042 h 962025"/>
                    <a:gd name="connsiteX16" fmla="*/ 864870 w 898207"/>
                    <a:gd name="connsiteY16" fmla="*/ 331470 h 962025"/>
                    <a:gd name="connsiteX17" fmla="*/ 878205 w 898207"/>
                    <a:gd name="connsiteY17" fmla="*/ 332422 h 962025"/>
                    <a:gd name="connsiteX18" fmla="*/ 878205 w 898207"/>
                    <a:gd name="connsiteY18" fmla="*/ 351472 h 962025"/>
                    <a:gd name="connsiteX19" fmla="*/ 868680 w 898207"/>
                    <a:gd name="connsiteY19" fmla="*/ 352425 h 962025"/>
                    <a:gd name="connsiteX20" fmla="*/ 873443 w 898207"/>
                    <a:gd name="connsiteY20" fmla="*/ 363855 h 962025"/>
                    <a:gd name="connsiteX21" fmla="*/ 866775 w 898207"/>
                    <a:gd name="connsiteY21" fmla="*/ 384810 h 962025"/>
                    <a:gd name="connsiteX22" fmla="*/ 861060 w 898207"/>
                    <a:gd name="connsiteY22" fmla="*/ 385763 h 962025"/>
                    <a:gd name="connsiteX23" fmla="*/ 849630 w 898207"/>
                    <a:gd name="connsiteY23" fmla="*/ 428625 h 962025"/>
                    <a:gd name="connsiteX24" fmla="*/ 842963 w 898207"/>
                    <a:gd name="connsiteY24" fmla="*/ 433388 h 962025"/>
                    <a:gd name="connsiteX25" fmla="*/ 816293 w 898207"/>
                    <a:gd name="connsiteY25" fmla="*/ 501967 h 962025"/>
                    <a:gd name="connsiteX26" fmla="*/ 813435 w 898207"/>
                    <a:gd name="connsiteY26" fmla="*/ 541972 h 962025"/>
                    <a:gd name="connsiteX27" fmla="*/ 819150 w 898207"/>
                    <a:gd name="connsiteY27" fmla="*/ 561022 h 962025"/>
                    <a:gd name="connsiteX28" fmla="*/ 820103 w 898207"/>
                    <a:gd name="connsiteY28" fmla="*/ 573405 h 962025"/>
                    <a:gd name="connsiteX29" fmla="*/ 797243 w 898207"/>
                    <a:gd name="connsiteY29" fmla="*/ 591503 h 962025"/>
                    <a:gd name="connsiteX30" fmla="*/ 800100 w 898207"/>
                    <a:gd name="connsiteY30" fmla="*/ 609600 h 962025"/>
                    <a:gd name="connsiteX31" fmla="*/ 791528 w 898207"/>
                    <a:gd name="connsiteY31" fmla="*/ 639128 h 962025"/>
                    <a:gd name="connsiteX32" fmla="*/ 794385 w 898207"/>
                    <a:gd name="connsiteY32" fmla="*/ 654368 h 962025"/>
                    <a:gd name="connsiteX33" fmla="*/ 798195 w 898207"/>
                    <a:gd name="connsiteY33" fmla="*/ 689610 h 962025"/>
                    <a:gd name="connsiteX34" fmla="*/ 787718 w 898207"/>
                    <a:gd name="connsiteY34" fmla="*/ 728663 h 962025"/>
                    <a:gd name="connsiteX35" fmla="*/ 773430 w 898207"/>
                    <a:gd name="connsiteY35" fmla="*/ 776288 h 962025"/>
                    <a:gd name="connsiteX36" fmla="*/ 782955 w 898207"/>
                    <a:gd name="connsiteY36" fmla="*/ 790575 h 962025"/>
                    <a:gd name="connsiteX37" fmla="*/ 780098 w 898207"/>
                    <a:gd name="connsiteY37" fmla="*/ 793433 h 962025"/>
                    <a:gd name="connsiteX38" fmla="*/ 787718 w 898207"/>
                    <a:gd name="connsiteY38" fmla="*/ 809625 h 962025"/>
                    <a:gd name="connsiteX39" fmla="*/ 782955 w 898207"/>
                    <a:gd name="connsiteY39" fmla="*/ 820103 h 962025"/>
                    <a:gd name="connsiteX40" fmla="*/ 793433 w 898207"/>
                    <a:gd name="connsiteY40" fmla="*/ 828675 h 962025"/>
                    <a:gd name="connsiteX41" fmla="*/ 793433 w 898207"/>
                    <a:gd name="connsiteY41" fmla="*/ 854393 h 962025"/>
                    <a:gd name="connsiteX42" fmla="*/ 805815 w 898207"/>
                    <a:gd name="connsiteY42" fmla="*/ 868680 h 962025"/>
                    <a:gd name="connsiteX43" fmla="*/ 802005 w 898207"/>
                    <a:gd name="connsiteY43" fmla="*/ 897255 h 962025"/>
                    <a:gd name="connsiteX44" fmla="*/ 804863 w 898207"/>
                    <a:gd name="connsiteY44" fmla="*/ 935355 h 962025"/>
                    <a:gd name="connsiteX45" fmla="*/ 367665 w 898207"/>
                    <a:gd name="connsiteY45" fmla="*/ 962025 h 962025"/>
                    <a:gd name="connsiteX46" fmla="*/ 355283 w 898207"/>
                    <a:gd name="connsiteY46" fmla="*/ 935355 h 962025"/>
                    <a:gd name="connsiteX47" fmla="*/ 323850 w 898207"/>
                    <a:gd name="connsiteY47" fmla="*/ 928688 h 962025"/>
                    <a:gd name="connsiteX48" fmla="*/ 298133 w 898207"/>
                    <a:gd name="connsiteY48" fmla="*/ 914400 h 962025"/>
                    <a:gd name="connsiteX49" fmla="*/ 279083 w 898207"/>
                    <a:gd name="connsiteY49" fmla="*/ 862013 h 962025"/>
                    <a:gd name="connsiteX50" fmla="*/ 280035 w 898207"/>
                    <a:gd name="connsiteY50" fmla="*/ 838200 h 962025"/>
                    <a:gd name="connsiteX51" fmla="*/ 295275 w 898207"/>
                    <a:gd name="connsiteY51" fmla="*/ 806768 h 962025"/>
                    <a:gd name="connsiteX52" fmla="*/ 289560 w 898207"/>
                    <a:gd name="connsiteY52" fmla="*/ 796290 h 962025"/>
                    <a:gd name="connsiteX53" fmla="*/ 269558 w 898207"/>
                    <a:gd name="connsiteY53" fmla="*/ 781050 h 962025"/>
                    <a:gd name="connsiteX54" fmla="*/ 267653 w 898207"/>
                    <a:gd name="connsiteY54" fmla="*/ 756285 h 962025"/>
                    <a:gd name="connsiteX55" fmla="*/ 257175 w 898207"/>
                    <a:gd name="connsiteY55" fmla="*/ 713422 h 962025"/>
                    <a:gd name="connsiteX56" fmla="*/ 255270 w 898207"/>
                    <a:gd name="connsiteY56" fmla="*/ 684847 h 962025"/>
                    <a:gd name="connsiteX57" fmla="*/ 234315 w 898207"/>
                    <a:gd name="connsiteY57" fmla="*/ 656272 h 962025"/>
                    <a:gd name="connsiteX58" fmla="*/ 207645 w 898207"/>
                    <a:gd name="connsiteY58" fmla="*/ 649605 h 962025"/>
                    <a:gd name="connsiteX59" fmla="*/ 158115 w 898207"/>
                    <a:gd name="connsiteY59" fmla="*/ 615315 h 962025"/>
                    <a:gd name="connsiteX60" fmla="*/ 152400 w 898207"/>
                    <a:gd name="connsiteY60" fmla="*/ 583883 h 962025"/>
                    <a:gd name="connsiteX61" fmla="*/ 92393 w 898207"/>
                    <a:gd name="connsiteY61" fmla="*/ 554355 h 962025"/>
                    <a:gd name="connsiteX62" fmla="*/ 90488 w 898207"/>
                    <a:gd name="connsiteY62" fmla="*/ 541972 h 962025"/>
                    <a:gd name="connsiteX63" fmla="*/ 59055 w 898207"/>
                    <a:gd name="connsiteY63" fmla="*/ 541972 h 962025"/>
                    <a:gd name="connsiteX64" fmla="*/ 38100 w 898207"/>
                    <a:gd name="connsiteY64" fmla="*/ 517208 h 962025"/>
                    <a:gd name="connsiteX65" fmla="*/ 19050 w 898207"/>
                    <a:gd name="connsiteY65" fmla="*/ 504825 h 962025"/>
                    <a:gd name="connsiteX66" fmla="*/ 25718 w 898207"/>
                    <a:gd name="connsiteY66" fmla="*/ 456247 h 962025"/>
                    <a:gd name="connsiteX67" fmla="*/ 17145 w 898207"/>
                    <a:gd name="connsiteY67" fmla="*/ 441008 h 962025"/>
                    <a:gd name="connsiteX68" fmla="*/ 21908 w 898207"/>
                    <a:gd name="connsiteY68" fmla="*/ 389572 h 962025"/>
                    <a:gd name="connsiteX69" fmla="*/ 31433 w 898207"/>
                    <a:gd name="connsiteY69" fmla="*/ 372428 h 962025"/>
                    <a:gd name="connsiteX70" fmla="*/ 28575 w 898207"/>
                    <a:gd name="connsiteY70" fmla="*/ 346710 h 962025"/>
                    <a:gd name="connsiteX71" fmla="*/ 17145 w 898207"/>
                    <a:gd name="connsiteY71" fmla="*/ 334328 h 962025"/>
                    <a:gd name="connsiteX72" fmla="*/ 0 w 898207"/>
                    <a:gd name="connsiteY72" fmla="*/ 331470 h 962025"/>
                    <a:gd name="connsiteX73" fmla="*/ 0 w 898207"/>
                    <a:gd name="connsiteY73" fmla="*/ 315278 h 962025"/>
                    <a:gd name="connsiteX74" fmla="*/ 26670 w 898207"/>
                    <a:gd name="connsiteY74" fmla="*/ 260033 h 962025"/>
                    <a:gd name="connsiteX75" fmla="*/ 82868 w 898207"/>
                    <a:gd name="connsiteY75" fmla="*/ 222885 h 962025"/>
                    <a:gd name="connsiteX76" fmla="*/ 79058 w 898207"/>
                    <a:gd name="connsiteY76" fmla="*/ 99060 h 962025"/>
                    <a:gd name="connsiteX77" fmla="*/ 87630 w 898207"/>
                    <a:gd name="connsiteY77" fmla="*/ 102870 h 962025"/>
                    <a:gd name="connsiteX78" fmla="*/ 93345 w 898207"/>
                    <a:gd name="connsiteY78" fmla="*/ 98108 h 962025"/>
                    <a:gd name="connsiteX79" fmla="*/ 94298 w 898207"/>
                    <a:gd name="connsiteY79" fmla="*/ 87630 h 962025"/>
                    <a:gd name="connsiteX80" fmla="*/ 102870 w 898207"/>
                    <a:gd name="connsiteY80" fmla="*/ 81915 h 962025"/>
                    <a:gd name="connsiteX81" fmla="*/ 116205 w 898207"/>
                    <a:gd name="connsiteY81" fmla="*/ 93345 h 962025"/>
                    <a:gd name="connsiteX82" fmla="*/ 122873 w 898207"/>
                    <a:gd name="connsiteY82" fmla="*/ 92392 h 962025"/>
                    <a:gd name="connsiteX83" fmla="*/ 147638 w 898207"/>
                    <a:gd name="connsiteY83" fmla="*/ 92392 h 962025"/>
                    <a:gd name="connsiteX84" fmla="*/ 212408 w 898207"/>
                    <a:gd name="connsiteY84" fmla="*/ 67627 h 962025"/>
                    <a:gd name="connsiteX85" fmla="*/ 215265 w 898207"/>
                    <a:gd name="connsiteY85" fmla="*/ 58102 h 962025"/>
                    <a:gd name="connsiteX86" fmla="*/ 226695 w 898207"/>
                    <a:gd name="connsiteY86" fmla="*/ 58102 h 962025"/>
                    <a:gd name="connsiteX87" fmla="*/ 233363 w 898207"/>
                    <a:gd name="connsiteY87" fmla="*/ 46673 h 962025"/>
                    <a:gd name="connsiteX88" fmla="*/ 237173 w 898207"/>
                    <a:gd name="connsiteY88" fmla="*/ 54292 h 962025"/>
                    <a:gd name="connsiteX89" fmla="*/ 254318 w 898207"/>
                    <a:gd name="connsiteY89" fmla="*/ 45720 h 962025"/>
                    <a:gd name="connsiteX90" fmla="*/ 271463 w 898207"/>
                    <a:gd name="connsiteY90" fmla="*/ 29527 h 962025"/>
                    <a:gd name="connsiteX91" fmla="*/ 274320 w 898207"/>
                    <a:gd name="connsiteY91" fmla="*/ 34290 h 962025"/>
                    <a:gd name="connsiteX92" fmla="*/ 283845 w 898207"/>
                    <a:gd name="connsiteY92" fmla="*/ 24765 h 962025"/>
                    <a:gd name="connsiteX93" fmla="*/ 304800 w 898207"/>
                    <a:gd name="connsiteY93" fmla="*/ 40005 h 962025"/>
                    <a:gd name="connsiteX94" fmla="*/ 297180 w 898207"/>
                    <a:gd name="connsiteY94" fmla="*/ 55245 h 962025"/>
                    <a:gd name="connsiteX95" fmla="*/ 285750 w 898207"/>
                    <a:gd name="connsiteY95" fmla="*/ 68580 h 962025"/>
                    <a:gd name="connsiteX96" fmla="*/ 290513 w 898207"/>
                    <a:gd name="connsiteY96" fmla="*/ 82867 h 962025"/>
                    <a:gd name="connsiteX97" fmla="*/ 277178 w 898207"/>
                    <a:gd name="connsiteY97" fmla="*/ 98108 h 962025"/>
                    <a:gd name="connsiteX98" fmla="*/ 280988 w 898207"/>
                    <a:gd name="connsiteY98" fmla="*/ 106680 h 962025"/>
                    <a:gd name="connsiteX99" fmla="*/ 302895 w 898207"/>
                    <a:gd name="connsiteY99" fmla="*/ 96202 h 962025"/>
                    <a:gd name="connsiteX100" fmla="*/ 302895 w 898207"/>
                    <a:gd name="connsiteY100" fmla="*/ 82867 h 962025"/>
                    <a:gd name="connsiteX101" fmla="*/ 334328 w 898207"/>
                    <a:gd name="connsiteY101" fmla="*/ 100965 h 962025"/>
                    <a:gd name="connsiteX102" fmla="*/ 352425 w 898207"/>
                    <a:gd name="connsiteY102" fmla="*/ 107633 h 962025"/>
                    <a:gd name="connsiteX103" fmla="*/ 370523 w 898207"/>
                    <a:gd name="connsiteY103" fmla="*/ 114300 h 962025"/>
                    <a:gd name="connsiteX104" fmla="*/ 399098 w 898207"/>
                    <a:gd name="connsiteY104" fmla="*/ 150495 h 962025"/>
                    <a:gd name="connsiteX105" fmla="*/ 561023 w 898207"/>
                    <a:gd name="connsiteY105" fmla="*/ 186690 h 962025"/>
                    <a:gd name="connsiteX106" fmla="*/ 574358 w 898207"/>
                    <a:gd name="connsiteY106" fmla="*/ 196215 h 962025"/>
                    <a:gd name="connsiteX107" fmla="*/ 612458 w 898207"/>
                    <a:gd name="connsiteY107" fmla="*/ 203835 h 962025"/>
                    <a:gd name="connsiteX108" fmla="*/ 619125 w 898207"/>
                    <a:gd name="connsiteY108" fmla="*/ 208598 h 962025"/>
                    <a:gd name="connsiteX109" fmla="*/ 645795 w 898207"/>
                    <a:gd name="connsiteY109" fmla="*/ 206692 h 962025"/>
                    <a:gd name="connsiteX110" fmla="*/ 692468 w 898207"/>
                    <a:gd name="connsiteY110" fmla="*/ 214313 h 962025"/>
                    <a:gd name="connsiteX111" fmla="*/ 705803 w 898207"/>
                    <a:gd name="connsiteY111" fmla="*/ 228600 h 962025"/>
                    <a:gd name="connsiteX112" fmla="*/ 696278 w 898207"/>
                    <a:gd name="connsiteY112" fmla="*/ 238125 h 962025"/>
                    <a:gd name="connsiteX113" fmla="*/ 703898 w 898207"/>
                    <a:gd name="connsiteY113" fmla="*/ 245745 h 962025"/>
                    <a:gd name="connsiteX114" fmla="*/ 740093 w 898207"/>
                    <a:gd name="connsiteY114" fmla="*/ 252413 h 962025"/>
                    <a:gd name="connsiteX115" fmla="*/ 751523 w 898207"/>
                    <a:gd name="connsiteY115" fmla="*/ 263842 h 962025"/>
                    <a:gd name="connsiteX116" fmla="*/ 752475 w 898207"/>
                    <a:gd name="connsiteY116" fmla="*/ 305753 h 962025"/>
                    <a:gd name="connsiteX117" fmla="*/ 740093 w 898207"/>
                    <a:gd name="connsiteY117" fmla="*/ 332422 h 962025"/>
                    <a:gd name="connsiteX118" fmla="*/ 759143 w 898207"/>
                    <a:gd name="connsiteY118" fmla="*/ 333375 h 962025"/>
                    <a:gd name="connsiteX119" fmla="*/ 768668 w 898207"/>
                    <a:gd name="connsiteY119" fmla="*/ 325755 h 962025"/>
                    <a:gd name="connsiteX120" fmla="*/ 777240 w 898207"/>
                    <a:gd name="connsiteY120" fmla="*/ 333375 h 962025"/>
                    <a:gd name="connsiteX121" fmla="*/ 766763 w 898207"/>
                    <a:gd name="connsiteY121" fmla="*/ 362903 h 962025"/>
                    <a:gd name="connsiteX122" fmla="*/ 776288 w 898207"/>
                    <a:gd name="connsiteY122" fmla="*/ 378142 h 962025"/>
                    <a:gd name="connsiteX123" fmla="*/ 787718 w 898207"/>
                    <a:gd name="connsiteY123" fmla="*/ 381000 h 962025"/>
                    <a:gd name="connsiteX124" fmla="*/ 313373 w 898207"/>
                    <a:gd name="connsiteY124" fmla="*/ 54292 h 962025"/>
                    <a:gd name="connsiteX125" fmla="*/ 308610 w 898207"/>
                    <a:gd name="connsiteY125" fmla="*/ 55245 h 962025"/>
                    <a:gd name="connsiteX126" fmla="*/ 294323 w 898207"/>
                    <a:gd name="connsiteY126" fmla="*/ 70485 h 962025"/>
                    <a:gd name="connsiteX127" fmla="*/ 296228 w 898207"/>
                    <a:gd name="connsiteY127" fmla="*/ 75248 h 962025"/>
                    <a:gd name="connsiteX128" fmla="*/ 310515 w 898207"/>
                    <a:gd name="connsiteY128" fmla="*/ 69533 h 962025"/>
                    <a:gd name="connsiteX129" fmla="*/ 310515 w 898207"/>
                    <a:gd name="connsiteY129" fmla="*/ 63817 h 962025"/>
                    <a:gd name="connsiteX130" fmla="*/ 319088 w 898207"/>
                    <a:gd name="connsiteY130" fmla="*/ 60960 h 962025"/>
                    <a:gd name="connsiteX131" fmla="*/ 328613 w 898207"/>
                    <a:gd name="connsiteY131" fmla="*/ 43815 h 962025"/>
                    <a:gd name="connsiteX132" fmla="*/ 319088 w 898207"/>
                    <a:gd name="connsiteY132" fmla="*/ 46673 h 962025"/>
                    <a:gd name="connsiteX133" fmla="*/ 317183 w 898207"/>
                    <a:gd name="connsiteY133" fmla="*/ 53340 h 962025"/>
                    <a:gd name="connsiteX134" fmla="*/ 325755 w 898207"/>
                    <a:gd name="connsiteY134" fmla="*/ 52388 h 962025"/>
                    <a:gd name="connsiteX135" fmla="*/ 316230 w 898207"/>
                    <a:gd name="connsiteY135" fmla="*/ 28575 h 962025"/>
                    <a:gd name="connsiteX136" fmla="*/ 314325 w 898207"/>
                    <a:gd name="connsiteY136" fmla="*/ 37148 h 962025"/>
                    <a:gd name="connsiteX137" fmla="*/ 330518 w 898207"/>
                    <a:gd name="connsiteY137" fmla="*/ 37148 h 962025"/>
                    <a:gd name="connsiteX138" fmla="*/ 336233 w 898207"/>
                    <a:gd name="connsiteY138" fmla="*/ 33338 h 962025"/>
                    <a:gd name="connsiteX139" fmla="*/ 337185 w 898207"/>
                    <a:gd name="connsiteY139" fmla="*/ 23813 h 962025"/>
                    <a:gd name="connsiteX140" fmla="*/ 342900 w 898207"/>
                    <a:gd name="connsiteY140" fmla="*/ 0 h 962025"/>
                    <a:gd name="connsiteX141" fmla="*/ 340043 w 898207"/>
                    <a:gd name="connsiteY141" fmla="*/ 18098 h 962025"/>
                    <a:gd name="connsiteX142" fmla="*/ 351473 w 898207"/>
                    <a:gd name="connsiteY142" fmla="*/ 13335 h 962025"/>
                    <a:gd name="connsiteX143" fmla="*/ 352425 w 898207"/>
                    <a:gd name="connsiteY143" fmla="*/ 0 h 962025"/>
                    <a:gd name="connsiteX144" fmla="*/ 898208 w 898207"/>
                    <a:gd name="connsiteY144" fmla="*/ 303847 h 962025"/>
                    <a:gd name="connsiteX145" fmla="*/ 879158 w 898207"/>
                    <a:gd name="connsiteY145" fmla="*/ 306705 h 962025"/>
                    <a:gd name="connsiteX146" fmla="*/ 875348 w 898207"/>
                    <a:gd name="connsiteY146" fmla="*/ 319088 h 962025"/>
                    <a:gd name="connsiteX147" fmla="*/ 887730 w 898207"/>
                    <a:gd name="connsiteY147" fmla="*/ 335280 h 9620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</a:cxnLst>
                  <a:rect l="l" t="t" r="r" b="b"/>
                  <a:pathLst>
                    <a:path w="898207" h="962025">
                      <a:moveTo>
                        <a:pt x="784860" y="409575"/>
                      </a:moveTo>
                      <a:lnTo>
                        <a:pt x="757238" y="417195"/>
                      </a:lnTo>
                      <a:lnTo>
                        <a:pt x="759143" y="439103"/>
                      </a:lnTo>
                      <a:lnTo>
                        <a:pt x="736283" y="471488"/>
                      </a:lnTo>
                      <a:lnTo>
                        <a:pt x="734378" y="501015"/>
                      </a:lnTo>
                      <a:lnTo>
                        <a:pt x="740093" y="507683"/>
                      </a:lnTo>
                      <a:lnTo>
                        <a:pt x="747713" y="501015"/>
                      </a:lnTo>
                      <a:lnTo>
                        <a:pt x="752475" y="485775"/>
                      </a:lnTo>
                      <a:lnTo>
                        <a:pt x="771525" y="475297"/>
                      </a:lnTo>
                      <a:lnTo>
                        <a:pt x="786765" y="435292"/>
                      </a:lnTo>
                      <a:lnTo>
                        <a:pt x="820103" y="424815"/>
                      </a:lnTo>
                      <a:lnTo>
                        <a:pt x="827723" y="393383"/>
                      </a:lnTo>
                      <a:lnTo>
                        <a:pt x="834390" y="384810"/>
                      </a:lnTo>
                      <a:lnTo>
                        <a:pt x="838200" y="364808"/>
                      </a:lnTo>
                      <a:lnTo>
                        <a:pt x="855345" y="354330"/>
                      </a:lnTo>
                      <a:lnTo>
                        <a:pt x="855345" y="340042"/>
                      </a:lnTo>
                      <a:lnTo>
                        <a:pt x="864870" y="331470"/>
                      </a:lnTo>
                      <a:lnTo>
                        <a:pt x="878205" y="332422"/>
                      </a:lnTo>
                      <a:lnTo>
                        <a:pt x="878205" y="351472"/>
                      </a:lnTo>
                      <a:lnTo>
                        <a:pt x="868680" y="352425"/>
                      </a:lnTo>
                      <a:lnTo>
                        <a:pt x="873443" y="363855"/>
                      </a:lnTo>
                      <a:lnTo>
                        <a:pt x="866775" y="384810"/>
                      </a:lnTo>
                      <a:lnTo>
                        <a:pt x="861060" y="385763"/>
                      </a:lnTo>
                      <a:lnTo>
                        <a:pt x="849630" y="428625"/>
                      </a:lnTo>
                      <a:lnTo>
                        <a:pt x="842963" y="433388"/>
                      </a:lnTo>
                      <a:lnTo>
                        <a:pt x="816293" y="501967"/>
                      </a:lnTo>
                      <a:lnTo>
                        <a:pt x="813435" y="541972"/>
                      </a:lnTo>
                      <a:lnTo>
                        <a:pt x="819150" y="561022"/>
                      </a:lnTo>
                      <a:lnTo>
                        <a:pt x="820103" y="573405"/>
                      </a:lnTo>
                      <a:lnTo>
                        <a:pt x="797243" y="591503"/>
                      </a:lnTo>
                      <a:lnTo>
                        <a:pt x="800100" y="609600"/>
                      </a:lnTo>
                      <a:lnTo>
                        <a:pt x="791528" y="639128"/>
                      </a:lnTo>
                      <a:lnTo>
                        <a:pt x="794385" y="654368"/>
                      </a:lnTo>
                      <a:lnTo>
                        <a:pt x="798195" y="689610"/>
                      </a:lnTo>
                      <a:lnTo>
                        <a:pt x="787718" y="728663"/>
                      </a:lnTo>
                      <a:lnTo>
                        <a:pt x="773430" y="776288"/>
                      </a:lnTo>
                      <a:lnTo>
                        <a:pt x="782955" y="790575"/>
                      </a:lnTo>
                      <a:lnTo>
                        <a:pt x="780098" y="793433"/>
                      </a:lnTo>
                      <a:lnTo>
                        <a:pt x="787718" y="809625"/>
                      </a:lnTo>
                      <a:lnTo>
                        <a:pt x="782955" y="820103"/>
                      </a:lnTo>
                      <a:lnTo>
                        <a:pt x="793433" y="828675"/>
                      </a:lnTo>
                      <a:lnTo>
                        <a:pt x="793433" y="854393"/>
                      </a:lnTo>
                      <a:lnTo>
                        <a:pt x="805815" y="868680"/>
                      </a:lnTo>
                      <a:lnTo>
                        <a:pt x="802005" y="897255"/>
                      </a:lnTo>
                      <a:lnTo>
                        <a:pt x="804863" y="935355"/>
                      </a:lnTo>
                      <a:lnTo>
                        <a:pt x="367665" y="962025"/>
                      </a:lnTo>
                      <a:lnTo>
                        <a:pt x="355283" y="935355"/>
                      </a:lnTo>
                      <a:lnTo>
                        <a:pt x="323850" y="928688"/>
                      </a:lnTo>
                      <a:lnTo>
                        <a:pt x="298133" y="914400"/>
                      </a:lnTo>
                      <a:lnTo>
                        <a:pt x="279083" y="862013"/>
                      </a:lnTo>
                      <a:lnTo>
                        <a:pt x="280035" y="838200"/>
                      </a:lnTo>
                      <a:lnTo>
                        <a:pt x="295275" y="806768"/>
                      </a:lnTo>
                      <a:lnTo>
                        <a:pt x="289560" y="796290"/>
                      </a:lnTo>
                      <a:lnTo>
                        <a:pt x="269558" y="781050"/>
                      </a:lnTo>
                      <a:lnTo>
                        <a:pt x="267653" y="756285"/>
                      </a:lnTo>
                      <a:lnTo>
                        <a:pt x="257175" y="713422"/>
                      </a:lnTo>
                      <a:lnTo>
                        <a:pt x="255270" y="684847"/>
                      </a:lnTo>
                      <a:lnTo>
                        <a:pt x="234315" y="656272"/>
                      </a:lnTo>
                      <a:lnTo>
                        <a:pt x="207645" y="649605"/>
                      </a:lnTo>
                      <a:lnTo>
                        <a:pt x="158115" y="615315"/>
                      </a:lnTo>
                      <a:lnTo>
                        <a:pt x="152400" y="583883"/>
                      </a:lnTo>
                      <a:lnTo>
                        <a:pt x="92393" y="554355"/>
                      </a:lnTo>
                      <a:lnTo>
                        <a:pt x="90488" y="541972"/>
                      </a:lnTo>
                      <a:lnTo>
                        <a:pt x="59055" y="541972"/>
                      </a:lnTo>
                      <a:lnTo>
                        <a:pt x="38100" y="517208"/>
                      </a:lnTo>
                      <a:lnTo>
                        <a:pt x="19050" y="504825"/>
                      </a:lnTo>
                      <a:lnTo>
                        <a:pt x="25718" y="456247"/>
                      </a:lnTo>
                      <a:lnTo>
                        <a:pt x="17145" y="441008"/>
                      </a:lnTo>
                      <a:lnTo>
                        <a:pt x="21908" y="389572"/>
                      </a:lnTo>
                      <a:lnTo>
                        <a:pt x="31433" y="372428"/>
                      </a:lnTo>
                      <a:lnTo>
                        <a:pt x="28575" y="346710"/>
                      </a:lnTo>
                      <a:lnTo>
                        <a:pt x="17145" y="334328"/>
                      </a:lnTo>
                      <a:lnTo>
                        <a:pt x="0" y="331470"/>
                      </a:lnTo>
                      <a:lnTo>
                        <a:pt x="0" y="315278"/>
                      </a:lnTo>
                      <a:lnTo>
                        <a:pt x="26670" y="260033"/>
                      </a:lnTo>
                      <a:lnTo>
                        <a:pt x="82868" y="222885"/>
                      </a:lnTo>
                      <a:lnTo>
                        <a:pt x="79058" y="99060"/>
                      </a:lnTo>
                      <a:lnTo>
                        <a:pt x="87630" y="102870"/>
                      </a:lnTo>
                      <a:lnTo>
                        <a:pt x="93345" y="98108"/>
                      </a:lnTo>
                      <a:lnTo>
                        <a:pt x="94298" y="87630"/>
                      </a:lnTo>
                      <a:lnTo>
                        <a:pt x="102870" y="81915"/>
                      </a:lnTo>
                      <a:lnTo>
                        <a:pt x="116205" y="93345"/>
                      </a:lnTo>
                      <a:lnTo>
                        <a:pt x="122873" y="92392"/>
                      </a:lnTo>
                      <a:lnTo>
                        <a:pt x="147638" y="92392"/>
                      </a:lnTo>
                      <a:lnTo>
                        <a:pt x="212408" y="67627"/>
                      </a:lnTo>
                      <a:lnTo>
                        <a:pt x="215265" y="58102"/>
                      </a:lnTo>
                      <a:lnTo>
                        <a:pt x="226695" y="58102"/>
                      </a:lnTo>
                      <a:lnTo>
                        <a:pt x="233363" y="46673"/>
                      </a:lnTo>
                      <a:lnTo>
                        <a:pt x="237173" y="54292"/>
                      </a:lnTo>
                      <a:lnTo>
                        <a:pt x="254318" y="45720"/>
                      </a:lnTo>
                      <a:lnTo>
                        <a:pt x="271463" y="29527"/>
                      </a:lnTo>
                      <a:lnTo>
                        <a:pt x="274320" y="34290"/>
                      </a:lnTo>
                      <a:lnTo>
                        <a:pt x="283845" y="24765"/>
                      </a:lnTo>
                      <a:lnTo>
                        <a:pt x="304800" y="40005"/>
                      </a:lnTo>
                      <a:lnTo>
                        <a:pt x="297180" y="55245"/>
                      </a:lnTo>
                      <a:lnTo>
                        <a:pt x="285750" y="68580"/>
                      </a:lnTo>
                      <a:lnTo>
                        <a:pt x="290513" y="82867"/>
                      </a:lnTo>
                      <a:lnTo>
                        <a:pt x="277178" y="98108"/>
                      </a:lnTo>
                      <a:lnTo>
                        <a:pt x="280988" y="106680"/>
                      </a:lnTo>
                      <a:lnTo>
                        <a:pt x="302895" y="96202"/>
                      </a:lnTo>
                      <a:lnTo>
                        <a:pt x="302895" y="82867"/>
                      </a:lnTo>
                      <a:lnTo>
                        <a:pt x="334328" y="100965"/>
                      </a:lnTo>
                      <a:lnTo>
                        <a:pt x="352425" y="107633"/>
                      </a:lnTo>
                      <a:lnTo>
                        <a:pt x="370523" y="114300"/>
                      </a:lnTo>
                      <a:lnTo>
                        <a:pt x="399098" y="150495"/>
                      </a:lnTo>
                      <a:lnTo>
                        <a:pt x="561023" y="186690"/>
                      </a:lnTo>
                      <a:lnTo>
                        <a:pt x="574358" y="196215"/>
                      </a:lnTo>
                      <a:lnTo>
                        <a:pt x="612458" y="203835"/>
                      </a:lnTo>
                      <a:lnTo>
                        <a:pt x="619125" y="208598"/>
                      </a:lnTo>
                      <a:lnTo>
                        <a:pt x="645795" y="206692"/>
                      </a:lnTo>
                      <a:lnTo>
                        <a:pt x="692468" y="214313"/>
                      </a:lnTo>
                      <a:lnTo>
                        <a:pt x="705803" y="228600"/>
                      </a:lnTo>
                      <a:lnTo>
                        <a:pt x="696278" y="238125"/>
                      </a:lnTo>
                      <a:lnTo>
                        <a:pt x="703898" y="245745"/>
                      </a:lnTo>
                      <a:lnTo>
                        <a:pt x="740093" y="252413"/>
                      </a:lnTo>
                      <a:lnTo>
                        <a:pt x="751523" y="263842"/>
                      </a:lnTo>
                      <a:lnTo>
                        <a:pt x="752475" y="305753"/>
                      </a:lnTo>
                      <a:lnTo>
                        <a:pt x="740093" y="332422"/>
                      </a:lnTo>
                      <a:lnTo>
                        <a:pt x="759143" y="333375"/>
                      </a:lnTo>
                      <a:lnTo>
                        <a:pt x="768668" y="325755"/>
                      </a:lnTo>
                      <a:lnTo>
                        <a:pt x="777240" y="333375"/>
                      </a:lnTo>
                      <a:lnTo>
                        <a:pt x="766763" y="362903"/>
                      </a:lnTo>
                      <a:lnTo>
                        <a:pt x="776288" y="378142"/>
                      </a:lnTo>
                      <a:lnTo>
                        <a:pt x="787718" y="381000"/>
                      </a:lnTo>
                      <a:close/>
                      <a:moveTo>
                        <a:pt x="313373" y="54292"/>
                      </a:moveTo>
                      <a:lnTo>
                        <a:pt x="308610" y="55245"/>
                      </a:lnTo>
                      <a:lnTo>
                        <a:pt x="294323" y="70485"/>
                      </a:lnTo>
                      <a:lnTo>
                        <a:pt x="296228" y="75248"/>
                      </a:lnTo>
                      <a:lnTo>
                        <a:pt x="310515" y="69533"/>
                      </a:lnTo>
                      <a:lnTo>
                        <a:pt x="310515" y="63817"/>
                      </a:lnTo>
                      <a:lnTo>
                        <a:pt x="319088" y="60960"/>
                      </a:lnTo>
                      <a:close/>
                      <a:moveTo>
                        <a:pt x="328613" y="43815"/>
                      </a:moveTo>
                      <a:lnTo>
                        <a:pt x="319088" y="46673"/>
                      </a:lnTo>
                      <a:lnTo>
                        <a:pt x="317183" y="53340"/>
                      </a:lnTo>
                      <a:lnTo>
                        <a:pt x="325755" y="52388"/>
                      </a:lnTo>
                      <a:close/>
                      <a:moveTo>
                        <a:pt x="316230" y="28575"/>
                      </a:moveTo>
                      <a:lnTo>
                        <a:pt x="314325" y="37148"/>
                      </a:lnTo>
                      <a:lnTo>
                        <a:pt x="330518" y="37148"/>
                      </a:lnTo>
                      <a:lnTo>
                        <a:pt x="336233" y="33338"/>
                      </a:lnTo>
                      <a:lnTo>
                        <a:pt x="337185" y="23813"/>
                      </a:lnTo>
                      <a:close/>
                      <a:moveTo>
                        <a:pt x="342900" y="0"/>
                      </a:moveTo>
                      <a:lnTo>
                        <a:pt x="340043" y="18098"/>
                      </a:lnTo>
                      <a:lnTo>
                        <a:pt x="351473" y="13335"/>
                      </a:lnTo>
                      <a:lnTo>
                        <a:pt x="352425" y="0"/>
                      </a:lnTo>
                      <a:close/>
                      <a:moveTo>
                        <a:pt x="898208" y="303847"/>
                      </a:moveTo>
                      <a:lnTo>
                        <a:pt x="879158" y="306705"/>
                      </a:lnTo>
                      <a:lnTo>
                        <a:pt x="875348" y="319088"/>
                      </a:lnTo>
                      <a:lnTo>
                        <a:pt x="887730" y="335280"/>
                      </a:lnTo>
                      <a:close/>
                    </a:path>
                  </a:pathLst>
                </a:custGeom>
                <a:solidFill>
                  <a:srgbClr val="ACBDCE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algn="ctr"/>
                  <a:r>
                    <a: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rPr>
                    <a:t>WI</a:t>
                  </a:r>
                </a:p>
              </p:txBody>
            </p:sp>
            <p:sp>
              <p:nvSpPr>
                <p:cNvPr id="490" name="Freeform: Shape 489">
                  <a:extLst>
                    <a:ext uri="{FF2B5EF4-FFF2-40B4-BE49-F238E27FC236}">
                      <a16:creationId xmlns:a16="http://schemas.microsoft.com/office/drawing/2014/main" id="{518DF85A-1B26-0DEC-4C2F-36BC03F933AA}"/>
                    </a:ext>
                  </a:extLst>
                </p:cNvPr>
                <p:cNvSpPr/>
                <p:nvPr/>
              </p:nvSpPr>
              <p:spPr>
                <a:xfrm>
                  <a:off x="4129140" y="2567267"/>
                  <a:ext cx="1041880" cy="864394"/>
                </a:xfrm>
                <a:custGeom>
                  <a:avLst/>
                  <a:gdLst>
                    <a:gd name="connsiteX0" fmla="*/ 1163002 w 1163002"/>
                    <a:gd name="connsiteY0" fmla="*/ 125730 h 964882"/>
                    <a:gd name="connsiteX1" fmla="*/ 677227 w 1163002"/>
                    <a:gd name="connsiteY1" fmla="*/ 75247 h 964882"/>
                    <a:gd name="connsiteX2" fmla="*/ 131445 w 1163002"/>
                    <a:gd name="connsiteY2" fmla="*/ 0 h 964882"/>
                    <a:gd name="connsiteX3" fmla="*/ 112395 w 1163002"/>
                    <a:gd name="connsiteY3" fmla="*/ 101917 h 964882"/>
                    <a:gd name="connsiteX4" fmla="*/ 31433 w 1163002"/>
                    <a:gd name="connsiteY4" fmla="*/ 623888 h 964882"/>
                    <a:gd name="connsiteX5" fmla="*/ 0 w 1163002"/>
                    <a:gd name="connsiteY5" fmla="*/ 832485 h 964882"/>
                    <a:gd name="connsiteX6" fmla="*/ 305752 w 1163002"/>
                    <a:gd name="connsiteY6" fmla="*/ 878205 h 964882"/>
                    <a:gd name="connsiteX7" fmla="*/ 733425 w 1163002"/>
                    <a:gd name="connsiteY7" fmla="*/ 932497 h 964882"/>
                    <a:gd name="connsiteX8" fmla="*/ 1090613 w 1163002"/>
                    <a:gd name="connsiteY8" fmla="*/ 964883 h 964882"/>
                    <a:gd name="connsiteX9" fmla="*/ 1125855 w 1163002"/>
                    <a:gd name="connsiteY9" fmla="*/ 543878 h 96488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163002" h="964882">
                      <a:moveTo>
                        <a:pt x="1163002" y="125730"/>
                      </a:moveTo>
                      <a:lnTo>
                        <a:pt x="677227" y="75247"/>
                      </a:lnTo>
                      <a:lnTo>
                        <a:pt x="131445" y="0"/>
                      </a:lnTo>
                      <a:lnTo>
                        <a:pt x="112395" y="101917"/>
                      </a:lnTo>
                      <a:lnTo>
                        <a:pt x="31433" y="623888"/>
                      </a:lnTo>
                      <a:lnTo>
                        <a:pt x="0" y="832485"/>
                      </a:lnTo>
                      <a:lnTo>
                        <a:pt x="305752" y="878205"/>
                      </a:lnTo>
                      <a:lnTo>
                        <a:pt x="733425" y="932497"/>
                      </a:lnTo>
                      <a:lnTo>
                        <a:pt x="1090613" y="964883"/>
                      </a:lnTo>
                      <a:lnTo>
                        <a:pt x="1125855" y="543878"/>
                      </a:lnTo>
                      <a:close/>
                    </a:path>
                  </a:pathLst>
                </a:custGeom>
                <a:solidFill>
                  <a:srgbClr val="D0D0D0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algn="ctr"/>
                  <a:r>
                    <a: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rPr>
                    <a:t>WY</a:t>
                  </a:r>
                </a:p>
              </p:txBody>
            </p:sp>
            <p:sp>
              <p:nvSpPr>
                <p:cNvPr id="491" name="Freeform: Shape 490">
                  <a:extLst>
                    <a:ext uri="{FF2B5EF4-FFF2-40B4-BE49-F238E27FC236}">
                      <a16:creationId xmlns:a16="http://schemas.microsoft.com/office/drawing/2014/main" id="{64C401C9-5AE0-6266-7FFC-D2DAF9980349}"/>
                    </a:ext>
                  </a:extLst>
                </p:cNvPr>
                <p:cNvSpPr/>
                <p:nvPr/>
              </p:nvSpPr>
              <p:spPr>
                <a:xfrm>
                  <a:off x="8964798" y="3588668"/>
                  <a:ext cx="30718" cy="37545"/>
                </a:xfrm>
                <a:custGeom>
                  <a:avLst/>
                  <a:gdLst>
                    <a:gd name="connsiteX0" fmla="*/ 34290 w 34289"/>
                    <a:gd name="connsiteY0" fmla="*/ 17145 h 41910"/>
                    <a:gd name="connsiteX1" fmla="*/ 9525 w 34289"/>
                    <a:gd name="connsiteY1" fmla="*/ 0 h 41910"/>
                    <a:gd name="connsiteX2" fmla="*/ 0 w 34289"/>
                    <a:gd name="connsiteY2" fmla="*/ 16192 h 41910"/>
                    <a:gd name="connsiteX3" fmla="*/ 4763 w 34289"/>
                    <a:gd name="connsiteY3" fmla="*/ 20003 h 41910"/>
                    <a:gd name="connsiteX4" fmla="*/ 8572 w 34289"/>
                    <a:gd name="connsiteY4" fmla="*/ 20955 h 41910"/>
                    <a:gd name="connsiteX5" fmla="*/ 14288 w 34289"/>
                    <a:gd name="connsiteY5" fmla="*/ 25717 h 41910"/>
                    <a:gd name="connsiteX6" fmla="*/ 17145 w 34289"/>
                    <a:gd name="connsiteY6" fmla="*/ 32385 h 41910"/>
                    <a:gd name="connsiteX7" fmla="*/ 16192 w 34289"/>
                    <a:gd name="connsiteY7" fmla="*/ 37148 h 41910"/>
                    <a:gd name="connsiteX8" fmla="*/ 18097 w 34289"/>
                    <a:gd name="connsiteY8" fmla="*/ 41910 h 419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34289" h="41910">
                      <a:moveTo>
                        <a:pt x="34290" y="17145"/>
                      </a:moveTo>
                      <a:lnTo>
                        <a:pt x="9525" y="0"/>
                      </a:lnTo>
                      <a:lnTo>
                        <a:pt x="0" y="16192"/>
                      </a:lnTo>
                      <a:lnTo>
                        <a:pt x="4763" y="20003"/>
                      </a:lnTo>
                      <a:lnTo>
                        <a:pt x="8572" y="20955"/>
                      </a:lnTo>
                      <a:lnTo>
                        <a:pt x="14288" y="25717"/>
                      </a:lnTo>
                      <a:lnTo>
                        <a:pt x="17145" y="32385"/>
                      </a:lnTo>
                      <a:lnTo>
                        <a:pt x="16192" y="37148"/>
                      </a:lnTo>
                      <a:lnTo>
                        <a:pt x="18097" y="41910"/>
                      </a:lnTo>
                      <a:close/>
                    </a:path>
                  </a:pathLst>
                </a:custGeom>
                <a:solidFill>
                  <a:srgbClr val="D0D0D0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algn="ctr"/>
                  <a:endParaRPr lang="en-US" sz="1200" b="1">
                    <a:solidFill>
                      <a:schemeClr val="bg1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  <p:grpSp>
              <p:nvGrpSpPr>
                <p:cNvPr id="492" name="Graphic 7">
                  <a:extLst>
                    <a:ext uri="{FF2B5EF4-FFF2-40B4-BE49-F238E27FC236}">
                      <a16:creationId xmlns:a16="http://schemas.microsoft.com/office/drawing/2014/main" id="{635397C3-8A18-9413-2253-3ED17896B429}"/>
                    </a:ext>
                  </a:extLst>
                </p:cNvPr>
                <p:cNvGrpSpPr/>
                <p:nvPr/>
              </p:nvGrpSpPr>
              <p:grpSpPr>
                <a:xfrm>
                  <a:off x="2376459" y="1688372"/>
                  <a:ext cx="7311081" cy="3927746"/>
                  <a:chOff x="1793556" y="866774"/>
                  <a:chExt cx="8161020" cy="4384357"/>
                </a:xfrm>
                <a:noFill/>
              </p:grpSpPr>
              <p:sp>
                <p:nvSpPr>
                  <p:cNvPr id="493" name="Freeform: Shape 492">
                    <a:extLst>
                      <a:ext uri="{FF2B5EF4-FFF2-40B4-BE49-F238E27FC236}">
                        <a16:creationId xmlns:a16="http://schemas.microsoft.com/office/drawing/2014/main" id="{18AED175-AD02-CD30-B8E9-923C0579EF83}"/>
                      </a:ext>
                    </a:extLst>
                  </p:cNvPr>
                  <p:cNvSpPr/>
                  <p:nvPr/>
                </p:nvSpPr>
                <p:spPr>
                  <a:xfrm>
                    <a:off x="7608569" y="4866321"/>
                    <a:ext cx="469582" cy="196215"/>
                  </a:xfrm>
                  <a:custGeom>
                    <a:avLst/>
                    <a:gdLst>
                      <a:gd name="connsiteX0" fmla="*/ 469582 w 469582"/>
                      <a:gd name="connsiteY0" fmla="*/ 0 h 196215"/>
                      <a:gd name="connsiteX1" fmla="*/ 4763 w 469582"/>
                      <a:gd name="connsiteY1" fmla="*/ 48578 h 196215"/>
                      <a:gd name="connsiteX2" fmla="*/ 0 w 469582"/>
                      <a:gd name="connsiteY2" fmla="*/ 76200 h 196215"/>
                      <a:gd name="connsiteX3" fmla="*/ 23813 w 469582"/>
                      <a:gd name="connsiteY3" fmla="*/ 102870 h 196215"/>
                      <a:gd name="connsiteX4" fmla="*/ 40005 w 469582"/>
                      <a:gd name="connsiteY4" fmla="*/ 109538 h 196215"/>
                      <a:gd name="connsiteX5" fmla="*/ 48578 w 469582"/>
                      <a:gd name="connsiteY5" fmla="*/ 120968 h 196215"/>
                      <a:gd name="connsiteX6" fmla="*/ 44768 w 469582"/>
                      <a:gd name="connsiteY6" fmla="*/ 190500 h 196215"/>
                      <a:gd name="connsiteX7" fmla="*/ 34290 w 469582"/>
                      <a:gd name="connsiteY7" fmla="*/ 196215 h 19621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469582" h="196215">
                        <a:moveTo>
                          <a:pt x="469582" y="0"/>
                        </a:moveTo>
                        <a:lnTo>
                          <a:pt x="4763" y="48578"/>
                        </a:lnTo>
                        <a:lnTo>
                          <a:pt x="0" y="76200"/>
                        </a:lnTo>
                        <a:lnTo>
                          <a:pt x="23813" y="102870"/>
                        </a:lnTo>
                        <a:lnTo>
                          <a:pt x="40005" y="109538"/>
                        </a:lnTo>
                        <a:lnTo>
                          <a:pt x="48578" y="120968"/>
                        </a:lnTo>
                        <a:lnTo>
                          <a:pt x="44768" y="190500"/>
                        </a:lnTo>
                        <a:lnTo>
                          <a:pt x="34290" y="196215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494" name="Freeform: Shape 493">
                    <a:extLst>
                      <a:ext uri="{FF2B5EF4-FFF2-40B4-BE49-F238E27FC236}">
                        <a16:creationId xmlns:a16="http://schemas.microsoft.com/office/drawing/2014/main" id="{139BF437-FBF4-CB25-511E-17645CF89077}"/>
                      </a:ext>
                    </a:extLst>
                  </p:cNvPr>
                  <p:cNvSpPr/>
                  <p:nvPr/>
                </p:nvSpPr>
                <p:spPr>
                  <a:xfrm>
                    <a:off x="7878126" y="4044314"/>
                    <a:ext cx="200025" cy="822007"/>
                  </a:xfrm>
                  <a:custGeom>
                    <a:avLst/>
                    <a:gdLst>
                      <a:gd name="connsiteX0" fmla="*/ 0 w 200025"/>
                      <a:gd name="connsiteY0" fmla="*/ 0 h 822007"/>
                      <a:gd name="connsiteX1" fmla="*/ 122873 w 200025"/>
                      <a:gd name="connsiteY1" fmla="*/ 436245 h 822007"/>
                      <a:gd name="connsiteX2" fmla="*/ 150495 w 200025"/>
                      <a:gd name="connsiteY2" fmla="*/ 494347 h 822007"/>
                      <a:gd name="connsiteX3" fmla="*/ 167640 w 200025"/>
                      <a:gd name="connsiteY3" fmla="*/ 512445 h 822007"/>
                      <a:gd name="connsiteX4" fmla="*/ 167640 w 200025"/>
                      <a:gd name="connsiteY4" fmla="*/ 542925 h 822007"/>
                      <a:gd name="connsiteX5" fmla="*/ 183833 w 200025"/>
                      <a:gd name="connsiteY5" fmla="*/ 552450 h 822007"/>
                      <a:gd name="connsiteX6" fmla="*/ 185738 w 200025"/>
                      <a:gd name="connsiteY6" fmla="*/ 562928 h 822007"/>
                      <a:gd name="connsiteX7" fmla="*/ 164783 w 200025"/>
                      <a:gd name="connsiteY7" fmla="*/ 599122 h 822007"/>
                      <a:gd name="connsiteX8" fmla="*/ 161925 w 200025"/>
                      <a:gd name="connsiteY8" fmla="*/ 634365 h 822007"/>
                      <a:gd name="connsiteX9" fmla="*/ 157163 w 200025"/>
                      <a:gd name="connsiteY9" fmla="*/ 659130 h 822007"/>
                      <a:gd name="connsiteX10" fmla="*/ 180023 w 200025"/>
                      <a:gd name="connsiteY10" fmla="*/ 713422 h 822007"/>
                      <a:gd name="connsiteX11" fmla="*/ 174308 w 200025"/>
                      <a:gd name="connsiteY11" fmla="*/ 773430 h 822007"/>
                      <a:gd name="connsiteX12" fmla="*/ 179070 w 200025"/>
                      <a:gd name="connsiteY12" fmla="*/ 786765 h 822007"/>
                      <a:gd name="connsiteX13" fmla="*/ 193358 w 200025"/>
                      <a:gd name="connsiteY13" fmla="*/ 801053 h 822007"/>
                      <a:gd name="connsiteX14" fmla="*/ 200025 w 200025"/>
                      <a:gd name="connsiteY14" fmla="*/ 822007 h 82200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200025" h="822007">
                        <a:moveTo>
                          <a:pt x="0" y="0"/>
                        </a:moveTo>
                        <a:lnTo>
                          <a:pt x="122873" y="436245"/>
                        </a:lnTo>
                        <a:lnTo>
                          <a:pt x="150495" y="494347"/>
                        </a:lnTo>
                        <a:lnTo>
                          <a:pt x="167640" y="512445"/>
                        </a:lnTo>
                        <a:lnTo>
                          <a:pt x="167640" y="542925"/>
                        </a:lnTo>
                        <a:lnTo>
                          <a:pt x="183833" y="552450"/>
                        </a:lnTo>
                        <a:lnTo>
                          <a:pt x="185738" y="562928"/>
                        </a:lnTo>
                        <a:lnTo>
                          <a:pt x="164783" y="599122"/>
                        </a:lnTo>
                        <a:lnTo>
                          <a:pt x="161925" y="634365"/>
                        </a:lnTo>
                        <a:lnTo>
                          <a:pt x="157163" y="659130"/>
                        </a:lnTo>
                        <a:lnTo>
                          <a:pt x="180023" y="713422"/>
                        </a:lnTo>
                        <a:lnTo>
                          <a:pt x="174308" y="773430"/>
                        </a:lnTo>
                        <a:lnTo>
                          <a:pt x="179070" y="786765"/>
                        </a:lnTo>
                        <a:lnTo>
                          <a:pt x="193358" y="801053"/>
                        </a:lnTo>
                        <a:lnTo>
                          <a:pt x="200025" y="822007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495" name="Freeform: Shape 494">
                    <a:extLst>
                      <a:ext uri="{FF2B5EF4-FFF2-40B4-BE49-F238E27FC236}">
                        <a16:creationId xmlns:a16="http://schemas.microsoft.com/office/drawing/2014/main" id="{4B168FBB-D1A0-84A0-157D-46B233EE7436}"/>
                      </a:ext>
                    </a:extLst>
                  </p:cNvPr>
                  <p:cNvSpPr/>
                  <p:nvPr/>
                </p:nvSpPr>
                <p:spPr>
                  <a:xfrm>
                    <a:off x="7442834" y="4082414"/>
                    <a:ext cx="41909" cy="973454"/>
                  </a:xfrm>
                  <a:custGeom>
                    <a:avLst/>
                    <a:gdLst>
                      <a:gd name="connsiteX0" fmla="*/ 0 w 41909"/>
                      <a:gd name="connsiteY0" fmla="*/ 0 h 973454"/>
                      <a:gd name="connsiteX1" fmla="*/ 12382 w 41909"/>
                      <a:gd name="connsiteY1" fmla="*/ 19050 h 973454"/>
                      <a:gd name="connsiteX2" fmla="*/ 0 w 41909"/>
                      <a:gd name="connsiteY2" fmla="*/ 657225 h 973454"/>
                      <a:gd name="connsiteX3" fmla="*/ 41910 w 41909"/>
                      <a:gd name="connsiteY3" fmla="*/ 973455 h 97345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41909" h="973454">
                        <a:moveTo>
                          <a:pt x="0" y="0"/>
                        </a:moveTo>
                        <a:lnTo>
                          <a:pt x="12382" y="19050"/>
                        </a:lnTo>
                        <a:lnTo>
                          <a:pt x="0" y="657225"/>
                        </a:lnTo>
                        <a:lnTo>
                          <a:pt x="41910" y="973455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496" name="Freeform: Shape 495">
                    <a:extLst>
                      <a:ext uri="{FF2B5EF4-FFF2-40B4-BE49-F238E27FC236}">
                        <a16:creationId xmlns:a16="http://schemas.microsoft.com/office/drawing/2014/main" id="{B040C484-94E4-F113-C33F-8AD5BF5BF2E2}"/>
                      </a:ext>
                    </a:extLst>
                  </p:cNvPr>
                  <p:cNvSpPr/>
                  <p:nvPr/>
                </p:nvSpPr>
                <p:spPr>
                  <a:xfrm>
                    <a:off x="7442834" y="4044314"/>
                    <a:ext cx="435292" cy="38100"/>
                  </a:xfrm>
                  <a:custGeom>
                    <a:avLst/>
                    <a:gdLst>
                      <a:gd name="connsiteX0" fmla="*/ 0 w 435292"/>
                      <a:gd name="connsiteY0" fmla="*/ 38100 h 38100"/>
                      <a:gd name="connsiteX1" fmla="*/ 435292 w 435292"/>
                      <a:gd name="connsiteY1" fmla="*/ 0 h 381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435292" h="38100">
                        <a:moveTo>
                          <a:pt x="0" y="38100"/>
                        </a:moveTo>
                        <a:lnTo>
                          <a:pt x="435292" y="0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497" name="Freeform: Shape 496">
                    <a:extLst>
                      <a:ext uri="{FF2B5EF4-FFF2-40B4-BE49-F238E27FC236}">
                        <a16:creationId xmlns:a16="http://schemas.microsoft.com/office/drawing/2014/main" id="{5064C097-6C37-A178-5618-4AE30EB63822}"/>
                      </a:ext>
                    </a:extLst>
                  </p:cNvPr>
                  <p:cNvSpPr/>
                  <p:nvPr/>
                </p:nvSpPr>
                <p:spPr>
                  <a:xfrm>
                    <a:off x="6450329" y="4537709"/>
                    <a:ext cx="498157" cy="12382"/>
                  </a:xfrm>
                  <a:custGeom>
                    <a:avLst/>
                    <a:gdLst>
                      <a:gd name="connsiteX0" fmla="*/ 0 w 498157"/>
                      <a:gd name="connsiteY0" fmla="*/ 12383 h 12382"/>
                      <a:gd name="connsiteX1" fmla="*/ 498157 w 498157"/>
                      <a:gd name="connsiteY1" fmla="*/ 0 h 1238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498157" h="12382">
                        <a:moveTo>
                          <a:pt x="0" y="12383"/>
                        </a:moveTo>
                        <a:lnTo>
                          <a:pt x="498157" y="0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498" name="Freeform: Shape 497">
                    <a:extLst>
                      <a:ext uri="{FF2B5EF4-FFF2-40B4-BE49-F238E27FC236}">
                        <a16:creationId xmlns:a16="http://schemas.microsoft.com/office/drawing/2014/main" id="{0202B73B-2018-CB6B-A74E-ABFF1B745677}"/>
                      </a:ext>
                    </a:extLst>
                  </p:cNvPr>
                  <p:cNvSpPr/>
                  <p:nvPr/>
                </p:nvSpPr>
                <p:spPr>
                  <a:xfrm>
                    <a:off x="6334124" y="3789996"/>
                    <a:ext cx="830580" cy="107632"/>
                  </a:xfrm>
                  <a:custGeom>
                    <a:avLst/>
                    <a:gdLst>
                      <a:gd name="connsiteX0" fmla="*/ 830580 w 830580"/>
                      <a:gd name="connsiteY0" fmla="*/ 100013 h 107632"/>
                      <a:gd name="connsiteX1" fmla="*/ 723900 w 830580"/>
                      <a:gd name="connsiteY1" fmla="*/ 107633 h 107632"/>
                      <a:gd name="connsiteX2" fmla="*/ 750570 w 830580"/>
                      <a:gd name="connsiteY2" fmla="*/ 59055 h 107632"/>
                      <a:gd name="connsiteX3" fmla="*/ 766763 w 830580"/>
                      <a:gd name="connsiteY3" fmla="*/ 44768 h 107632"/>
                      <a:gd name="connsiteX4" fmla="*/ 766763 w 830580"/>
                      <a:gd name="connsiteY4" fmla="*/ 23813 h 107632"/>
                      <a:gd name="connsiteX5" fmla="*/ 751523 w 830580"/>
                      <a:gd name="connsiteY5" fmla="*/ 0 h 107632"/>
                      <a:gd name="connsiteX6" fmla="*/ 372427 w 830580"/>
                      <a:gd name="connsiteY6" fmla="*/ 19050 h 107632"/>
                      <a:gd name="connsiteX7" fmla="*/ 0 w 830580"/>
                      <a:gd name="connsiteY7" fmla="*/ 25718 h 10763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830580" h="107632">
                        <a:moveTo>
                          <a:pt x="830580" y="100013"/>
                        </a:moveTo>
                        <a:lnTo>
                          <a:pt x="723900" y="107633"/>
                        </a:lnTo>
                        <a:lnTo>
                          <a:pt x="750570" y="59055"/>
                        </a:lnTo>
                        <a:lnTo>
                          <a:pt x="766763" y="44768"/>
                        </a:lnTo>
                        <a:lnTo>
                          <a:pt x="766763" y="23813"/>
                        </a:lnTo>
                        <a:lnTo>
                          <a:pt x="751523" y="0"/>
                        </a:lnTo>
                        <a:lnTo>
                          <a:pt x="372427" y="19050"/>
                        </a:lnTo>
                        <a:lnTo>
                          <a:pt x="0" y="25718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499" name="Freeform: Shape 498">
                    <a:extLst>
                      <a:ext uri="{FF2B5EF4-FFF2-40B4-BE49-F238E27FC236}">
                        <a16:creationId xmlns:a16="http://schemas.microsoft.com/office/drawing/2014/main" id="{9CFB2381-4C8C-D087-C9D3-F8319F132AAF}"/>
                      </a:ext>
                    </a:extLst>
                  </p:cNvPr>
                  <p:cNvSpPr/>
                  <p:nvPr/>
                </p:nvSpPr>
                <p:spPr>
                  <a:xfrm>
                    <a:off x="6937056" y="4107179"/>
                    <a:ext cx="145732" cy="430529"/>
                  </a:xfrm>
                  <a:custGeom>
                    <a:avLst/>
                    <a:gdLst>
                      <a:gd name="connsiteX0" fmla="*/ 11430 w 145732"/>
                      <a:gd name="connsiteY0" fmla="*/ 430530 h 430529"/>
                      <a:gd name="connsiteX1" fmla="*/ 22860 w 145732"/>
                      <a:gd name="connsiteY1" fmla="*/ 416242 h 430529"/>
                      <a:gd name="connsiteX2" fmla="*/ 27623 w 145732"/>
                      <a:gd name="connsiteY2" fmla="*/ 387667 h 430529"/>
                      <a:gd name="connsiteX3" fmla="*/ 13335 w 145732"/>
                      <a:gd name="connsiteY3" fmla="*/ 365760 h 430529"/>
                      <a:gd name="connsiteX4" fmla="*/ 8573 w 145732"/>
                      <a:gd name="connsiteY4" fmla="*/ 344805 h 430529"/>
                      <a:gd name="connsiteX5" fmla="*/ 17145 w 145732"/>
                      <a:gd name="connsiteY5" fmla="*/ 338138 h 430529"/>
                      <a:gd name="connsiteX6" fmla="*/ 17145 w 145732"/>
                      <a:gd name="connsiteY6" fmla="*/ 330517 h 430529"/>
                      <a:gd name="connsiteX7" fmla="*/ 953 w 145732"/>
                      <a:gd name="connsiteY7" fmla="*/ 320040 h 430529"/>
                      <a:gd name="connsiteX8" fmla="*/ 0 w 145732"/>
                      <a:gd name="connsiteY8" fmla="*/ 313372 h 430529"/>
                      <a:gd name="connsiteX9" fmla="*/ 15240 w 145732"/>
                      <a:gd name="connsiteY9" fmla="*/ 304800 h 430529"/>
                      <a:gd name="connsiteX10" fmla="*/ 3810 w 145732"/>
                      <a:gd name="connsiteY10" fmla="*/ 294322 h 430529"/>
                      <a:gd name="connsiteX11" fmla="*/ 20003 w 145732"/>
                      <a:gd name="connsiteY11" fmla="*/ 226695 h 430529"/>
                      <a:gd name="connsiteX12" fmla="*/ 52388 w 145732"/>
                      <a:gd name="connsiteY12" fmla="*/ 211455 h 430529"/>
                      <a:gd name="connsiteX13" fmla="*/ 52388 w 145732"/>
                      <a:gd name="connsiteY13" fmla="*/ 203835 h 430529"/>
                      <a:gd name="connsiteX14" fmla="*/ 41910 w 145732"/>
                      <a:gd name="connsiteY14" fmla="*/ 190500 h 430529"/>
                      <a:gd name="connsiteX15" fmla="*/ 69532 w 145732"/>
                      <a:gd name="connsiteY15" fmla="*/ 139065 h 430529"/>
                      <a:gd name="connsiteX16" fmla="*/ 87630 w 145732"/>
                      <a:gd name="connsiteY16" fmla="*/ 139065 h 430529"/>
                      <a:gd name="connsiteX17" fmla="*/ 101918 w 145732"/>
                      <a:gd name="connsiteY17" fmla="*/ 127635 h 430529"/>
                      <a:gd name="connsiteX18" fmla="*/ 99060 w 145732"/>
                      <a:gd name="connsiteY18" fmla="*/ 78105 h 430529"/>
                      <a:gd name="connsiteX19" fmla="*/ 128588 w 145732"/>
                      <a:gd name="connsiteY19" fmla="*/ 35242 h 430529"/>
                      <a:gd name="connsiteX20" fmla="*/ 145732 w 145732"/>
                      <a:gd name="connsiteY20" fmla="*/ 29527 h 430529"/>
                      <a:gd name="connsiteX21" fmla="*/ 140970 w 145732"/>
                      <a:gd name="connsiteY21" fmla="*/ 0 h 43052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</a:cxnLst>
                    <a:rect l="l" t="t" r="r" b="b"/>
                    <a:pathLst>
                      <a:path w="145732" h="430529">
                        <a:moveTo>
                          <a:pt x="11430" y="430530"/>
                        </a:moveTo>
                        <a:lnTo>
                          <a:pt x="22860" y="416242"/>
                        </a:lnTo>
                        <a:lnTo>
                          <a:pt x="27623" y="387667"/>
                        </a:lnTo>
                        <a:lnTo>
                          <a:pt x="13335" y="365760"/>
                        </a:lnTo>
                        <a:lnTo>
                          <a:pt x="8573" y="344805"/>
                        </a:lnTo>
                        <a:lnTo>
                          <a:pt x="17145" y="338138"/>
                        </a:lnTo>
                        <a:lnTo>
                          <a:pt x="17145" y="330517"/>
                        </a:lnTo>
                        <a:lnTo>
                          <a:pt x="953" y="320040"/>
                        </a:lnTo>
                        <a:lnTo>
                          <a:pt x="0" y="313372"/>
                        </a:lnTo>
                        <a:lnTo>
                          <a:pt x="15240" y="304800"/>
                        </a:lnTo>
                        <a:lnTo>
                          <a:pt x="3810" y="294322"/>
                        </a:lnTo>
                        <a:lnTo>
                          <a:pt x="20003" y="226695"/>
                        </a:lnTo>
                        <a:lnTo>
                          <a:pt x="52388" y="211455"/>
                        </a:lnTo>
                        <a:lnTo>
                          <a:pt x="52388" y="203835"/>
                        </a:lnTo>
                        <a:lnTo>
                          <a:pt x="41910" y="190500"/>
                        </a:lnTo>
                        <a:lnTo>
                          <a:pt x="69532" y="139065"/>
                        </a:lnTo>
                        <a:lnTo>
                          <a:pt x="87630" y="139065"/>
                        </a:lnTo>
                        <a:lnTo>
                          <a:pt x="101918" y="127635"/>
                        </a:lnTo>
                        <a:lnTo>
                          <a:pt x="99060" y="78105"/>
                        </a:lnTo>
                        <a:lnTo>
                          <a:pt x="128588" y="35242"/>
                        </a:lnTo>
                        <a:lnTo>
                          <a:pt x="145732" y="29527"/>
                        </a:lnTo>
                        <a:lnTo>
                          <a:pt x="140970" y="0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500" name="Freeform: Shape 499">
                    <a:extLst>
                      <a:ext uri="{FF2B5EF4-FFF2-40B4-BE49-F238E27FC236}">
                        <a16:creationId xmlns:a16="http://schemas.microsoft.com/office/drawing/2014/main" id="{FE5293E2-6562-4FB7-61F4-36F1817E9ED8}"/>
                      </a:ext>
                    </a:extLst>
                  </p:cNvPr>
                  <p:cNvSpPr/>
                  <p:nvPr/>
                </p:nvSpPr>
                <p:spPr>
                  <a:xfrm>
                    <a:off x="6334124" y="3815714"/>
                    <a:ext cx="39052" cy="603884"/>
                  </a:xfrm>
                  <a:custGeom>
                    <a:avLst/>
                    <a:gdLst>
                      <a:gd name="connsiteX0" fmla="*/ 32385 w 39052"/>
                      <a:gd name="connsiteY0" fmla="*/ 603885 h 603884"/>
                      <a:gd name="connsiteX1" fmla="*/ 39053 w 39052"/>
                      <a:gd name="connsiteY1" fmla="*/ 232410 h 603884"/>
                      <a:gd name="connsiteX2" fmla="*/ 0 w 39052"/>
                      <a:gd name="connsiteY2" fmla="*/ 0 h 6038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39052" h="603884">
                        <a:moveTo>
                          <a:pt x="32385" y="603885"/>
                        </a:moveTo>
                        <a:lnTo>
                          <a:pt x="39053" y="232410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501" name="Freeform: Shape 500">
                    <a:extLst>
                      <a:ext uri="{FF2B5EF4-FFF2-40B4-BE49-F238E27FC236}">
                        <a16:creationId xmlns:a16="http://schemas.microsoft.com/office/drawing/2014/main" id="{EBDFA77F-208F-97C3-120A-8EB095494031}"/>
                      </a:ext>
                    </a:extLst>
                  </p:cNvPr>
                  <p:cNvSpPr/>
                  <p:nvPr/>
                </p:nvSpPr>
                <p:spPr>
                  <a:xfrm>
                    <a:off x="7078026" y="3890009"/>
                    <a:ext cx="100965" cy="217170"/>
                  </a:xfrm>
                  <a:custGeom>
                    <a:avLst/>
                    <a:gdLst>
                      <a:gd name="connsiteX0" fmla="*/ 0 w 100965"/>
                      <a:gd name="connsiteY0" fmla="*/ 217170 h 217170"/>
                      <a:gd name="connsiteX1" fmla="*/ 15240 w 100965"/>
                      <a:gd name="connsiteY1" fmla="*/ 210503 h 217170"/>
                      <a:gd name="connsiteX2" fmla="*/ 23813 w 100965"/>
                      <a:gd name="connsiteY2" fmla="*/ 189547 h 217170"/>
                      <a:gd name="connsiteX3" fmla="*/ 35243 w 100965"/>
                      <a:gd name="connsiteY3" fmla="*/ 194310 h 217170"/>
                      <a:gd name="connsiteX4" fmla="*/ 41910 w 100965"/>
                      <a:gd name="connsiteY4" fmla="*/ 184785 h 217170"/>
                      <a:gd name="connsiteX5" fmla="*/ 34290 w 100965"/>
                      <a:gd name="connsiteY5" fmla="*/ 178118 h 217170"/>
                      <a:gd name="connsiteX6" fmla="*/ 37148 w 100965"/>
                      <a:gd name="connsiteY6" fmla="*/ 163830 h 217170"/>
                      <a:gd name="connsiteX7" fmla="*/ 26670 w 100965"/>
                      <a:gd name="connsiteY7" fmla="*/ 155258 h 217170"/>
                      <a:gd name="connsiteX8" fmla="*/ 32385 w 100965"/>
                      <a:gd name="connsiteY8" fmla="*/ 145733 h 217170"/>
                      <a:gd name="connsiteX9" fmla="*/ 31433 w 100965"/>
                      <a:gd name="connsiteY9" fmla="*/ 131445 h 217170"/>
                      <a:gd name="connsiteX10" fmla="*/ 20955 w 100965"/>
                      <a:gd name="connsiteY10" fmla="*/ 130493 h 217170"/>
                      <a:gd name="connsiteX11" fmla="*/ 28575 w 100965"/>
                      <a:gd name="connsiteY11" fmla="*/ 122872 h 217170"/>
                      <a:gd name="connsiteX12" fmla="*/ 40958 w 100965"/>
                      <a:gd name="connsiteY12" fmla="*/ 130493 h 217170"/>
                      <a:gd name="connsiteX13" fmla="*/ 43815 w 100965"/>
                      <a:gd name="connsiteY13" fmla="*/ 117158 h 217170"/>
                      <a:gd name="connsiteX14" fmla="*/ 40005 w 100965"/>
                      <a:gd name="connsiteY14" fmla="*/ 106680 h 217170"/>
                      <a:gd name="connsiteX15" fmla="*/ 40958 w 100965"/>
                      <a:gd name="connsiteY15" fmla="*/ 100013 h 217170"/>
                      <a:gd name="connsiteX16" fmla="*/ 60008 w 100965"/>
                      <a:gd name="connsiteY16" fmla="*/ 105728 h 217170"/>
                      <a:gd name="connsiteX17" fmla="*/ 56198 w 100965"/>
                      <a:gd name="connsiteY17" fmla="*/ 91440 h 217170"/>
                      <a:gd name="connsiteX18" fmla="*/ 71438 w 100965"/>
                      <a:gd name="connsiteY18" fmla="*/ 79058 h 217170"/>
                      <a:gd name="connsiteX19" fmla="*/ 66675 w 100965"/>
                      <a:gd name="connsiteY19" fmla="*/ 70485 h 217170"/>
                      <a:gd name="connsiteX20" fmla="*/ 56198 w 100965"/>
                      <a:gd name="connsiteY20" fmla="*/ 71438 h 217170"/>
                      <a:gd name="connsiteX21" fmla="*/ 50483 w 100965"/>
                      <a:gd name="connsiteY21" fmla="*/ 62865 h 217170"/>
                      <a:gd name="connsiteX22" fmla="*/ 59055 w 100965"/>
                      <a:gd name="connsiteY22" fmla="*/ 54293 h 217170"/>
                      <a:gd name="connsiteX23" fmla="*/ 74295 w 100965"/>
                      <a:gd name="connsiteY23" fmla="*/ 52388 h 217170"/>
                      <a:gd name="connsiteX24" fmla="*/ 79058 w 100965"/>
                      <a:gd name="connsiteY24" fmla="*/ 44768 h 217170"/>
                      <a:gd name="connsiteX25" fmla="*/ 92393 w 100965"/>
                      <a:gd name="connsiteY25" fmla="*/ 42863 h 217170"/>
                      <a:gd name="connsiteX26" fmla="*/ 91440 w 100965"/>
                      <a:gd name="connsiteY26" fmla="*/ 35243 h 217170"/>
                      <a:gd name="connsiteX27" fmla="*/ 82868 w 100965"/>
                      <a:gd name="connsiteY27" fmla="*/ 26670 h 217170"/>
                      <a:gd name="connsiteX28" fmla="*/ 82868 w 100965"/>
                      <a:gd name="connsiteY28" fmla="*/ 21908 h 217170"/>
                      <a:gd name="connsiteX29" fmla="*/ 97155 w 100965"/>
                      <a:gd name="connsiteY29" fmla="*/ 21908 h 217170"/>
                      <a:gd name="connsiteX30" fmla="*/ 100965 w 100965"/>
                      <a:gd name="connsiteY30" fmla="*/ 15240 h 217170"/>
                      <a:gd name="connsiteX31" fmla="*/ 87630 w 100965"/>
                      <a:gd name="connsiteY31" fmla="*/ 5715 h 217170"/>
                      <a:gd name="connsiteX32" fmla="*/ 86678 w 100965"/>
                      <a:gd name="connsiteY32" fmla="*/ 0 h 21717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</a:cxnLst>
                    <a:rect l="l" t="t" r="r" b="b"/>
                    <a:pathLst>
                      <a:path w="100965" h="217170">
                        <a:moveTo>
                          <a:pt x="0" y="217170"/>
                        </a:moveTo>
                        <a:lnTo>
                          <a:pt x="15240" y="210503"/>
                        </a:lnTo>
                        <a:lnTo>
                          <a:pt x="23813" y="189547"/>
                        </a:lnTo>
                        <a:lnTo>
                          <a:pt x="35243" y="194310"/>
                        </a:lnTo>
                        <a:lnTo>
                          <a:pt x="41910" y="184785"/>
                        </a:lnTo>
                        <a:lnTo>
                          <a:pt x="34290" y="178118"/>
                        </a:lnTo>
                        <a:lnTo>
                          <a:pt x="37148" y="163830"/>
                        </a:lnTo>
                        <a:lnTo>
                          <a:pt x="26670" y="155258"/>
                        </a:lnTo>
                        <a:lnTo>
                          <a:pt x="32385" y="145733"/>
                        </a:lnTo>
                        <a:lnTo>
                          <a:pt x="31433" y="131445"/>
                        </a:lnTo>
                        <a:lnTo>
                          <a:pt x="20955" y="130493"/>
                        </a:lnTo>
                        <a:lnTo>
                          <a:pt x="28575" y="122872"/>
                        </a:lnTo>
                        <a:lnTo>
                          <a:pt x="40958" y="130493"/>
                        </a:lnTo>
                        <a:lnTo>
                          <a:pt x="43815" y="117158"/>
                        </a:lnTo>
                        <a:lnTo>
                          <a:pt x="40005" y="106680"/>
                        </a:lnTo>
                        <a:lnTo>
                          <a:pt x="40958" y="100013"/>
                        </a:lnTo>
                        <a:lnTo>
                          <a:pt x="60008" y="105728"/>
                        </a:lnTo>
                        <a:lnTo>
                          <a:pt x="56198" y="91440"/>
                        </a:lnTo>
                        <a:lnTo>
                          <a:pt x="71438" y="79058"/>
                        </a:lnTo>
                        <a:lnTo>
                          <a:pt x="66675" y="70485"/>
                        </a:lnTo>
                        <a:lnTo>
                          <a:pt x="56198" y="71438"/>
                        </a:lnTo>
                        <a:lnTo>
                          <a:pt x="50483" y="62865"/>
                        </a:lnTo>
                        <a:lnTo>
                          <a:pt x="59055" y="54293"/>
                        </a:lnTo>
                        <a:lnTo>
                          <a:pt x="74295" y="52388"/>
                        </a:lnTo>
                        <a:lnTo>
                          <a:pt x="79058" y="44768"/>
                        </a:lnTo>
                        <a:lnTo>
                          <a:pt x="92393" y="42863"/>
                        </a:lnTo>
                        <a:lnTo>
                          <a:pt x="91440" y="35243"/>
                        </a:lnTo>
                        <a:lnTo>
                          <a:pt x="82868" y="26670"/>
                        </a:lnTo>
                        <a:lnTo>
                          <a:pt x="82868" y="21908"/>
                        </a:lnTo>
                        <a:lnTo>
                          <a:pt x="97155" y="21908"/>
                        </a:lnTo>
                        <a:lnTo>
                          <a:pt x="100965" y="15240"/>
                        </a:lnTo>
                        <a:lnTo>
                          <a:pt x="87630" y="5715"/>
                        </a:lnTo>
                        <a:lnTo>
                          <a:pt x="86678" y="0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502" name="Freeform: Shape 501">
                    <a:extLst>
                      <a:ext uri="{FF2B5EF4-FFF2-40B4-BE49-F238E27FC236}">
                        <a16:creationId xmlns:a16="http://schemas.microsoft.com/office/drawing/2014/main" id="{44209F03-3530-CA1C-5D4F-5FD4E45512D0}"/>
                      </a:ext>
                    </a:extLst>
                  </p:cNvPr>
                  <p:cNvSpPr/>
                  <p:nvPr/>
                </p:nvSpPr>
                <p:spPr>
                  <a:xfrm>
                    <a:off x="6366509" y="4419599"/>
                    <a:ext cx="83820" cy="130492"/>
                  </a:xfrm>
                  <a:custGeom>
                    <a:avLst/>
                    <a:gdLst>
                      <a:gd name="connsiteX0" fmla="*/ 0 w 83820"/>
                      <a:gd name="connsiteY0" fmla="*/ 0 h 130492"/>
                      <a:gd name="connsiteX1" fmla="*/ 24765 w 83820"/>
                      <a:gd name="connsiteY1" fmla="*/ 21907 h 130492"/>
                      <a:gd name="connsiteX2" fmla="*/ 51435 w 83820"/>
                      <a:gd name="connsiteY2" fmla="*/ 9525 h 130492"/>
                      <a:gd name="connsiteX3" fmla="*/ 81915 w 83820"/>
                      <a:gd name="connsiteY3" fmla="*/ 17145 h 130492"/>
                      <a:gd name="connsiteX4" fmla="*/ 83820 w 83820"/>
                      <a:gd name="connsiteY4" fmla="*/ 130493 h 13049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83820" h="130492">
                        <a:moveTo>
                          <a:pt x="0" y="0"/>
                        </a:moveTo>
                        <a:lnTo>
                          <a:pt x="24765" y="21907"/>
                        </a:lnTo>
                        <a:lnTo>
                          <a:pt x="51435" y="9525"/>
                        </a:lnTo>
                        <a:lnTo>
                          <a:pt x="81915" y="17145"/>
                        </a:lnTo>
                        <a:lnTo>
                          <a:pt x="83820" y="130493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503" name="Freeform: Shape 502">
                    <a:extLst>
                      <a:ext uri="{FF2B5EF4-FFF2-40B4-BE49-F238E27FC236}">
                        <a16:creationId xmlns:a16="http://schemas.microsoft.com/office/drawing/2014/main" id="{0D5CD736-8ADF-4391-68A9-1A148F080C9F}"/>
                      </a:ext>
                    </a:extLst>
                  </p:cNvPr>
                  <p:cNvSpPr/>
                  <p:nvPr/>
                </p:nvSpPr>
                <p:spPr>
                  <a:xfrm>
                    <a:off x="2837496" y="3825239"/>
                    <a:ext cx="164782" cy="471487"/>
                  </a:xfrm>
                  <a:custGeom>
                    <a:avLst/>
                    <a:gdLst>
                      <a:gd name="connsiteX0" fmla="*/ 110490 w 164782"/>
                      <a:gd name="connsiteY0" fmla="*/ 0 h 471487"/>
                      <a:gd name="connsiteX1" fmla="*/ 101918 w 164782"/>
                      <a:gd name="connsiteY1" fmla="*/ 20003 h 471487"/>
                      <a:gd name="connsiteX2" fmla="*/ 114300 w 164782"/>
                      <a:gd name="connsiteY2" fmla="*/ 52388 h 471487"/>
                      <a:gd name="connsiteX3" fmla="*/ 127635 w 164782"/>
                      <a:gd name="connsiteY3" fmla="*/ 69532 h 471487"/>
                      <a:gd name="connsiteX4" fmla="*/ 139065 w 164782"/>
                      <a:gd name="connsiteY4" fmla="*/ 124778 h 471487"/>
                      <a:gd name="connsiteX5" fmla="*/ 160973 w 164782"/>
                      <a:gd name="connsiteY5" fmla="*/ 148590 h 471487"/>
                      <a:gd name="connsiteX6" fmla="*/ 164783 w 164782"/>
                      <a:gd name="connsiteY6" fmla="*/ 166688 h 471487"/>
                      <a:gd name="connsiteX7" fmla="*/ 152400 w 164782"/>
                      <a:gd name="connsiteY7" fmla="*/ 179070 h 471487"/>
                      <a:gd name="connsiteX8" fmla="*/ 106680 w 164782"/>
                      <a:gd name="connsiteY8" fmla="*/ 195263 h 471487"/>
                      <a:gd name="connsiteX9" fmla="*/ 83820 w 164782"/>
                      <a:gd name="connsiteY9" fmla="*/ 229553 h 471487"/>
                      <a:gd name="connsiteX10" fmla="*/ 68580 w 164782"/>
                      <a:gd name="connsiteY10" fmla="*/ 296228 h 471487"/>
                      <a:gd name="connsiteX11" fmla="*/ 45720 w 164782"/>
                      <a:gd name="connsiteY11" fmla="*/ 326707 h 471487"/>
                      <a:gd name="connsiteX12" fmla="*/ 30480 w 164782"/>
                      <a:gd name="connsiteY12" fmla="*/ 329565 h 471487"/>
                      <a:gd name="connsiteX13" fmla="*/ 20003 w 164782"/>
                      <a:gd name="connsiteY13" fmla="*/ 395288 h 471487"/>
                      <a:gd name="connsiteX14" fmla="*/ 30480 w 164782"/>
                      <a:gd name="connsiteY14" fmla="*/ 410528 h 471487"/>
                      <a:gd name="connsiteX15" fmla="*/ 47625 w 164782"/>
                      <a:gd name="connsiteY15" fmla="*/ 412432 h 471487"/>
                      <a:gd name="connsiteX16" fmla="*/ 57150 w 164782"/>
                      <a:gd name="connsiteY16" fmla="*/ 427672 h 471487"/>
                      <a:gd name="connsiteX17" fmla="*/ 49530 w 164782"/>
                      <a:gd name="connsiteY17" fmla="*/ 450532 h 471487"/>
                      <a:gd name="connsiteX18" fmla="*/ 20955 w 164782"/>
                      <a:gd name="connsiteY18" fmla="*/ 471488 h 471487"/>
                      <a:gd name="connsiteX19" fmla="*/ 0 w 164782"/>
                      <a:gd name="connsiteY19" fmla="*/ 470535 h 47148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</a:cxnLst>
                    <a:rect l="l" t="t" r="r" b="b"/>
                    <a:pathLst>
                      <a:path w="164782" h="471487">
                        <a:moveTo>
                          <a:pt x="110490" y="0"/>
                        </a:moveTo>
                        <a:lnTo>
                          <a:pt x="101918" y="20003"/>
                        </a:lnTo>
                        <a:lnTo>
                          <a:pt x="114300" y="52388"/>
                        </a:lnTo>
                        <a:lnTo>
                          <a:pt x="127635" y="69532"/>
                        </a:lnTo>
                        <a:lnTo>
                          <a:pt x="139065" y="124778"/>
                        </a:lnTo>
                        <a:lnTo>
                          <a:pt x="160973" y="148590"/>
                        </a:lnTo>
                        <a:lnTo>
                          <a:pt x="164783" y="166688"/>
                        </a:lnTo>
                        <a:lnTo>
                          <a:pt x="152400" y="179070"/>
                        </a:lnTo>
                        <a:lnTo>
                          <a:pt x="106680" y="195263"/>
                        </a:lnTo>
                        <a:lnTo>
                          <a:pt x="83820" y="229553"/>
                        </a:lnTo>
                        <a:lnTo>
                          <a:pt x="68580" y="296228"/>
                        </a:lnTo>
                        <a:lnTo>
                          <a:pt x="45720" y="326707"/>
                        </a:lnTo>
                        <a:lnTo>
                          <a:pt x="30480" y="329565"/>
                        </a:lnTo>
                        <a:lnTo>
                          <a:pt x="20003" y="395288"/>
                        </a:lnTo>
                        <a:lnTo>
                          <a:pt x="30480" y="410528"/>
                        </a:lnTo>
                        <a:lnTo>
                          <a:pt x="47625" y="412432"/>
                        </a:lnTo>
                        <a:lnTo>
                          <a:pt x="57150" y="427672"/>
                        </a:lnTo>
                        <a:lnTo>
                          <a:pt x="49530" y="450532"/>
                        </a:lnTo>
                        <a:lnTo>
                          <a:pt x="20955" y="471488"/>
                        </a:lnTo>
                        <a:lnTo>
                          <a:pt x="0" y="470535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504" name="Freeform: Shape 503">
                    <a:extLst>
                      <a:ext uri="{FF2B5EF4-FFF2-40B4-BE49-F238E27FC236}">
                        <a16:creationId xmlns:a16="http://schemas.microsoft.com/office/drawing/2014/main" id="{06C48FC4-7FEC-C8AE-67AA-CF676BF343C1}"/>
                      </a:ext>
                    </a:extLst>
                  </p:cNvPr>
                  <p:cNvSpPr/>
                  <p:nvPr/>
                </p:nvSpPr>
                <p:spPr>
                  <a:xfrm>
                    <a:off x="3780471" y="3567112"/>
                    <a:ext cx="165735" cy="1182052"/>
                  </a:xfrm>
                  <a:custGeom>
                    <a:avLst/>
                    <a:gdLst>
                      <a:gd name="connsiteX0" fmla="*/ 165735 w 165735"/>
                      <a:gd name="connsiteY0" fmla="*/ 0 h 1182052"/>
                      <a:gd name="connsiteX1" fmla="*/ 0 w 165735"/>
                      <a:gd name="connsiteY1" fmla="*/ 1182053 h 118205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165735" h="1182052">
                        <a:moveTo>
                          <a:pt x="165735" y="0"/>
                        </a:moveTo>
                        <a:lnTo>
                          <a:pt x="0" y="1182053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505" name="Freeform: Shape 504">
                    <a:extLst>
                      <a:ext uri="{FF2B5EF4-FFF2-40B4-BE49-F238E27FC236}">
                        <a16:creationId xmlns:a16="http://schemas.microsoft.com/office/drawing/2014/main" id="{9A370B3E-0DD6-057C-4436-550133D4C8CD}"/>
                      </a:ext>
                    </a:extLst>
                  </p:cNvPr>
                  <p:cNvSpPr/>
                  <p:nvPr/>
                </p:nvSpPr>
                <p:spPr>
                  <a:xfrm>
                    <a:off x="2947987" y="3431856"/>
                    <a:ext cx="177165" cy="393382"/>
                  </a:xfrm>
                  <a:custGeom>
                    <a:avLst/>
                    <a:gdLst>
                      <a:gd name="connsiteX0" fmla="*/ 177165 w 177165"/>
                      <a:gd name="connsiteY0" fmla="*/ 0 h 393382"/>
                      <a:gd name="connsiteX1" fmla="*/ 144780 w 177165"/>
                      <a:gd name="connsiteY1" fmla="*/ 166688 h 393382"/>
                      <a:gd name="connsiteX2" fmla="*/ 121920 w 177165"/>
                      <a:gd name="connsiteY2" fmla="*/ 194310 h 393382"/>
                      <a:gd name="connsiteX3" fmla="*/ 102870 w 177165"/>
                      <a:gd name="connsiteY3" fmla="*/ 194310 h 393382"/>
                      <a:gd name="connsiteX4" fmla="*/ 91440 w 177165"/>
                      <a:gd name="connsiteY4" fmla="*/ 168593 h 393382"/>
                      <a:gd name="connsiteX5" fmla="*/ 56197 w 177165"/>
                      <a:gd name="connsiteY5" fmla="*/ 155258 h 393382"/>
                      <a:gd name="connsiteX6" fmla="*/ 22860 w 177165"/>
                      <a:gd name="connsiteY6" fmla="*/ 160973 h 393382"/>
                      <a:gd name="connsiteX7" fmla="*/ 13335 w 177165"/>
                      <a:gd name="connsiteY7" fmla="*/ 290513 h 393382"/>
                      <a:gd name="connsiteX8" fmla="*/ 18097 w 177165"/>
                      <a:gd name="connsiteY8" fmla="*/ 337185 h 393382"/>
                      <a:gd name="connsiteX9" fmla="*/ 13335 w 177165"/>
                      <a:gd name="connsiteY9" fmla="*/ 364808 h 393382"/>
                      <a:gd name="connsiteX10" fmla="*/ 0 w 177165"/>
                      <a:gd name="connsiteY10" fmla="*/ 393383 h 39338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177165" h="393382">
                        <a:moveTo>
                          <a:pt x="177165" y="0"/>
                        </a:moveTo>
                        <a:lnTo>
                          <a:pt x="144780" y="166688"/>
                        </a:lnTo>
                        <a:lnTo>
                          <a:pt x="121920" y="194310"/>
                        </a:lnTo>
                        <a:lnTo>
                          <a:pt x="102870" y="194310"/>
                        </a:lnTo>
                        <a:lnTo>
                          <a:pt x="91440" y="168593"/>
                        </a:lnTo>
                        <a:lnTo>
                          <a:pt x="56197" y="155258"/>
                        </a:lnTo>
                        <a:lnTo>
                          <a:pt x="22860" y="160973"/>
                        </a:lnTo>
                        <a:lnTo>
                          <a:pt x="13335" y="290513"/>
                        </a:lnTo>
                        <a:lnTo>
                          <a:pt x="18097" y="337185"/>
                        </a:lnTo>
                        <a:lnTo>
                          <a:pt x="13335" y="364808"/>
                        </a:lnTo>
                        <a:lnTo>
                          <a:pt x="0" y="393383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506" name="Freeform: Shape 505">
                    <a:extLst>
                      <a:ext uri="{FF2B5EF4-FFF2-40B4-BE49-F238E27FC236}">
                        <a16:creationId xmlns:a16="http://schemas.microsoft.com/office/drawing/2014/main" id="{B3CD0B39-ACE3-EB82-900E-E32ECB2869DC}"/>
                      </a:ext>
                    </a:extLst>
                  </p:cNvPr>
                  <p:cNvSpPr/>
                  <p:nvPr/>
                </p:nvSpPr>
                <p:spPr>
                  <a:xfrm>
                    <a:off x="3125152" y="3431856"/>
                    <a:ext cx="821054" cy="135255"/>
                  </a:xfrm>
                  <a:custGeom>
                    <a:avLst/>
                    <a:gdLst>
                      <a:gd name="connsiteX0" fmla="*/ 0 w 821054"/>
                      <a:gd name="connsiteY0" fmla="*/ 0 h 135255"/>
                      <a:gd name="connsiteX1" fmla="*/ 440055 w 821054"/>
                      <a:gd name="connsiteY1" fmla="*/ 78105 h 135255"/>
                      <a:gd name="connsiteX2" fmla="*/ 821055 w 821054"/>
                      <a:gd name="connsiteY2" fmla="*/ 135255 h 1352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821054" h="135255">
                        <a:moveTo>
                          <a:pt x="0" y="0"/>
                        </a:moveTo>
                        <a:lnTo>
                          <a:pt x="440055" y="78105"/>
                        </a:lnTo>
                        <a:lnTo>
                          <a:pt x="821055" y="135255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507" name="Freeform: Shape 506">
                    <a:extLst>
                      <a:ext uri="{FF2B5EF4-FFF2-40B4-BE49-F238E27FC236}">
                        <a16:creationId xmlns:a16="http://schemas.microsoft.com/office/drawing/2014/main" id="{16EC21AF-C0B9-63D3-A7B9-464FA854C751}"/>
                      </a:ext>
                    </a:extLst>
                  </p:cNvPr>
                  <p:cNvSpPr/>
                  <p:nvPr/>
                </p:nvSpPr>
                <p:spPr>
                  <a:xfrm>
                    <a:off x="2266949" y="2190749"/>
                    <a:ext cx="681037" cy="1634490"/>
                  </a:xfrm>
                  <a:custGeom>
                    <a:avLst/>
                    <a:gdLst>
                      <a:gd name="connsiteX0" fmla="*/ 156210 w 681037"/>
                      <a:gd name="connsiteY0" fmla="*/ 0 h 1634490"/>
                      <a:gd name="connsiteX1" fmla="*/ 0 w 681037"/>
                      <a:gd name="connsiteY1" fmla="*/ 601028 h 1634490"/>
                      <a:gd name="connsiteX2" fmla="*/ 10477 w 681037"/>
                      <a:gd name="connsiteY2" fmla="*/ 634365 h 1634490"/>
                      <a:gd name="connsiteX3" fmla="*/ 681038 w 681037"/>
                      <a:gd name="connsiteY3" fmla="*/ 1634490 h 163449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681037" h="1634490">
                        <a:moveTo>
                          <a:pt x="156210" y="0"/>
                        </a:moveTo>
                        <a:lnTo>
                          <a:pt x="0" y="601028"/>
                        </a:lnTo>
                        <a:lnTo>
                          <a:pt x="10477" y="634365"/>
                        </a:lnTo>
                        <a:lnTo>
                          <a:pt x="681038" y="1634490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508" name="Freeform: Shape 507">
                    <a:extLst>
                      <a:ext uri="{FF2B5EF4-FFF2-40B4-BE49-F238E27FC236}">
                        <a16:creationId xmlns:a16="http://schemas.microsoft.com/office/drawing/2014/main" id="{C5E56B29-CC1E-2EFA-1D62-8E5E5D5F72EA}"/>
                      </a:ext>
                    </a:extLst>
                  </p:cNvPr>
                  <p:cNvSpPr/>
                  <p:nvPr/>
                </p:nvSpPr>
                <p:spPr>
                  <a:xfrm>
                    <a:off x="1793556" y="2013584"/>
                    <a:ext cx="629602" cy="177165"/>
                  </a:xfrm>
                  <a:custGeom>
                    <a:avLst/>
                    <a:gdLst>
                      <a:gd name="connsiteX0" fmla="*/ 0 w 629602"/>
                      <a:gd name="connsiteY0" fmla="*/ 0 h 177165"/>
                      <a:gd name="connsiteX1" fmla="*/ 629603 w 629602"/>
                      <a:gd name="connsiteY1" fmla="*/ 177165 h 17716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629602" h="177165">
                        <a:moveTo>
                          <a:pt x="0" y="0"/>
                        </a:moveTo>
                        <a:lnTo>
                          <a:pt x="629603" y="177165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509" name="Freeform: Shape 508">
                    <a:extLst>
                      <a:ext uri="{FF2B5EF4-FFF2-40B4-BE49-F238E27FC236}">
                        <a16:creationId xmlns:a16="http://schemas.microsoft.com/office/drawing/2014/main" id="{EE361BF1-BDDC-D8FD-E2EA-48D25C02BD5E}"/>
                      </a:ext>
                    </a:extLst>
                  </p:cNvPr>
                  <p:cNvSpPr/>
                  <p:nvPr/>
                </p:nvSpPr>
                <p:spPr>
                  <a:xfrm>
                    <a:off x="5096827" y="3046094"/>
                    <a:ext cx="45719" cy="638175"/>
                  </a:xfrm>
                  <a:custGeom>
                    <a:avLst/>
                    <a:gdLst>
                      <a:gd name="connsiteX0" fmla="*/ 45720 w 45719"/>
                      <a:gd name="connsiteY0" fmla="*/ 0 h 638175"/>
                      <a:gd name="connsiteX1" fmla="*/ 0 w 45719"/>
                      <a:gd name="connsiteY1" fmla="*/ 638175 h 6381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45719" h="638175">
                        <a:moveTo>
                          <a:pt x="45720" y="0"/>
                        </a:moveTo>
                        <a:lnTo>
                          <a:pt x="0" y="638175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510" name="Freeform: Shape 509">
                    <a:extLst>
                      <a:ext uri="{FF2B5EF4-FFF2-40B4-BE49-F238E27FC236}">
                        <a16:creationId xmlns:a16="http://schemas.microsoft.com/office/drawing/2014/main" id="{DA0EA62F-35E0-0D75-0AA3-E740FAD564E8}"/>
                      </a:ext>
                    </a:extLst>
                  </p:cNvPr>
                  <p:cNvSpPr/>
                  <p:nvPr/>
                </p:nvSpPr>
                <p:spPr>
                  <a:xfrm>
                    <a:off x="4840604" y="2812732"/>
                    <a:ext cx="315277" cy="233362"/>
                  </a:xfrm>
                  <a:custGeom>
                    <a:avLst/>
                    <a:gdLst>
                      <a:gd name="connsiteX0" fmla="*/ 0 w 315277"/>
                      <a:gd name="connsiteY0" fmla="*/ 0 h 233362"/>
                      <a:gd name="connsiteX1" fmla="*/ 315277 w 315277"/>
                      <a:gd name="connsiteY1" fmla="*/ 22860 h 233362"/>
                      <a:gd name="connsiteX2" fmla="*/ 301942 w 315277"/>
                      <a:gd name="connsiteY2" fmla="*/ 233362 h 2333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315277" h="233362">
                        <a:moveTo>
                          <a:pt x="0" y="0"/>
                        </a:moveTo>
                        <a:lnTo>
                          <a:pt x="315277" y="22860"/>
                        </a:lnTo>
                        <a:lnTo>
                          <a:pt x="301942" y="233362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511" name="Freeform: Shape 510">
                    <a:extLst>
                      <a:ext uri="{FF2B5EF4-FFF2-40B4-BE49-F238E27FC236}">
                        <a16:creationId xmlns:a16="http://schemas.microsoft.com/office/drawing/2014/main" id="{36754EBA-9926-9789-B45F-543A87BFD93F}"/>
                      </a:ext>
                    </a:extLst>
                  </p:cNvPr>
                  <p:cNvSpPr/>
                  <p:nvPr/>
                </p:nvSpPr>
                <p:spPr>
                  <a:xfrm>
                    <a:off x="3946207" y="3567112"/>
                    <a:ext cx="993457" cy="107632"/>
                  </a:xfrm>
                  <a:custGeom>
                    <a:avLst/>
                    <a:gdLst>
                      <a:gd name="connsiteX0" fmla="*/ 0 w 993457"/>
                      <a:gd name="connsiteY0" fmla="*/ 0 h 107632"/>
                      <a:gd name="connsiteX1" fmla="*/ 501015 w 993457"/>
                      <a:gd name="connsiteY1" fmla="*/ 61913 h 107632"/>
                      <a:gd name="connsiteX2" fmla="*/ 993458 w 993457"/>
                      <a:gd name="connsiteY2" fmla="*/ 107632 h 10763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993457" h="107632">
                        <a:moveTo>
                          <a:pt x="0" y="0"/>
                        </a:moveTo>
                        <a:lnTo>
                          <a:pt x="501015" y="61913"/>
                        </a:lnTo>
                        <a:lnTo>
                          <a:pt x="993458" y="107632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512" name="Freeform: Shape 511">
                    <a:extLst>
                      <a:ext uri="{FF2B5EF4-FFF2-40B4-BE49-F238E27FC236}">
                        <a16:creationId xmlns:a16="http://schemas.microsoft.com/office/drawing/2014/main" id="{7C214665-99C9-4D8D-64E1-E9D4AC5F40C2}"/>
                      </a:ext>
                    </a:extLst>
                  </p:cNvPr>
                  <p:cNvSpPr/>
                  <p:nvPr/>
                </p:nvSpPr>
                <p:spPr>
                  <a:xfrm>
                    <a:off x="4939664" y="3674744"/>
                    <a:ext cx="157162" cy="9525"/>
                  </a:xfrm>
                  <a:custGeom>
                    <a:avLst/>
                    <a:gdLst>
                      <a:gd name="connsiteX0" fmla="*/ 0 w 157162"/>
                      <a:gd name="connsiteY0" fmla="*/ 0 h 9525"/>
                      <a:gd name="connsiteX1" fmla="*/ 157163 w 157162"/>
                      <a:gd name="connsiteY1" fmla="*/ 9525 h 952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157162" h="9525">
                        <a:moveTo>
                          <a:pt x="0" y="0"/>
                        </a:moveTo>
                        <a:lnTo>
                          <a:pt x="157163" y="9525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513" name="Freeform: Shape 512">
                    <a:extLst>
                      <a:ext uri="{FF2B5EF4-FFF2-40B4-BE49-F238E27FC236}">
                        <a16:creationId xmlns:a16="http://schemas.microsoft.com/office/drawing/2014/main" id="{89EB55C9-5048-7328-32F0-F91A7714A55F}"/>
                      </a:ext>
                    </a:extLst>
                  </p:cNvPr>
                  <p:cNvSpPr/>
                  <p:nvPr/>
                </p:nvSpPr>
                <p:spPr>
                  <a:xfrm>
                    <a:off x="3946207" y="2726054"/>
                    <a:ext cx="109537" cy="841057"/>
                  </a:xfrm>
                  <a:custGeom>
                    <a:avLst/>
                    <a:gdLst>
                      <a:gd name="connsiteX0" fmla="*/ 109537 w 109537"/>
                      <a:gd name="connsiteY0" fmla="*/ 0 h 841057"/>
                      <a:gd name="connsiteX1" fmla="*/ 0 w 109537"/>
                      <a:gd name="connsiteY1" fmla="*/ 841058 h 84105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109537" h="841057">
                        <a:moveTo>
                          <a:pt x="109537" y="0"/>
                        </a:moveTo>
                        <a:lnTo>
                          <a:pt x="0" y="841058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514" name="Freeform: Shape 513">
                    <a:extLst>
                      <a:ext uri="{FF2B5EF4-FFF2-40B4-BE49-F238E27FC236}">
                        <a16:creationId xmlns:a16="http://schemas.microsoft.com/office/drawing/2014/main" id="{7F854933-CBEF-54B6-7457-8467B959437A}"/>
                      </a:ext>
                    </a:extLst>
                  </p:cNvPr>
                  <p:cNvSpPr/>
                  <p:nvPr/>
                </p:nvSpPr>
                <p:spPr>
                  <a:xfrm>
                    <a:off x="4055744" y="2726054"/>
                    <a:ext cx="784860" cy="86677"/>
                  </a:xfrm>
                  <a:custGeom>
                    <a:avLst/>
                    <a:gdLst>
                      <a:gd name="connsiteX0" fmla="*/ 0 w 784860"/>
                      <a:gd name="connsiteY0" fmla="*/ 0 h 86677"/>
                      <a:gd name="connsiteX1" fmla="*/ 427673 w 784860"/>
                      <a:gd name="connsiteY1" fmla="*/ 54292 h 86677"/>
                      <a:gd name="connsiteX2" fmla="*/ 784860 w 784860"/>
                      <a:gd name="connsiteY2" fmla="*/ 86678 h 8667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784860" h="86677">
                        <a:moveTo>
                          <a:pt x="0" y="0"/>
                        </a:moveTo>
                        <a:lnTo>
                          <a:pt x="427673" y="54292"/>
                        </a:lnTo>
                        <a:lnTo>
                          <a:pt x="784860" y="86678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515" name="Freeform: Shape 514">
                    <a:extLst>
                      <a:ext uri="{FF2B5EF4-FFF2-40B4-BE49-F238E27FC236}">
                        <a16:creationId xmlns:a16="http://schemas.microsoft.com/office/drawing/2014/main" id="{7A1C553E-C174-8504-4DC8-70035F430007}"/>
                      </a:ext>
                    </a:extLst>
                  </p:cNvPr>
                  <p:cNvSpPr/>
                  <p:nvPr/>
                </p:nvSpPr>
                <p:spPr>
                  <a:xfrm>
                    <a:off x="9565956" y="2178366"/>
                    <a:ext cx="256222" cy="58102"/>
                  </a:xfrm>
                  <a:custGeom>
                    <a:avLst/>
                    <a:gdLst>
                      <a:gd name="connsiteX0" fmla="*/ 0 w 256222"/>
                      <a:gd name="connsiteY0" fmla="*/ 58103 h 58102"/>
                      <a:gd name="connsiteX1" fmla="*/ 100013 w 256222"/>
                      <a:gd name="connsiteY1" fmla="*/ 35242 h 58102"/>
                      <a:gd name="connsiteX2" fmla="*/ 104775 w 256222"/>
                      <a:gd name="connsiteY2" fmla="*/ 41910 h 58102"/>
                      <a:gd name="connsiteX3" fmla="*/ 113348 w 256222"/>
                      <a:gd name="connsiteY3" fmla="*/ 39053 h 58102"/>
                      <a:gd name="connsiteX4" fmla="*/ 113348 w 256222"/>
                      <a:gd name="connsiteY4" fmla="*/ 32385 h 58102"/>
                      <a:gd name="connsiteX5" fmla="*/ 255270 w 256222"/>
                      <a:gd name="connsiteY5" fmla="*/ 0 h 58102"/>
                      <a:gd name="connsiteX6" fmla="*/ 256223 w 256222"/>
                      <a:gd name="connsiteY6" fmla="*/ 2858 h 5810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256222" h="58102">
                        <a:moveTo>
                          <a:pt x="0" y="58103"/>
                        </a:moveTo>
                        <a:lnTo>
                          <a:pt x="100013" y="35242"/>
                        </a:lnTo>
                        <a:lnTo>
                          <a:pt x="104775" y="41910"/>
                        </a:lnTo>
                        <a:lnTo>
                          <a:pt x="113348" y="39053"/>
                        </a:lnTo>
                        <a:lnTo>
                          <a:pt x="113348" y="32385"/>
                        </a:lnTo>
                        <a:lnTo>
                          <a:pt x="255270" y="0"/>
                        </a:lnTo>
                        <a:lnTo>
                          <a:pt x="256223" y="2858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516" name="Freeform: Shape 515">
                    <a:extLst>
                      <a:ext uri="{FF2B5EF4-FFF2-40B4-BE49-F238E27FC236}">
                        <a16:creationId xmlns:a16="http://schemas.microsoft.com/office/drawing/2014/main" id="{88068568-B527-54C7-7157-54F5D5EFEE11}"/>
                      </a:ext>
                    </a:extLst>
                  </p:cNvPr>
                  <p:cNvSpPr/>
                  <p:nvPr/>
                </p:nvSpPr>
                <p:spPr>
                  <a:xfrm>
                    <a:off x="9565956" y="2236469"/>
                    <a:ext cx="43815" cy="222884"/>
                  </a:xfrm>
                  <a:custGeom>
                    <a:avLst/>
                    <a:gdLst>
                      <a:gd name="connsiteX0" fmla="*/ 26670 w 43815"/>
                      <a:gd name="connsiteY0" fmla="*/ 222885 h 222884"/>
                      <a:gd name="connsiteX1" fmla="*/ 10478 w 43815"/>
                      <a:gd name="connsiteY1" fmla="*/ 201930 h 222884"/>
                      <a:gd name="connsiteX2" fmla="*/ 43815 w 43815"/>
                      <a:gd name="connsiteY2" fmla="*/ 169545 h 222884"/>
                      <a:gd name="connsiteX3" fmla="*/ 26670 w 43815"/>
                      <a:gd name="connsiteY3" fmla="*/ 155258 h 222884"/>
                      <a:gd name="connsiteX4" fmla="*/ 0 w 43815"/>
                      <a:gd name="connsiteY4" fmla="*/ 0 h 2228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43815" h="222884">
                        <a:moveTo>
                          <a:pt x="26670" y="222885"/>
                        </a:moveTo>
                        <a:lnTo>
                          <a:pt x="10478" y="201930"/>
                        </a:lnTo>
                        <a:lnTo>
                          <a:pt x="43815" y="169545"/>
                        </a:lnTo>
                        <a:lnTo>
                          <a:pt x="26670" y="155258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517" name="Freeform: Shape 516">
                    <a:extLst>
                      <a:ext uri="{FF2B5EF4-FFF2-40B4-BE49-F238E27FC236}">
                        <a16:creationId xmlns:a16="http://schemas.microsoft.com/office/drawing/2014/main" id="{13E266B2-6A71-BD1D-6C15-AB26D50E609E}"/>
                      </a:ext>
                    </a:extLst>
                  </p:cNvPr>
                  <p:cNvSpPr/>
                  <p:nvPr/>
                </p:nvSpPr>
                <p:spPr>
                  <a:xfrm>
                    <a:off x="9822179" y="2181224"/>
                    <a:ext cx="30480" cy="144779"/>
                  </a:xfrm>
                  <a:custGeom>
                    <a:avLst/>
                    <a:gdLst>
                      <a:gd name="connsiteX0" fmla="*/ 0 w 30480"/>
                      <a:gd name="connsiteY0" fmla="*/ 0 h 144779"/>
                      <a:gd name="connsiteX1" fmla="*/ 30480 w 30480"/>
                      <a:gd name="connsiteY1" fmla="*/ 117158 h 144779"/>
                      <a:gd name="connsiteX2" fmla="*/ 26670 w 30480"/>
                      <a:gd name="connsiteY2" fmla="*/ 127635 h 144779"/>
                      <a:gd name="connsiteX3" fmla="*/ 30480 w 30480"/>
                      <a:gd name="connsiteY3" fmla="*/ 144780 h 14477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30480" h="144779">
                        <a:moveTo>
                          <a:pt x="0" y="0"/>
                        </a:moveTo>
                        <a:lnTo>
                          <a:pt x="30480" y="117158"/>
                        </a:lnTo>
                        <a:lnTo>
                          <a:pt x="26670" y="127635"/>
                        </a:lnTo>
                        <a:lnTo>
                          <a:pt x="30480" y="144780"/>
                        </a:lnTo>
                      </a:path>
                    </a:pathLst>
                  </a:custGeom>
                  <a:solidFill>
                    <a:srgbClr val="00BFF2"/>
                  </a:solidFill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518" name="Freeform: Shape 517">
                    <a:extLst>
                      <a:ext uri="{FF2B5EF4-FFF2-40B4-BE49-F238E27FC236}">
                        <a16:creationId xmlns:a16="http://schemas.microsoft.com/office/drawing/2014/main" id="{65EAFB5C-CFC2-5FEE-012A-A0CD1F13E2F6}"/>
                      </a:ext>
                    </a:extLst>
                  </p:cNvPr>
                  <p:cNvSpPr/>
                  <p:nvPr/>
                </p:nvSpPr>
                <p:spPr>
                  <a:xfrm>
                    <a:off x="9147809" y="2987991"/>
                    <a:ext cx="34289" cy="41910"/>
                  </a:xfrm>
                  <a:custGeom>
                    <a:avLst/>
                    <a:gdLst>
                      <a:gd name="connsiteX0" fmla="*/ 18097 w 34289"/>
                      <a:gd name="connsiteY0" fmla="*/ 41910 h 41910"/>
                      <a:gd name="connsiteX1" fmla="*/ 34290 w 34289"/>
                      <a:gd name="connsiteY1" fmla="*/ 17145 h 41910"/>
                      <a:gd name="connsiteX2" fmla="*/ 9525 w 34289"/>
                      <a:gd name="connsiteY2" fmla="*/ 0 h 41910"/>
                      <a:gd name="connsiteX3" fmla="*/ 0 w 34289"/>
                      <a:gd name="connsiteY3" fmla="*/ 16192 h 4191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34289" h="41910">
                        <a:moveTo>
                          <a:pt x="18097" y="41910"/>
                        </a:moveTo>
                        <a:lnTo>
                          <a:pt x="34290" y="17145"/>
                        </a:lnTo>
                        <a:lnTo>
                          <a:pt x="9525" y="0"/>
                        </a:lnTo>
                        <a:lnTo>
                          <a:pt x="0" y="16192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519" name="Freeform: Shape 518">
                    <a:extLst>
                      <a:ext uri="{FF2B5EF4-FFF2-40B4-BE49-F238E27FC236}">
                        <a16:creationId xmlns:a16="http://schemas.microsoft.com/office/drawing/2014/main" id="{3290AA0D-1B43-DF11-D331-91F1113980E5}"/>
                      </a:ext>
                    </a:extLst>
                  </p:cNvPr>
                  <p:cNvSpPr/>
                  <p:nvPr/>
                </p:nvSpPr>
                <p:spPr>
                  <a:xfrm>
                    <a:off x="9147809" y="3004184"/>
                    <a:ext cx="18097" cy="25717"/>
                  </a:xfrm>
                  <a:custGeom>
                    <a:avLst/>
                    <a:gdLst>
                      <a:gd name="connsiteX0" fmla="*/ 0 w 18097"/>
                      <a:gd name="connsiteY0" fmla="*/ 0 h 25717"/>
                      <a:gd name="connsiteX1" fmla="*/ 4763 w 18097"/>
                      <a:gd name="connsiteY1" fmla="*/ 3810 h 25717"/>
                      <a:gd name="connsiteX2" fmla="*/ 8572 w 18097"/>
                      <a:gd name="connsiteY2" fmla="*/ 4763 h 25717"/>
                      <a:gd name="connsiteX3" fmla="*/ 14288 w 18097"/>
                      <a:gd name="connsiteY3" fmla="*/ 9525 h 25717"/>
                      <a:gd name="connsiteX4" fmla="*/ 17145 w 18097"/>
                      <a:gd name="connsiteY4" fmla="*/ 16193 h 25717"/>
                      <a:gd name="connsiteX5" fmla="*/ 16192 w 18097"/>
                      <a:gd name="connsiteY5" fmla="*/ 20955 h 25717"/>
                      <a:gd name="connsiteX6" fmla="*/ 18097 w 18097"/>
                      <a:gd name="connsiteY6" fmla="*/ 25718 h 2571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18097" h="25717">
                        <a:moveTo>
                          <a:pt x="0" y="0"/>
                        </a:moveTo>
                        <a:lnTo>
                          <a:pt x="4763" y="3810"/>
                        </a:lnTo>
                        <a:lnTo>
                          <a:pt x="8572" y="4763"/>
                        </a:lnTo>
                        <a:lnTo>
                          <a:pt x="14288" y="9525"/>
                        </a:lnTo>
                        <a:lnTo>
                          <a:pt x="17145" y="16193"/>
                        </a:lnTo>
                        <a:lnTo>
                          <a:pt x="16192" y="20955"/>
                        </a:lnTo>
                        <a:lnTo>
                          <a:pt x="18097" y="25718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520" name="Freeform: Shape 519">
                    <a:extLst>
                      <a:ext uri="{FF2B5EF4-FFF2-40B4-BE49-F238E27FC236}">
                        <a16:creationId xmlns:a16="http://schemas.microsoft.com/office/drawing/2014/main" id="{B54A29B0-081F-EA40-30DE-222916C4EB95}"/>
                      </a:ext>
                    </a:extLst>
                  </p:cNvPr>
                  <p:cNvSpPr/>
                  <p:nvPr/>
                </p:nvSpPr>
                <p:spPr>
                  <a:xfrm>
                    <a:off x="9319259" y="2796539"/>
                    <a:ext cx="176212" cy="258127"/>
                  </a:xfrm>
                  <a:custGeom>
                    <a:avLst/>
                    <a:gdLst>
                      <a:gd name="connsiteX0" fmla="*/ 0 w 176212"/>
                      <a:gd name="connsiteY0" fmla="*/ 0 h 258127"/>
                      <a:gd name="connsiteX1" fmla="*/ 72390 w 176212"/>
                      <a:gd name="connsiteY1" fmla="*/ 258128 h 258127"/>
                      <a:gd name="connsiteX2" fmla="*/ 176213 w 176212"/>
                      <a:gd name="connsiteY2" fmla="*/ 236220 h 25812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76212" h="258127">
                        <a:moveTo>
                          <a:pt x="0" y="0"/>
                        </a:moveTo>
                        <a:lnTo>
                          <a:pt x="72390" y="258128"/>
                        </a:lnTo>
                        <a:lnTo>
                          <a:pt x="176213" y="236220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521" name="Freeform: Shape 520">
                    <a:extLst>
                      <a:ext uri="{FF2B5EF4-FFF2-40B4-BE49-F238E27FC236}">
                        <a16:creationId xmlns:a16="http://schemas.microsoft.com/office/drawing/2014/main" id="{AB26CBBD-9653-ADB2-D8DF-B0561524087B}"/>
                      </a:ext>
                    </a:extLst>
                  </p:cNvPr>
                  <p:cNvSpPr/>
                  <p:nvPr/>
                </p:nvSpPr>
                <p:spPr>
                  <a:xfrm>
                    <a:off x="9363074" y="2768916"/>
                    <a:ext cx="12382" cy="40957"/>
                  </a:xfrm>
                  <a:custGeom>
                    <a:avLst/>
                    <a:gdLst>
                      <a:gd name="connsiteX0" fmla="*/ 12382 w 12382"/>
                      <a:gd name="connsiteY0" fmla="*/ 0 h 40957"/>
                      <a:gd name="connsiteX1" fmla="*/ 2857 w 12382"/>
                      <a:gd name="connsiteY1" fmla="*/ 20955 h 40957"/>
                      <a:gd name="connsiteX2" fmla="*/ 0 w 12382"/>
                      <a:gd name="connsiteY2" fmla="*/ 40958 h 4095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2382" h="40957">
                        <a:moveTo>
                          <a:pt x="12382" y="0"/>
                        </a:moveTo>
                        <a:lnTo>
                          <a:pt x="2857" y="20955"/>
                        </a:lnTo>
                        <a:lnTo>
                          <a:pt x="0" y="40958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522" name="Freeform: Shape 521">
                    <a:extLst>
                      <a:ext uri="{FF2B5EF4-FFF2-40B4-BE49-F238E27FC236}">
                        <a16:creationId xmlns:a16="http://schemas.microsoft.com/office/drawing/2014/main" id="{E281AB75-9F54-032E-6EC4-7F067B8C0F59}"/>
                      </a:ext>
                    </a:extLst>
                  </p:cNvPr>
                  <p:cNvSpPr/>
                  <p:nvPr/>
                </p:nvSpPr>
                <p:spPr>
                  <a:xfrm>
                    <a:off x="9319259" y="2763202"/>
                    <a:ext cx="56197" cy="33337"/>
                  </a:xfrm>
                  <a:custGeom>
                    <a:avLst/>
                    <a:gdLst>
                      <a:gd name="connsiteX0" fmla="*/ 0 w 56197"/>
                      <a:gd name="connsiteY0" fmla="*/ 33338 h 33337"/>
                      <a:gd name="connsiteX1" fmla="*/ 11430 w 56197"/>
                      <a:gd name="connsiteY1" fmla="*/ 13335 h 33337"/>
                      <a:gd name="connsiteX2" fmla="*/ 25717 w 56197"/>
                      <a:gd name="connsiteY2" fmla="*/ 2857 h 33337"/>
                      <a:gd name="connsiteX3" fmla="*/ 40957 w 56197"/>
                      <a:gd name="connsiteY3" fmla="*/ 0 h 33337"/>
                      <a:gd name="connsiteX4" fmla="*/ 56197 w 56197"/>
                      <a:gd name="connsiteY4" fmla="*/ 5715 h 33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6197" h="33337">
                        <a:moveTo>
                          <a:pt x="0" y="33338"/>
                        </a:moveTo>
                        <a:lnTo>
                          <a:pt x="11430" y="13335"/>
                        </a:lnTo>
                        <a:lnTo>
                          <a:pt x="25717" y="2857"/>
                        </a:lnTo>
                        <a:lnTo>
                          <a:pt x="40957" y="0"/>
                        </a:lnTo>
                        <a:lnTo>
                          <a:pt x="56197" y="5715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523" name="Freeform: Shape 522">
                    <a:extLst>
                      <a:ext uri="{FF2B5EF4-FFF2-40B4-BE49-F238E27FC236}">
                        <a16:creationId xmlns:a16="http://schemas.microsoft.com/office/drawing/2014/main" id="{8BFBF166-6860-6C0A-3BC4-5BA7E60F9976}"/>
                      </a:ext>
                    </a:extLst>
                  </p:cNvPr>
                  <p:cNvSpPr/>
                  <p:nvPr/>
                </p:nvSpPr>
                <p:spPr>
                  <a:xfrm>
                    <a:off x="8078151" y="4829174"/>
                    <a:ext cx="644842" cy="103822"/>
                  </a:xfrm>
                  <a:custGeom>
                    <a:avLst/>
                    <a:gdLst>
                      <a:gd name="connsiteX0" fmla="*/ 0 w 644842"/>
                      <a:gd name="connsiteY0" fmla="*/ 37147 h 103822"/>
                      <a:gd name="connsiteX1" fmla="*/ 31433 w 644842"/>
                      <a:gd name="connsiteY1" fmla="*/ 94297 h 103822"/>
                      <a:gd name="connsiteX2" fmla="*/ 508635 w 644842"/>
                      <a:gd name="connsiteY2" fmla="*/ 62865 h 103822"/>
                      <a:gd name="connsiteX3" fmla="*/ 514350 w 644842"/>
                      <a:gd name="connsiteY3" fmla="*/ 93345 h 103822"/>
                      <a:gd name="connsiteX4" fmla="*/ 523875 w 644842"/>
                      <a:gd name="connsiteY4" fmla="*/ 103822 h 103822"/>
                      <a:gd name="connsiteX5" fmla="*/ 543878 w 644842"/>
                      <a:gd name="connsiteY5" fmla="*/ 98107 h 103822"/>
                      <a:gd name="connsiteX6" fmla="*/ 548640 w 644842"/>
                      <a:gd name="connsiteY6" fmla="*/ 57150 h 103822"/>
                      <a:gd name="connsiteX7" fmla="*/ 535305 w 644842"/>
                      <a:gd name="connsiteY7" fmla="*/ 37147 h 103822"/>
                      <a:gd name="connsiteX8" fmla="*/ 535305 w 644842"/>
                      <a:gd name="connsiteY8" fmla="*/ 13335 h 103822"/>
                      <a:gd name="connsiteX9" fmla="*/ 556260 w 644842"/>
                      <a:gd name="connsiteY9" fmla="*/ 0 h 103822"/>
                      <a:gd name="connsiteX10" fmla="*/ 572453 w 644842"/>
                      <a:gd name="connsiteY10" fmla="*/ 8572 h 103822"/>
                      <a:gd name="connsiteX11" fmla="*/ 610553 w 644842"/>
                      <a:gd name="connsiteY11" fmla="*/ 15240 h 103822"/>
                      <a:gd name="connsiteX12" fmla="*/ 644843 w 644842"/>
                      <a:gd name="connsiteY12" fmla="*/ 12382 h 10382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</a:cxnLst>
                    <a:rect l="l" t="t" r="r" b="b"/>
                    <a:pathLst>
                      <a:path w="644842" h="103822">
                        <a:moveTo>
                          <a:pt x="0" y="37147"/>
                        </a:moveTo>
                        <a:lnTo>
                          <a:pt x="31433" y="94297"/>
                        </a:lnTo>
                        <a:lnTo>
                          <a:pt x="508635" y="62865"/>
                        </a:lnTo>
                        <a:lnTo>
                          <a:pt x="514350" y="93345"/>
                        </a:lnTo>
                        <a:lnTo>
                          <a:pt x="523875" y="103822"/>
                        </a:lnTo>
                        <a:lnTo>
                          <a:pt x="543878" y="98107"/>
                        </a:lnTo>
                        <a:lnTo>
                          <a:pt x="548640" y="57150"/>
                        </a:lnTo>
                        <a:lnTo>
                          <a:pt x="535305" y="37147"/>
                        </a:lnTo>
                        <a:lnTo>
                          <a:pt x="535305" y="13335"/>
                        </a:lnTo>
                        <a:lnTo>
                          <a:pt x="556260" y="0"/>
                        </a:lnTo>
                        <a:lnTo>
                          <a:pt x="572453" y="8572"/>
                        </a:lnTo>
                        <a:lnTo>
                          <a:pt x="610553" y="15240"/>
                        </a:lnTo>
                        <a:lnTo>
                          <a:pt x="644843" y="12382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524" name="Freeform: Shape 523">
                    <a:extLst>
                      <a:ext uri="{FF2B5EF4-FFF2-40B4-BE49-F238E27FC236}">
                        <a16:creationId xmlns:a16="http://schemas.microsoft.com/office/drawing/2014/main" id="{15509F31-85FF-5797-1535-B3E04C2D5466}"/>
                      </a:ext>
                    </a:extLst>
                  </p:cNvPr>
                  <p:cNvSpPr/>
                  <p:nvPr/>
                </p:nvSpPr>
                <p:spPr>
                  <a:xfrm>
                    <a:off x="8096249" y="3988117"/>
                    <a:ext cx="203835" cy="28575"/>
                  </a:xfrm>
                  <a:custGeom>
                    <a:avLst/>
                    <a:gdLst>
                      <a:gd name="connsiteX0" fmla="*/ 0 w 203835"/>
                      <a:gd name="connsiteY0" fmla="*/ 28575 h 28575"/>
                      <a:gd name="connsiteX1" fmla="*/ 203835 w 203835"/>
                      <a:gd name="connsiteY1" fmla="*/ 0 h 285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203835" h="28575">
                        <a:moveTo>
                          <a:pt x="0" y="28575"/>
                        </a:moveTo>
                        <a:lnTo>
                          <a:pt x="203835" y="0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525" name="Freeform: Shape 524">
                    <a:extLst>
                      <a:ext uri="{FF2B5EF4-FFF2-40B4-BE49-F238E27FC236}">
                        <a16:creationId xmlns:a16="http://schemas.microsoft.com/office/drawing/2014/main" id="{FE9CB041-5AE0-2FE0-4F30-A1EBFAFA7A88}"/>
                      </a:ext>
                    </a:extLst>
                  </p:cNvPr>
                  <p:cNvSpPr/>
                  <p:nvPr/>
                </p:nvSpPr>
                <p:spPr>
                  <a:xfrm>
                    <a:off x="8267699" y="3988117"/>
                    <a:ext cx="508635" cy="557212"/>
                  </a:xfrm>
                  <a:custGeom>
                    <a:avLst/>
                    <a:gdLst>
                      <a:gd name="connsiteX0" fmla="*/ 32385 w 508635"/>
                      <a:gd name="connsiteY0" fmla="*/ 0 h 557212"/>
                      <a:gd name="connsiteX1" fmla="*/ 31432 w 508635"/>
                      <a:gd name="connsiteY1" fmla="*/ 18097 h 557212"/>
                      <a:gd name="connsiteX2" fmla="*/ 13335 w 508635"/>
                      <a:gd name="connsiteY2" fmla="*/ 27622 h 557212"/>
                      <a:gd name="connsiteX3" fmla="*/ 0 w 508635"/>
                      <a:gd name="connsiteY3" fmla="*/ 58102 h 557212"/>
                      <a:gd name="connsiteX4" fmla="*/ 1905 w 508635"/>
                      <a:gd name="connsiteY4" fmla="*/ 70485 h 557212"/>
                      <a:gd name="connsiteX5" fmla="*/ 60007 w 508635"/>
                      <a:gd name="connsiteY5" fmla="*/ 106680 h 557212"/>
                      <a:gd name="connsiteX6" fmla="*/ 84773 w 508635"/>
                      <a:gd name="connsiteY6" fmla="*/ 103822 h 557212"/>
                      <a:gd name="connsiteX7" fmla="*/ 114300 w 508635"/>
                      <a:gd name="connsiteY7" fmla="*/ 141922 h 557212"/>
                      <a:gd name="connsiteX8" fmla="*/ 118110 w 508635"/>
                      <a:gd name="connsiteY8" fmla="*/ 158115 h 557212"/>
                      <a:gd name="connsiteX9" fmla="*/ 158115 w 508635"/>
                      <a:gd name="connsiteY9" fmla="*/ 206692 h 557212"/>
                      <a:gd name="connsiteX10" fmla="*/ 182880 w 508635"/>
                      <a:gd name="connsiteY10" fmla="*/ 222885 h 557212"/>
                      <a:gd name="connsiteX11" fmla="*/ 196215 w 508635"/>
                      <a:gd name="connsiteY11" fmla="*/ 224790 h 557212"/>
                      <a:gd name="connsiteX12" fmla="*/ 217170 w 508635"/>
                      <a:gd name="connsiteY12" fmla="*/ 240030 h 557212"/>
                      <a:gd name="connsiteX13" fmla="*/ 227648 w 508635"/>
                      <a:gd name="connsiteY13" fmla="*/ 260985 h 557212"/>
                      <a:gd name="connsiteX14" fmla="*/ 246698 w 508635"/>
                      <a:gd name="connsiteY14" fmla="*/ 276225 h 557212"/>
                      <a:gd name="connsiteX15" fmla="*/ 263843 w 508635"/>
                      <a:gd name="connsiteY15" fmla="*/ 280988 h 557212"/>
                      <a:gd name="connsiteX16" fmla="*/ 289560 w 508635"/>
                      <a:gd name="connsiteY16" fmla="*/ 306705 h 557212"/>
                      <a:gd name="connsiteX17" fmla="*/ 290513 w 508635"/>
                      <a:gd name="connsiteY17" fmla="*/ 320040 h 557212"/>
                      <a:gd name="connsiteX18" fmla="*/ 315277 w 508635"/>
                      <a:gd name="connsiteY18" fmla="*/ 346710 h 557212"/>
                      <a:gd name="connsiteX19" fmla="*/ 362902 w 508635"/>
                      <a:gd name="connsiteY19" fmla="*/ 368617 h 557212"/>
                      <a:gd name="connsiteX20" fmla="*/ 397193 w 508635"/>
                      <a:gd name="connsiteY20" fmla="*/ 432435 h 557212"/>
                      <a:gd name="connsiteX21" fmla="*/ 400050 w 508635"/>
                      <a:gd name="connsiteY21" fmla="*/ 458152 h 557212"/>
                      <a:gd name="connsiteX22" fmla="*/ 437198 w 508635"/>
                      <a:gd name="connsiteY22" fmla="*/ 478155 h 557212"/>
                      <a:gd name="connsiteX23" fmla="*/ 461010 w 508635"/>
                      <a:gd name="connsiteY23" fmla="*/ 523875 h 557212"/>
                      <a:gd name="connsiteX24" fmla="*/ 468630 w 508635"/>
                      <a:gd name="connsiteY24" fmla="*/ 553402 h 557212"/>
                      <a:gd name="connsiteX25" fmla="*/ 508635 w 508635"/>
                      <a:gd name="connsiteY25" fmla="*/ 557213 h 55721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</a:cxnLst>
                    <a:rect l="l" t="t" r="r" b="b"/>
                    <a:pathLst>
                      <a:path w="508635" h="557212">
                        <a:moveTo>
                          <a:pt x="32385" y="0"/>
                        </a:moveTo>
                        <a:lnTo>
                          <a:pt x="31432" y="18097"/>
                        </a:lnTo>
                        <a:lnTo>
                          <a:pt x="13335" y="27622"/>
                        </a:lnTo>
                        <a:lnTo>
                          <a:pt x="0" y="58102"/>
                        </a:lnTo>
                        <a:lnTo>
                          <a:pt x="1905" y="70485"/>
                        </a:lnTo>
                        <a:lnTo>
                          <a:pt x="60007" y="106680"/>
                        </a:lnTo>
                        <a:lnTo>
                          <a:pt x="84773" y="103822"/>
                        </a:lnTo>
                        <a:lnTo>
                          <a:pt x="114300" y="141922"/>
                        </a:lnTo>
                        <a:lnTo>
                          <a:pt x="118110" y="158115"/>
                        </a:lnTo>
                        <a:lnTo>
                          <a:pt x="158115" y="206692"/>
                        </a:lnTo>
                        <a:lnTo>
                          <a:pt x="182880" y="222885"/>
                        </a:lnTo>
                        <a:lnTo>
                          <a:pt x="196215" y="224790"/>
                        </a:lnTo>
                        <a:lnTo>
                          <a:pt x="217170" y="240030"/>
                        </a:lnTo>
                        <a:lnTo>
                          <a:pt x="227648" y="260985"/>
                        </a:lnTo>
                        <a:lnTo>
                          <a:pt x="246698" y="276225"/>
                        </a:lnTo>
                        <a:lnTo>
                          <a:pt x="263843" y="280988"/>
                        </a:lnTo>
                        <a:lnTo>
                          <a:pt x="289560" y="306705"/>
                        </a:lnTo>
                        <a:lnTo>
                          <a:pt x="290513" y="320040"/>
                        </a:lnTo>
                        <a:lnTo>
                          <a:pt x="315277" y="346710"/>
                        </a:lnTo>
                        <a:lnTo>
                          <a:pt x="362902" y="368617"/>
                        </a:lnTo>
                        <a:lnTo>
                          <a:pt x="397193" y="432435"/>
                        </a:lnTo>
                        <a:lnTo>
                          <a:pt x="400050" y="458152"/>
                        </a:lnTo>
                        <a:lnTo>
                          <a:pt x="437198" y="478155"/>
                        </a:lnTo>
                        <a:lnTo>
                          <a:pt x="461010" y="523875"/>
                        </a:lnTo>
                        <a:lnTo>
                          <a:pt x="468630" y="553402"/>
                        </a:lnTo>
                        <a:lnTo>
                          <a:pt x="508635" y="557213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526" name="Freeform: Shape 525">
                    <a:extLst>
                      <a:ext uri="{FF2B5EF4-FFF2-40B4-BE49-F238E27FC236}">
                        <a16:creationId xmlns:a16="http://schemas.microsoft.com/office/drawing/2014/main" id="{191AC879-BA4A-04E5-27CE-8A722BBD9568}"/>
                      </a:ext>
                    </a:extLst>
                  </p:cNvPr>
                  <p:cNvSpPr/>
                  <p:nvPr/>
                </p:nvSpPr>
                <p:spPr>
                  <a:xfrm>
                    <a:off x="7878126" y="4016692"/>
                    <a:ext cx="218122" cy="27622"/>
                  </a:xfrm>
                  <a:custGeom>
                    <a:avLst/>
                    <a:gdLst>
                      <a:gd name="connsiteX0" fmla="*/ 0 w 218122"/>
                      <a:gd name="connsiteY0" fmla="*/ 27622 h 27622"/>
                      <a:gd name="connsiteX1" fmla="*/ 218123 w 218122"/>
                      <a:gd name="connsiteY1" fmla="*/ 0 h 2762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218122" h="27622">
                        <a:moveTo>
                          <a:pt x="0" y="27622"/>
                        </a:moveTo>
                        <a:lnTo>
                          <a:pt x="218123" y="0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527" name="Freeform: Shape 526">
                    <a:extLst>
                      <a:ext uri="{FF2B5EF4-FFF2-40B4-BE49-F238E27FC236}">
                        <a16:creationId xmlns:a16="http://schemas.microsoft.com/office/drawing/2014/main" id="{55C779FB-DCA5-7BE1-1EFB-08A3460200B1}"/>
                      </a:ext>
                    </a:extLst>
                  </p:cNvPr>
                  <p:cNvSpPr/>
                  <p:nvPr/>
                </p:nvSpPr>
                <p:spPr>
                  <a:xfrm>
                    <a:off x="6832281" y="2528887"/>
                    <a:ext cx="180022" cy="454342"/>
                  </a:xfrm>
                  <a:custGeom>
                    <a:avLst/>
                    <a:gdLst>
                      <a:gd name="connsiteX0" fmla="*/ 0 w 180022"/>
                      <a:gd name="connsiteY0" fmla="*/ 454342 h 454342"/>
                      <a:gd name="connsiteX1" fmla="*/ 6668 w 180022"/>
                      <a:gd name="connsiteY1" fmla="*/ 447675 h 454342"/>
                      <a:gd name="connsiteX2" fmla="*/ 7620 w 180022"/>
                      <a:gd name="connsiteY2" fmla="*/ 425767 h 454342"/>
                      <a:gd name="connsiteX3" fmla="*/ 953 w 180022"/>
                      <a:gd name="connsiteY3" fmla="*/ 417195 h 454342"/>
                      <a:gd name="connsiteX4" fmla="*/ 10478 w 180022"/>
                      <a:gd name="connsiteY4" fmla="*/ 402908 h 454342"/>
                      <a:gd name="connsiteX5" fmla="*/ 27623 w 180022"/>
                      <a:gd name="connsiteY5" fmla="*/ 397192 h 454342"/>
                      <a:gd name="connsiteX6" fmla="*/ 36195 w 180022"/>
                      <a:gd name="connsiteY6" fmla="*/ 394335 h 454342"/>
                      <a:gd name="connsiteX7" fmla="*/ 45720 w 180022"/>
                      <a:gd name="connsiteY7" fmla="*/ 382905 h 454342"/>
                      <a:gd name="connsiteX8" fmla="*/ 45720 w 180022"/>
                      <a:gd name="connsiteY8" fmla="*/ 360045 h 454342"/>
                      <a:gd name="connsiteX9" fmla="*/ 61913 w 180022"/>
                      <a:gd name="connsiteY9" fmla="*/ 337185 h 454342"/>
                      <a:gd name="connsiteX10" fmla="*/ 66675 w 180022"/>
                      <a:gd name="connsiteY10" fmla="*/ 332422 h 454342"/>
                      <a:gd name="connsiteX11" fmla="*/ 67628 w 180022"/>
                      <a:gd name="connsiteY11" fmla="*/ 299085 h 454342"/>
                      <a:gd name="connsiteX12" fmla="*/ 59055 w 180022"/>
                      <a:gd name="connsiteY12" fmla="*/ 285750 h 454342"/>
                      <a:gd name="connsiteX13" fmla="*/ 49530 w 180022"/>
                      <a:gd name="connsiteY13" fmla="*/ 282892 h 454342"/>
                      <a:gd name="connsiteX14" fmla="*/ 39053 w 180022"/>
                      <a:gd name="connsiteY14" fmla="*/ 267653 h 454342"/>
                      <a:gd name="connsiteX15" fmla="*/ 48578 w 180022"/>
                      <a:gd name="connsiteY15" fmla="*/ 229553 h 454342"/>
                      <a:gd name="connsiteX16" fmla="*/ 77153 w 180022"/>
                      <a:gd name="connsiteY16" fmla="*/ 221933 h 454342"/>
                      <a:gd name="connsiteX17" fmla="*/ 100013 w 180022"/>
                      <a:gd name="connsiteY17" fmla="*/ 221933 h 454342"/>
                      <a:gd name="connsiteX18" fmla="*/ 140018 w 180022"/>
                      <a:gd name="connsiteY18" fmla="*/ 204788 h 454342"/>
                      <a:gd name="connsiteX19" fmla="*/ 156210 w 180022"/>
                      <a:gd name="connsiteY19" fmla="*/ 183833 h 454342"/>
                      <a:gd name="connsiteX20" fmla="*/ 157163 w 180022"/>
                      <a:gd name="connsiteY20" fmla="*/ 160972 h 454342"/>
                      <a:gd name="connsiteX21" fmla="*/ 167640 w 180022"/>
                      <a:gd name="connsiteY21" fmla="*/ 148590 h 454342"/>
                      <a:gd name="connsiteX22" fmla="*/ 180023 w 180022"/>
                      <a:gd name="connsiteY22" fmla="*/ 118110 h 454342"/>
                      <a:gd name="connsiteX23" fmla="*/ 179070 w 180022"/>
                      <a:gd name="connsiteY23" fmla="*/ 93345 h 454342"/>
                      <a:gd name="connsiteX24" fmla="*/ 152400 w 180022"/>
                      <a:gd name="connsiteY24" fmla="*/ 60008 h 454342"/>
                      <a:gd name="connsiteX25" fmla="*/ 140970 w 180022"/>
                      <a:gd name="connsiteY25" fmla="*/ 60008 h 454342"/>
                      <a:gd name="connsiteX26" fmla="*/ 132398 w 180022"/>
                      <a:gd name="connsiteY26" fmla="*/ 49530 h 454342"/>
                      <a:gd name="connsiteX27" fmla="*/ 134303 w 180022"/>
                      <a:gd name="connsiteY27" fmla="*/ 34290 h 454342"/>
                      <a:gd name="connsiteX28" fmla="*/ 118110 w 180022"/>
                      <a:gd name="connsiteY28" fmla="*/ 18097 h 454342"/>
                      <a:gd name="connsiteX29" fmla="*/ 94298 w 180022"/>
                      <a:gd name="connsiteY29" fmla="*/ 5715 h 454342"/>
                      <a:gd name="connsiteX30" fmla="*/ 99060 w 180022"/>
                      <a:gd name="connsiteY30" fmla="*/ 0 h 45434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</a:cxnLst>
                    <a:rect l="l" t="t" r="r" b="b"/>
                    <a:pathLst>
                      <a:path w="180022" h="454342">
                        <a:moveTo>
                          <a:pt x="0" y="454342"/>
                        </a:moveTo>
                        <a:lnTo>
                          <a:pt x="6668" y="447675"/>
                        </a:lnTo>
                        <a:lnTo>
                          <a:pt x="7620" y="425767"/>
                        </a:lnTo>
                        <a:lnTo>
                          <a:pt x="953" y="417195"/>
                        </a:lnTo>
                        <a:lnTo>
                          <a:pt x="10478" y="402908"/>
                        </a:lnTo>
                        <a:lnTo>
                          <a:pt x="27623" y="397192"/>
                        </a:lnTo>
                        <a:lnTo>
                          <a:pt x="36195" y="394335"/>
                        </a:lnTo>
                        <a:lnTo>
                          <a:pt x="45720" y="382905"/>
                        </a:lnTo>
                        <a:lnTo>
                          <a:pt x="45720" y="360045"/>
                        </a:lnTo>
                        <a:lnTo>
                          <a:pt x="61913" y="337185"/>
                        </a:lnTo>
                        <a:lnTo>
                          <a:pt x="66675" y="332422"/>
                        </a:lnTo>
                        <a:lnTo>
                          <a:pt x="67628" y="299085"/>
                        </a:lnTo>
                        <a:lnTo>
                          <a:pt x="59055" y="285750"/>
                        </a:lnTo>
                        <a:lnTo>
                          <a:pt x="49530" y="282892"/>
                        </a:lnTo>
                        <a:lnTo>
                          <a:pt x="39053" y="267653"/>
                        </a:lnTo>
                        <a:lnTo>
                          <a:pt x="48578" y="229553"/>
                        </a:lnTo>
                        <a:lnTo>
                          <a:pt x="77153" y="221933"/>
                        </a:lnTo>
                        <a:lnTo>
                          <a:pt x="100013" y="221933"/>
                        </a:lnTo>
                        <a:lnTo>
                          <a:pt x="140018" y="204788"/>
                        </a:lnTo>
                        <a:lnTo>
                          <a:pt x="156210" y="183833"/>
                        </a:lnTo>
                        <a:lnTo>
                          <a:pt x="157163" y="160972"/>
                        </a:lnTo>
                        <a:lnTo>
                          <a:pt x="167640" y="148590"/>
                        </a:lnTo>
                        <a:lnTo>
                          <a:pt x="180023" y="118110"/>
                        </a:lnTo>
                        <a:lnTo>
                          <a:pt x="179070" y="93345"/>
                        </a:lnTo>
                        <a:lnTo>
                          <a:pt x="152400" y="60008"/>
                        </a:lnTo>
                        <a:lnTo>
                          <a:pt x="140970" y="60008"/>
                        </a:lnTo>
                        <a:lnTo>
                          <a:pt x="132398" y="49530"/>
                        </a:lnTo>
                        <a:lnTo>
                          <a:pt x="134303" y="34290"/>
                        </a:lnTo>
                        <a:lnTo>
                          <a:pt x="118110" y="18097"/>
                        </a:lnTo>
                        <a:lnTo>
                          <a:pt x="94298" y="5715"/>
                        </a:lnTo>
                        <a:lnTo>
                          <a:pt x="99060" y="0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528" name="Freeform: Shape 527">
                    <a:extLst>
                      <a:ext uri="{FF2B5EF4-FFF2-40B4-BE49-F238E27FC236}">
                        <a16:creationId xmlns:a16="http://schemas.microsoft.com/office/drawing/2014/main" id="{B4A98621-AE4D-A700-BC40-C64C35FA718F}"/>
                      </a:ext>
                    </a:extLst>
                  </p:cNvPr>
                  <p:cNvSpPr/>
                  <p:nvPr/>
                </p:nvSpPr>
                <p:spPr>
                  <a:xfrm>
                    <a:off x="6039802" y="2323146"/>
                    <a:ext cx="791527" cy="15240"/>
                  </a:xfrm>
                  <a:custGeom>
                    <a:avLst/>
                    <a:gdLst>
                      <a:gd name="connsiteX0" fmla="*/ 0 w 791527"/>
                      <a:gd name="connsiteY0" fmla="*/ 15240 h 15240"/>
                      <a:gd name="connsiteX1" fmla="*/ 268605 w 791527"/>
                      <a:gd name="connsiteY1" fmla="*/ 15240 h 15240"/>
                      <a:gd name="connsiteX2" fmla="*/ 614362 w 791527"/>
                      <a:gd name="connsiteY2" fmla="*/ 6668 h 15240"/>
                      <a:gd name="connsiteX3" fmla="*/ 791528 w 791527"/>
                      <a:gd name="connsiteY3" fmla="*/ 0 h 1524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791527" h="15240">
                        <a:moveTo>
                          <a:pt x="0" y="15240"/>
                        </a:moveTo>
                        <a:lnTo>
                          <a:pt x="268605" y="15240"/>
                        </a:lnTo>
                        <a:lnTo>
                          <a:pt x="614362" y="6668"/>
                        </a:lnTo>
                        <a:lnTo>
                          <a:pt x="791528" y="0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529" name="Freeform: Shape 528">
                    <a:extLst>
                      <a:ext uri="{FF2B5EF4-FFF2-40B4-BE49-F238E27FC236}">
                        <a16:creationId xmlns:a16="http://schemas.microsoft.com/office/drawing/2014/main" id="{AD3ADAB6-F4FF-0FF4-183E-1E51CC6C2A70}"/>
                      </a:ext>
                    </a:extLst>
                  </p:cNvPr>
                  <p:cNvSpPr/>
                  <p:nvPr/>
                </p:nvSpPr>
                <p:spPr>
                  <a:xfrm>
                    <a:off x="6143624" y="2937509"/>
                    <a:ext cx="688657" cy="45720"/>
                  </a:xfrm>
                  <a:custGeom>
                    <a:avLst/>
                    <a:gdLst>
                      <a:gd name="connsiteX0" fmla="*/ 0 w 688657"/>
                      <a:gd name="connsiteY0" fmla="*/ 18098 h 45720"/>
                      <a:gd name="connsiteX1" fmla="*/ 246697 w 688657"/>
                      <a:gd name="connsiteY1" fmla="*/ 19050 h 45720"/>
                      <a:gd name="connsiteX2" fmla="*/ 505777 w 688657"/>
                      <a:gd name="connsiteY2" fmla="*/ 7620 h 45720"/>
                      <a:gd name="connsiteX3" fmla="*/ 641985 w 688657"/>
                      <a:gd name="connsiteY3" fmla="*/ 0 h 45720"/>
                      <a:gd name="connsiteX4" fmla="*/ 658177 w 688657"/>
                      <a:gd name="connsiteY4" fmla="*/ 12383 h 45720"/>
                      <a:gd name="connsiteX5" fmla="*/ 663893 w 688657"/>
                      <a:gd name="connsiteY5" fmla="*/ 27623 h 45720"/>
                      <a:gd name="connsiteX6" fmla="*/ 674370 w 688657"/>
                      <a:gd name="connsiteY6" fmla="*/ 38100 h 45720"/>
                      <a:gd name="connsiteX7" fmla="*/ 688657 w 688657"/>
                      <a:gd name="connsiteY7" fmla="*/ 45720 h 4572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688657" h="45720">
                        <a:moveTo>
                          <a:pt x="0" y="18098"/>
                        </a:moveTo>
                        <a:lnTo>
                          <a:pt x="246697" y="19050"/>
                        </a:lnTo>
                        <a:lnTo>
                          <a:pt x="505777" y="7620"/>
                        </a:lnTo>
                        <a:lnTo>
                          <a:pt x="641985" y="0"/>
                        </a:lnTo>
                        <a:lnTo>
                          <a:pt x="658177" y="12383"/>
                        </a:lnTo>
                        <a:lnTo>
                          <a:pt x="663893" y="27623"/>
                        </a:lnTo>
                        <a:lnTo>
                          <a:pt x="674370" y="38100"/>
                        </a:lnTo>
                        <a:lnTo>
                          <a:pt x="688657" y="45720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530" name="Freeform: Shape 529">
                    <a:extLst>
                      <a:ext uri="{FF2B5EF4-FFF2-40B4-BE49-F238E27FC236}">
                        <a16:creationId xmlns:a16="http://schemas.microsoft.com/office/drawing/2014/main" id="{9411724D-E9A7-797F-1035-89C989E40CB2}"/>
                      </a:ext>
                    </a:extLst>
                  </p:cNvPr>
                  <p:cNvSpPr/>
                  <p:nvPr/>
                </p:nvSpPr>
                <p:spPr>
                  <a:xfrm>
                    <a:off x="6038849" y="2549841"/>
                    <a:ext cx="104775" cy="405765"/>
                  </a:xfrm>
                  <a:custGeom>
                    <a:avLst/>
                    <a:gdLst>
                      <a:gd name="connsiteX0" fmla="*/ 104775 w 104775"/>
                      <a:gd name="connsiteY0" fmla="*/ 405765 h 405765"/>
                      <a:gd name="connsiteX1" fmla="*/ 87630 w 104775"/>
                      <a:gd name="connsiteY1" fmla="*/ 363855 h 405765"/>
                      <a:gd name="connsiteX2" fmla="*/ 94297 w 104775"/>
                      <a:gd name="connsiteY2" fmla="*/ 342900 h 405765"/>
                      <a:gd name="connsiteX3" fmla="*/ 86678 w 104775"/>
                      <a:gd name="connsiteY3" fmla="*/ 311467 h 405765"/>
                      <a:gd name="connsiteX4" fmla="*/ 88582 w 104775"/>
                      <a:gd name="connsiteY4" fmla="*/ 283845 h 405765"/>
                      <a:gd name="connsiteX5" fmla="*/ 76200 w 104775"/>
                      <a:gd name="connsiteY5" fmla="*/ 277178 h 405765"/>
                      <a:gd name="connsiteX6" fmla="*/ 72390 w 104775"/>
                      <a:gd name="connsiteY6" fmla="*/ 219075 h 405765"/>
                      <a:gd name="connsiteX7" fmla="*/ 45720 w 104775"/>
                      <a:gd name="connsiteY7" fmla="*/ 171450 h 405765"/>
                      <a:gd name="connsiteX8" fmla="*/ 43815 w 104775"/>
                      <a:gd name="connsiteY8" fmla="*/ 136208 h 405765"/>
                      <a:gd name="connsiteX9" fmla="*/ 22860 w 104775"/>
                      <a:gd name="connsiteY9" fmla="*/ 95250 h 405765"/>
                      <a:gd name="connsiteX10" fmla="*/ 10478 w 104775"/>
                      <a:gd name="connsiteY10" fmla="*/ 60008 h 405765"/>
                      <a:gd name="connsiteX11" fmla="*/ 10478 w 104775"/>
                      <a:gd name="connsiteY11" fmla="*/ 46673 h 405765"/>
                      <a:gd name="connsiteX12" fmla="*/ 4763 w 104775"/>
                      <a:gd name="connsiteY12" fmla="*/ 30480 h 405765"/>
                      <a:gd name="connsiteX13" fmla="*/ 4763 w 104775"/>
                      <a:gd name="connsiteY13" fmla="*/ 8573 h 405765"/>
                      <a:gd name="connsiteX14" fmla="*/ 0 w 104775"/>
                      <a:gd name="connsiteY14" fmla="*/ 0 h 40576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104775" h="405765">
                        <a:moveTo>
                          <a:pt x="104775" y="405765"/>
                        </a:moveTo>
                        <a:lnTo>
                          <a:pt x="87630" y="363855"/>
                        </a:lnTo>
                        <a:lnTo>
                          <a:pt x="94297" y="342900"/>
                        </a:lnTo>
                        <a:lnTo>
                          <a:pt x="86678" y="311467"/>
                        </a:lnTo>
                        <a:lnTo>
                          <a:pt x="88582" y="283845"/>
                        </a:lnTo>
                        <a:lnTo>
                          <a:pt x="76200" y="277178"/>
                        </a:lnTo>
                        <a:lnTo>
                          <a:pt x="72390" y="219075"/>
                        </a:lnTo>
                        <a:lnTo>
                          <a:pt x="45720" y="171450"/>
                        </a:lnTo>
                        <a:lnTo>
                          <a:pt x="43815" y="136208"/>
                        </a:lnTo>
                        <a:lnTo>
                          <a:pt x="22860" y="95250"/>
                        </a:lnTo>
                        <a:lnTo>
                          <a:pt x="10478" y="60008"/>
                        </a:lnTo>
                        <a:lnTo>
                          <a:pt x="10478" y="46673"/>
                        </a:lnTo>
                        <a:lnTo>
                          <a:pt x="4763" y="30480"/>
                        </a:lnTo>
                        <a:lnTo>
                          <a:pt x="4763" y="8573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531" name="Freeform: Shape 530">
                    <a:extLst>
                      <a:ext uri="{FF2B5EF4-FFF2-40B4-BE49-F238E27FC236}">
                        <a16:creationId xmlns:a16="http://schemas.microsoft.com/office/drawing/2014/main" id="{EC456CD0-1427-963D-265F-81DF94783A80}"/>
                      </a:ext>
                    </a:extLst>
                  </p:cNvPr>
                  <p:cNvSpPr/>
                  <p:nvPr/>
                </p:nvSpPr>
                <p:spPr>
                  <a:xfrm>
                    <a:off x="6016942" y="2337434"/>
                    <a:ext cx="25717" cy="212407"/>
                  </a:xfrm>
                  <a:custGeom>
                    <a:avLst/>
                    <a:gdLst>
                      <a:gd name="connsiteX0" fmla="*/ 21907 w 25717"/>
                      <a:gd name="connsiteY0" fmla="*/ 212408 h 212407"/>
                      <a:gd name="connsiteX1" fmla="*/ 15240 w 25717"/>
                      <a:gd name="connsiteY1" fmla="*/ 196215 h 212407"/>
                      <a:gd name="connsiteX2" fmla="*/ 12382 w 25717"/>
                      <a:gd name="connsiteY2" fmla="*/ 183833 h 212407"/>
                      <a:gd name="connsiteX3" fmla="*/ 0 w 25717"/>
                      <a:gd name="connsiteY3" fmla="*/ 172403 h 212407"/>
                      <a:gd name="connsiteX4" fmla="*/ 9525 w 25717"/>
                      <a:gd name="connsiteY4" fmla="*/ 131445 h 212407"/>
                      <a:gd name="connsiteX5" fmla="*/ 25717 w 25717"/>
                      <a:gd name="connsiteY5" fmla="*/ 82868 h 212407"/>
                      <a:gd name="connsiteX6" fmla="*/ 19050 w 25717"/>
                      <a:gd name="connsiteY6" fmla="*/ 63818 h 212407"/>
                      <a:gd name="connsiteX7" fmla="*/ 6667 w 25717"/>
                      <a:gd name="connsiteY7" fmla="*/ 60008 h 212407"/>
                      <a:gd name="connsiteX8" fmla="*/ 2857 w 25717"/>
                      <a:gd name="connsiteY8" fmla="*/ 44768 h 212407"/>
                      <a:gd name="connsiteX9" fmla="*/ 12382 w 25717"/>
                      <a:gd name="connsiteY9" fmla="*/ 40005 h 212407"/>
                      <a:gd name="connsiteX10" fmla="*/ 13335 w 25717"/>
                      <a:gd name="connsiteY10" fmla="*/ 29528 h 212407"/>
                      <a:gd name="connsiteX11" fmla="*/ 952 w 25717"/>
                      <a:gd name="connsiteY11" fmla="*/ 15240 h 212407"/>
                      <a:gd name="connsiteX12" fmla="*/ 1905 w 25717"/>
                      <a:gd name="connsiteY12" fmla="*/ 0 h 212407"/>
                      <a:gd name="connsiteX13" fmla="*/ 22860 w 25717"/>
                      <a:gd name="connsiteY13" fmla="*/ 953 h 21240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25717" h="212407">
                        <a:moveTo>
                          <a:pt x="21907" y="212408"/>
                        </a:moveTo>
                        <a:lnTo>
                          <a:pt x="15240" y="196215"/>
                        </a:lnTo>
                        <a:lnTo>
                          <a:pt x="12382" y="183833"/>
                        </a:lnTo>
                        <a:lnTo>
                          <a:pt x="0" y="172403"/>
                        </a:lnTo>
                        <a:lnTo>
                          <a:pt x="9525" y="131445"/>
                        </a:lnTo>
                        <a:lnTo>
                          <a:pt x="25717" y="82868"/>
                        </a:lnTo>
                        <a:lnTo>
                          <a:pt x="19050" y="63818"/>
                        </a:lnTo>
                        <a:lnTo>
                          <a:pt x="6667" y="60008"/>
                        </a:lnTo>
                        <a:lnTo>
                          <a:pt x="2857" y="44768"/>
                        </a:lnTo>
                        <a:lnTo>
                          <a:pt x="12382" y="40005"/>
                        </a:lnTo>
                        <a:lnTo>
                          <a:pt x="13335" y="29528"/>
                        </a:lnTo>
                        <a:lnTo>
                          <a:pt x="952" y="15240"/>
                        </a:lnTo>
                        <a:lnTo>
                          <a:pt x="1905" y="0"/>
                        </a:lnTo>
                        <a:lnTo>
                          <a:pt x="22860" y="953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532" name="Freeform: Shape 531">
                    <a:extLst>
                      <a:ext uri="{FF2B5EF4-FFF2-40B4-BE49-F238E27FC236}">
                        <a16:creationId xmlns:a16="http://schemas.microsoft.com/office/drawing/2014/main" id="{381C55A7-A819-8AE1-341C-F417EC8E35A6}"/>
                      </a:ext>
                    </a:extLst>
                  </p:cNvPr>
                  <p:cNvSpPr/>
                  <p:nvPr/>
                </p:nvSpPr>
                <p:spPr>
                  <a:xfrm>
                    <a:off x="6831329" y="2323146"/>
                    <a:ext cx="100012" cy="205740"/>
                  </a:xfrm>
                  <a:custGeom>
                    <a:avLst/>
                    <a:gdLst>
                      <a:gd name="connsiteX0" fmla="*/ 100013 w 100012"/>
                      <a:gd name="connsiteY0" fmla="*/ 205740 h 205740"/>
                      <a:gd name="connsiteX1" fmla="*/ 87630 w 100012"/>
                      <a:gd name="connsiteY1" fmla="*/ 179070 h 205740"/>
                      <a:gd name="connsiteX2" fmla="*/ 56197 w 100012"/>
                      <a:gd name="connsiteY2" fmla="*/ 172403 h 205740"/>
                      <a:gd name="connsiteX3" fmla="*/ 30480 w 100012"/>
                      <a:gd name="connsiteY3" fmla="*/ 158115 h 205740"/>
                      <a:gd name="connsiteX4" fmla="*/ 11430 w 100012"/>
                      <a:gd name="connsiteY4" fmla="*/ 105728 h 205740"/>
                      <a:gd name="connsiteX5" fmla="*/ 12382 w 100012"/>
                      <a:gd name="connsiteY5" fmla="*/ 81915 h 205740"/>
                      <a:gd name="connsiteX6" fmla="*/ 27622 w 100012"/>
                      <a:gd name="connsiteY6" fmla="*/ 50483 h 205740"/>
                      <a:gd name="connsiteX7" fmla="*/ 21907 w 100012"/>
                      <a:gd name="connsiteY7" fmla="*/ 40005 h 205740"/>
                      <a:gd name="connsiteX8" fmla="*/ 1905 w 100012"/>
                      <a:gd name="connsiteY8" fmla="*/ 24765 h 205740"/>
                      <a:gd name="connsiteX9" fmla="*/ 0 w 100012"/>
                      <a:gd name="connsiteY9" fmla="*/ 0 h 20574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00012" h="205740">
                        <a:moveTo>
                          <a:pt x="100013" y="205740"/>
                        </a:moveTo>
                        <a:lnTo>
                          <a:pt x="87630" y="179070"/>
                        </a:lnTo>
                        <a:lnTo>
                          <a:pt x="56197" y="172403"/>
                        </a:lnTo>
                        <a:lnTo>
                          <a:pt x="30480" y="158115"/>
                        </a:lnTo>
                        <a:lnTo>
                          <a:pt x="11430" y="105728"/>
                        </a:lnTo>
                        <a:lnTo>
                          <a:pt x="12382" y="81915"/>
                        </a:lnTo>
                        <a:lnTo>
                          <a:pt x="27622" y="50483"/>
                        </a:lnTo>
                        <a:lnTo>
                          <a:pt x="21907" y="40005"/>
                        </a:lnTo>
                        <a:lnTo>
                          <a:pt x="1905" y="24765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533" name="Freeform: Shape 532">
                    <a:extLst>
                      <a:ext uri="{FF2B5EF4-FFF2-40B4-BE49-F238E27FC236}">
                        <a16:creationId xmlns:a16="http://schemas.microsoft.com/office/drawing/2014/main" id="{2596C73D-216D-7BEE-7568-1C3F0388DF8D}"/>
                      </a:ext>
                    </a:extLst>
                  </p:cNvPr>
                  <p:cNvSpPr/>
                  <p:nvPr/>
                </p:nvSpPr>
                <p:spPr>
                  <a:xfrm>
                    <a:off x="3281362" y="895349"/>
                    <a:ext cx="581025" cy="1054417"/>
                  </a:xfrm>
                  <a:custGeom>
                    <a:avLst/>
                    <a:gdLst>
                      <a:gd name="connsiteX0" fmla="*/ 45720 w 581025"/>
                      <a:gd name="connsiteY0" fmla="*/ 0 h 1054417"/>
                      <a:gd name="connsiteX1" fmla="*/ 0 w 581025"/>
                      <a:gd name="connsiteY1" fmla="*/ 209550 h 1054417"/>
                      <a:gd name="connsiteX2" fmla="*/ 35242 w 581025"/>
                      <a:gd name="connsiteY2" fmla="*/ 280035 h 1054417"/>
                      <a:gd name="connsiteX3" fmla="*/ 20003 w 581025"/>
                      <a:gd name="connsiteY3" fmla="*/ 325755 h 1054417"/>
                      <a:gd name="connsiteX4" fmla="*/ 54292 w 581025"/>
                      <a:gd name="connsiteY4" fmla="*/ 371475 h 1054417"/>
                      <a:gd name="connsiteX5" fmla="*/ 72390 w 581025"/>
                      <a:gd name="connsiteY5" fmla="*/ 378142 h 1054417"/>
                      <a:gd name="connsiteX6" fmla="*/ 109538 w 581025"/>
                      <a:gd name="connsiteY6" fmla="*/ 457200 h 1054417"/>
                      <a:gd name="connsiteX7" fmla="*/ 109538 w 581025"/>
                      <a:gd name="connsiteY7" fmla="*/ 477203 h 1054417"/>
                      <a:gd name="connsiteX8" fmla="*/ 131445 w 581025"/>
                      <a:gd name="connsiteY8" fmla="*/ 505778 h 1054417"/>
                      <a:gd name="connsiteX9" fmla="*/ 140017 w 581025"/>
                      <a:gd name="connsiteY9" fmla="*/ 505778 h 1054417"/>
                      <a:gd name="connsiteX10" fmla="*/ 153353 w 581025"/>
                      <a:gd name="connsiteY10" fmla="*/ 525780 h 1054417"/>
                      <a:gd name="connsiteX11" fmla="*/ 183833 w 581025"/>
                      <a:gd name="connsiteY11" fmla="*/ 525780 h 1054417"/>
                      <a:gd name="connsiteX12" fmla="*/ 183833 w 581025"/>
                      <a:gd name="connsiteY12" fmla="*/ 541020 h 1054417"/>
                      <a:gd name="connsiteX13" fmla="*/ 116205 w 581025"/>
                      <a:gd name="connsiteY13" fmla="*/ 702945 h 1054417"/>
                      <a:gd name="connsiteX14" fmla="*/ 111442 w 581025"/>
                      <a:gd name="connsiteY14" fmla="*/ 741998 h 1054417"/>
                      <a:gd name="connsiteX15" fmla="*/ 124778 w 581025"/>
                      <a:gd name="connsiteY15" fmla="*/ 746760 h 1054417"/>
                      <a:gd name="connsiteX16" fmla="*/ 140017 w 581025"/>
                      <a:gd name="connsiteY16" fmla="*/ 771525 h 1054417"/>
                      <a:gd name="connsiteX17" fmla="*/ 166688 w 581025"/>
                      <a:gd name="connsiteY17" fmla="*/ 758190 h 1054417"/>
                      <a:gd name="connsiteX18" fmla="*/ 200978 w 581025"/>
                      <a:gd name="connsiteY18" fmla="*/ 735330 h 1054417"/>
                      <a:gd name="connsiteX19" fmla="*/ 219075 w 581025"/>
                      <a:gd name="connsiteY19" fmla="*/ 753428 h 1054417"/>
                      <a:gd name="connsiteX20" fmla="*/ 223838 w 581025"/>
                      <a:gd name="connsiteY20" fmla="*/ 777240 h 1054417"/>
                      <a:gd name="connsiteX21" fmla="*/ 219075 w 581025"/>
                      <a:gd name="connsiteY21" fmla="*/ 807720 h 1054417"/>
                      <a:gd name="connsiteX22" fmla="*/ 242888 w 581025"/>
                      <a:gd name="connsiteY22" fmla="*/ 900113 h 1054417"/>
                      <a:gd name="connsiteX23" fmla="*/ 267653 w 581025"/>
                      <a:gd name="connsiteY23" fmla="*/ 933450 h 1054417"/>
                      <a:gd name="connsiteX24" fmla="*/ 289560 w 581025"/>
                      <a:gd name="connsiteY24" fmla="*/ 946785 h 1054417"/>
                      <a:gd name="connsiteX25" fmla="*/ 293370 w 581025"/>
                      <a:gd name="connsiteY25" fmla="*/ 975360 h 1054417"/>
                      <a:gd name="connsiteX26" fmla="*/ 293370 w 581025"/>
                      <a:gd name="connsiteY26" fmla="*/ 1014413 h 1054417"/>
                      <a:gd name="connsiteX27" fmla="*/ 315278 w 581025"/>
                      <a:gd name="connsiteY27" fmla="*/ 1036320 h 1054417"/>
                      <a:gd name="connsiteX28" fmla="*/ 330517 w 581025"/>
                      <a:gd name="connsiteY28" fmla="*/ 1014413 h 1054417"/>
                      <a:gd name="connsiteX29" fmla="*/ 396240 w 581025"/>
                      <a:gd name="connsiteY29" fmla="*/ 1029653 h 1054417"/>
                      <a:gd name="connsiteX30" fmla="*/ 416242 w 581025"/>
                      <a:gd name="connsiteY30" fmla="*/ 1018222 h 1054417"/>
                      <a:gd name="connsiteX31" fmla="*/ 501967 w 581025"/>
                      <a:gd name="connsiteY31" fmla="*/ 1034415 h 1054417"/>
                      <a:gd name="connsiteX32" fmla="*/ 528638 w 581025"/>
                      <a:gd name="connsiteY32" fmla="*/ 1002983 h 1054417"/>
                      <a:gd name="connsiteX33" fmla="*/ 545783 w 581025"/>
                      <a:gd name="connsiteY33" fmla="*/ 997268 h 1054417"/>
                      <a:gd name="connsiteX34" fmla="*/ 557213 w 581025"/>
                      <a:gd name="connsiteY34" fmla="*/ 1014413 h 1054417"/>
                      <a:gd name="connsiteX35" fmla="*/ 572453 w 581025"/>
                      <a:gd name="connsiteY35" fmla="*/ 1053465 h 1054417"/>
                      <a:gd name="connsiteX36" fmla="*/ 581025 w 581025"/>
                      <a:gd name="connsiteY36" fmla="*/ 1054418 h 105441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</a:cxnLst>
                    <a:rect l="l" t="t" r="r" b="b"/>
                    <a:pathLst>
                      <a:path w="581025" h="1054417">
                        <a:moveTo>
                          <a:pt x="45720" y="0"/>
                        </a:moveTo>
                        <a:lnTo>
                          <a:pt x="0" y="209550"/>
                        </a:lnTo>
                        <a:lnTo>
                          <a:pt x="35242" y="280035"/>
                        </a:lnTo>
                        <a:lnTo>
                          <a:pt x="20003" y="325755"/>
                        </a:lnTo>
                        <a:lnTo>
                          <a:pt x="54292" y="371475"/>
                        </a:lnTo>
                        <a:lnTo>
                          <a:pt x="72390" y="378142"/>
                        </a:lnTo>
                        <a:lnTo>
                          <a:pt x="109538" y="457200"/>
                        </a:lnTo>
                        <a:lnTo>
                          <a:pt x="109538" y="477203"/>
                        </a:lnTo>
                        <a:lnTo>
                          <a:pt x="131445" y="505778"/>
                        </a:lnTo>
                        <a:lnTo>
                          <a:pt x="140017" y="505778"/>
                        </a:lnTo>
                        <a:lnTo>
                          <a:pt x="153353" y="525780"/>
                        </a:lnTo>
                        <a:lnTo>
                          <a:pt x="183833" y="525780"/>
                        </a:lnTo>
                        <a:lnTo>
                          <a:pt x="183833" y="541020"/>
                        </a:lnTo>
                        <a:lnTo>
                          <a:pt x="116205" y="702945"/>
                        </a:lnTo>
                        <a:lnTo>
                          <a:pt x="111442" y="741998"/>
                        </a:lnTo>
                        <a:lnTo>
                          <a:pt x="124778" y="746760"/>
                        </a:lnTo>
                        <a:lnTo>
                          <a:pt x="140017" y="771525"/>
                        </a:lnTo>
                        <a:lnTo>
                          <a:pt x="166688" y="758190"/>
                        </a:lnTo>
                        <a:lnTo>
                          <a:pt x="200978" y="735330"/>
                        </a:lnTo>
                        <a:lnTo>
                          <a:pt x="219075" y="753428"/>
                        </a:lnTo>
                        <a:lnTo>
                          <a:pt x="223838" y="777240"/>
                        </a:lnTo>
                        <a:lnTo>
                          <a:pt x="219075" y="807720"/>
                        </a:lnTo>
                        <a:lnTo>
                          <a:pt x="242888" y="900113"/>
                        </a:lnTo>
                        <a:lnTo>
                          <a:pt x="267653" y="933450"/>
                        </a:lnTo>
                        <a:lnTo>
                          <a:pt x="289560" y="946785"/>
                        </a:lnTo>
                        <a:lnTo>
                          <a:pt x="293370" y="975360"/>
                        </a:lnTo>
                        <a:lnTo>
                          <a:pt x="293370" y="1014413"/>
                        </a:lnTo>
                        <a:lnTo>
                          <a:pt x="315278" y="1036320"/>
                        </a:lnTo>
                        <a:lnTo>
                          <a:pt x="330517" y="1014413"/>
                        </a:lnTo>
                        <a:lnTo>
                          <a:pt x="396240" y="1029653"/>
                        </a:lnTo>
                        <a:lnTo>
                          <a:pt x="416242" y="1018222"/>
                        </a:lnTo>
                        <a:lnTo>
                          <a:pt x="501967" y="1034415"/>
                        </a:lnTo>
                        <a:lnTo>
                          <a:pt x="528638" y="1002983"/>
                        </a:lnTo>
                        <a:lnTo>
                          <a:pt x="545783" y="997268"/>
                        </a:lnTo>
                        <a:lnTo>
                          <a:pt x="557213" y="1014413"/>
                        </a:lnTo>
                        <a:lnTo>
                          <a:pt x="572453" y="1053465"/>
                        </a:lnTo>
                        <a:lnTo>
                          <a:pt x="581025" y="1054418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534" name="Freeform: Shape 533">
                    <a:extLst>
                      <a:ext uri="{FF2B5EF4-FFF2-40B4-BE49-F238E27FC236}">
                        <a16:creationId xmlns:a16="http://schemas.microsoft.com/office/drawing/2014/main" id="{E9F1ACA8-15FB-516F-467A-F1A3E82B7D6D}"/>
                      </a:ext>
                    </a:extLst>
                  </p:cNvPr>
                  <p:cNvSpPr/>
                  <p:nvPr/>
                </p:nvSpPr>
                <p:spPr>
                  <a:xfrm>
                    <a:off x="2870834" y="2297429"/>
                    <a:ext cx="454342" cy="96202"/>
                  </a:xfrm>
                  <a:custGeom>
                    <a:avLst/>
                    <a:gdLst>
                      <a:gd name="connsiteX0" fmla="*/ 0 w 454342"/>
                      <a:gd name="connsiteY0" fmla="*/ 0 h 96202"/>
                      <a:gd name="connsiteX1" fmla="*/ 232410 w 454342"/>
                      <a:gd name="connsiteY1" fmla="*/ 51435 h 96202"/>
                      <a:gd name="connsiteX2" fmla="*/ 454343 w 454342"/>
                      <a:gd name="connsiteY2" fmla="*/ 96203 h 9620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454342" h="96202">
                        <a:moveTo>
                          <a:pt x="0" y="0"/>
                        </a:moveTo>
                        <a:lnTo>
                          <a:pt x="232410" y="51435"/>
                        </a:lnTo>
                        <a:lnTo>
                          <a:pt x="454343" y="96203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535" name="Freeform: Shape 534">
                    <a:extLst>
                      <a:ext uri="{FF2B5EF4-FFF2-40B4-BE49-F238E27FC236}">
                        <a16:creationId xmlns:a16="http://schemas.microsoft.com/office/drawing/2014/main" id="{9F7396CC-36AC-06F1-6E22-B2777C40F66D}"/>
                      </a:ext>
                    </a:extLst>
                  </p:cNvPr>
                  <p:cNvSpPr/>
                  <p:nvPr/>
                </p:nvSpPr>
                <p:spPr>
                  <a:xfrm>
                    <a:off x="2870834" y="1480184"/>
                    <a:ext cx="249555" cy="817244"/>
                  </a:xfrm>
                  <a:custGeom>
                    <a:avLst/>
                    <a:gdLst>
                      <a:gd name="connsiteX0" fmla="*/ 0 w 249555"/>
                      <a:gd name="connsiteY0" fmla="*/ 817245 h 817244"/>
                      <a:gd name="connsiteX1" fmla="*/ 80963 w 249555"/>
                      <a:gd name="connsiteY1" fmla="*/ 461962 h 817244"/>
                      <a:gd name="connsiteX2" fmla="*/ 108585 w 249555"/>
                      <a:gd name="connsiteY2" fmla="*/ 406718 h 817244"/>
                      <a:gd name="connsiteX3" fmla="*/ 112395 w 249555"/>
                      <a:gd name="connsiteY3" fmla="*/ 386715 h 817244"/>
                      <a:gd name="connsiteX4" fmla="*/ 120015 w 249555"/>
                      <a:gd name="connsiteY4" fmla="*/ 378143 h 817244"/>
                      <a:gd name="connsiteX5" fmla="*/ 111443 w 249555"/>
                      <a:gd name="connsiteY5" fmla="*/ 359093 h 817244"/>
                      <a:gd name="connsiteX6" fmla="*/ 83820 w 249555"/>
                      <a:gd name="connsiteY6" fmla="*/ 347662 h 817244"/>
                      <a:gd name="connsiteX7" fmla="*/ 85725 w 249555"/>
                      <a:gd name="connsiteY7" fmla="*/ 307657 h 817244"/>
                      <a:gd name="connsiteX8" fmla="*/ 123825 w 249555"/>
                      <a:gd name="connsiteY8" fmla="*/ 252413 h 817244"/>
                      <a:gd name="connsiteX9" fmla="*/ 147638 w 249555"/>
                      <a:gd name="connsiteY9" fmla="*/ 244792 h 817244"/>
                      <a:gd name="connsiteX10" fmla="*/ 162878 w 249555"/>
                      <a:gd name="connsiteY10" fmla="*/ 222885 h 817244"/>
                      <a:gd name="connsiteX11" fmla="*/ 161925 w 249555"/>
                      <a:gd name="connsiteY11" fmla="*/ 207645 h 817244"/>
                      <a:gd name="connsiteX12" fmla="*/ 179070 w 249555"/>
                      <a:gd name="connsiteY12" fmla="*/ 192405 h 817244"/>
                      <a:gd name="connsiteX13" fmla="*/ 209550 w 249555"/>
                      <a:gd name="connsiteY13" fmla="*/ 140017 h 817244"/>
                      <a:gd name="connsiteX14" fmla="*/ 249555 w 249555"/>
                      <a:gd name="connsiteY14" fmla="*/ 94298 h 817244"/>
                      <a:gd name="connsiteX15" fmla="*/ 244793 w 249555"/>
                      <a:gd name="connsiteY15" fmla="*/ 63817 h 817244"/>
                      <a:gd name="connsiteX16" fmla="*/ 211455 w 249555"/>
                      <a:gd name="connsiteY16" fmla="*/ 34290 h 817244"/>
                      <a:gd name="connsiteX17" fmla="*/ 196215 w 249555"/>
                      <a:gd name="connsiteY17" fmla="*/ 0 h 81724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</a:cxnLst>
                    <a:rect l="l" t="t" r="r" b="b"/>
                    <a:pathLst>
                      <a:path w="249555" h="817244">
                        <a:moveTo>
                          <a:pt x="0" y="817245"/>
                        </a:moveTo>
                        <a:lnTo>
                          <a:pt x="80963" y="461962"/>
                        </a:lnTo>
                        <a:lnTo>
                          <a:pt x="108585" y="406718"/>
                        </a:lnTo>
                        <a:lnTo>
                          <a:pt x="112395" y="386715"/>
                        </a:lnTo>
                        <a:lnTo>
                          <a:pt x="120015" y="378143"/>
                        </a:lnTo>
                        <a:lnTo>
                          <a:pt x="111443" y="359093"/>
                        </a:lnTo>
                        <a:lnTo>
                          <a:pt x="83820" y="347662"/>
                        </a:lnTo>
                        <a:lnTo>
                          <a:pt x="85725" y="307657"/>
                        </a:lnTo>
                        <a:lnTo>
                          <a:pt x="123825" y="252413"/>
                        </a:lnTo>
                        <a:lnTo>
                          <a:pt x="147638" y="244792"/>
                        </a:lnTo>
                        <a:lnTo>
                          <a:pt x="162878" y="222885"/>
                        </a:lnTo>
                        <a:lnTo>
                          <a:pt x="161925" y="207645"/>
                        </a:lnTo>
                        <a:lnTo>
                          <a:pt x="179070" y="192405"/>
                        </a:lnTo>
                        <a:lnTo>
                          <a:pt x="209550" y="140017"/>
                        </a:lnTo>
                        <a:lnTo>
                          <a:pt x="249555" y="94298"/>
                        </a:lnTo>
                        <a:lnTo>
                          <a:pt x="244793" y="63817"/>
                        </a:lnTo>
                        <a:lnTo>
                          <a:pt x="211455" y="34290"/>
                        </a:lnTo>
                        <a:lnTo>
                          <a:pt x="196215" y="0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536" name="Freeform: Shape 535">
                    <a:extLst>
                      <a:ext uri="{FF2B5EF4-FFF2-40B4-BE49-F238E27FC236}">
                        <a16:creationId xmlns:a16="http://schemas.microsoft.com/office/drawing/2014/main" id="{1E579730-8BED-FFCC-D4F6-B0005ECB5468}"/>
                      </a:ext>
                    </a:extLst>
                  </p:cNvPr>
                  <p:cNvSpPr/>
                  <p:nvPr/>
                </p:nvSpPr>
                <p:spPr>
                  <a:xfrm>
                    <a:off x="3325177" y="2393632"/>
                    <a:ext cx="456247" cy="78104"/>
                  </a:xfrm>
                  <a:custGeom>
                    <a:avLst/>
                    <a:gdLst>
                      <a:gd name="connsiteX0" fmla="*/ 456247 w 456247"/>
                      <a:gd name="connsiteY0" fmla="*/ 78105 h 78104"/>
                      <a:gd name="connsiteX1" fmla="*/ 0 w 456247"/>
                      <a:gd name="connsiteY1" fmla="*/ 0 h 7810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456247" h="78104">
                        <a:moveTo>
                          <a:pt x="456247" y="78105"/>
                        </a:moveTo>
                        <a:lnTo>
                          <a:pt x="0" y="0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537" name="Freeform: Shape 536">
                    <a:extLst>
                      <a:ext uri="{FF2B5EF4-FFF2-40B4-BE49-F238E27FC236}">
                        <a16:creationId xmlns:a16="http://schemas.microsoft.com/office/drawing/2014/main" id="{A28BA21D-FE27-579D-1334-110AA6F23F9C}"/>
                      </a:ext>
                    </a:extLst>
                  </p:cNvPr>
                  <p:cNvSpPr/>
                  <p:nvPr/>
                </p:nvSpPr>
                <p:spPr>
                  <a:xfrm>
                    <a:off x="3067049" y="866774"/>
                    <a:ext cx="124777" cy="613410"/>
                  </a:xfrm>
                  <a:custGeom>
                    <a:avLst/>
                    <a:gdLst>
                      <a:gd name="connsiteX0" fmla="*/ 124778 w 124777"/>
                      <a:gd name="connsiteY0" fmla="*/ 0 h 613410"/>
                      <a:gd name="connsiteX1" fmla="*/ 3810 w 124777"/>
                      <a:gd name="connsiteY1" fmla="*/ 534353 h 613410"/>
                      <a:gd name="connsiteX2" fmla="*/ 10478 w 124777"/>
                      <a:gd name="connsiteY2" fmla="*/ 572453 h 613410"/>
                      <a:gd name="connsiteX3" fmla="*/ 0 w 124777"/>
                      <a:gd name="connsiteY3" fmla="*/ 613410 h 61341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124777" h="613410">
                        <a:moveTo>
                          <a:pt x="124778" y="0"/>
                        </a:moveTo>
                        <a:lnTo>
                          <a:pt x="3810" y="534353"/>
                        </a:lnTo>
                        <a:lnTo>
                          <a:pt x="10478" y="572453"/>
                        </a:lnTo>
                        <a:lnTo>
                          <a:pt x="0" y="613410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538" name="Freeform: Shape 537">
                    <a:extLst>
                      <a:ext uri="{FF2B5EF4-FFF2-40B4-BE49-F238E27FC236}">
                        <a16:creationId xmlns:a16="http://schemas.microsoft.com/office/drawing/2014/main" id="{0DC6961A-BF0A-F1E9-E03F-0E7846BEB13C}"/>
                      </a:ext>
                    </a:extLst>
                  </p:cNvPr>
                  <p:cNvSpPr/>
                  <p:nvPr/>
                </p:nvSpPr>
                <p:spPr>
                  <a:xfrm>
                    <a:off x="3781424" y="1949766"/>
                    <a:ext cx="80962" cy="521970"/>
                  </a:xfrm>
                  <a:custGeom>
                    <a:avLst/>
                    <a:gdLst>
                      <a:gd name="connsiteX0" fmla="*/ 80963 w 80962"/>
                      <a:gd name="connsiteY0" fmla="*/ 0 h 521970"/>
                      <a:gd name="connsiteX1" fmla="*/ 0 w 80962"/>
                      <a:gd name="connsiteY1" fmla="*/ 521970 h 52197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80962" h="521970">
                        <a:moveTo>
                          <a:pt x="80963" y="0"/>
                        </a:moveTo>
                        <a:lnTo>
                          <a:pt x="0" y="521970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539" name="Freeform: Shape 538">
                    <a:extLst>
                      <a:ext uri="{FF2B5EF4-FFF2-40B4-BE49-F238E27FC236}">
                        <a16:creationId xmlns:a16="http://schemas.microsoft.com/office/drawing/2014/main" id="{028BB607-8CB6-A5BA-DD5B-E96304F58B88}"/>
                      </a:ext>
                    </a:extLst>
                  </p:cNvPr>
                  <p:cNvSpPr/>
                  <p:nvPr/>
                </p:nvSpPr>
                <p:spPr>
                  <a:xfrm>
                    <a:off x="7409497" y="2659379"/>
                    <a:ext cx="77152" cy="828675"/>
                  </a:xfrm>
                  <a:custGeom>
                    <a:avLst/>
                    <a:gdLst>
                      <a:gd name="connsiteX0" fmla="*/ 19050 w 77152"/>
                      <a:gd name="connsiteY0" fmla="*/ 0 h 828675"/>
                      <a:gd name="connsiteX1" fmla="*/ 58102 w 77152"/>
                      <a:gd name="connsiteY1" fmla="*/ 478155 h 828675"/>
                      <a:gd name="connsiteX2" fmla="*/ 48577 w 77152"/>
                      <a:gd name="connsiteY2" fmla="*/ 527685 h 828675"/>
                      <a:gd name="connsiteX3" fmla="*/ 48577 w 77152"/>
                      <a:gd name="connsiteY3" fmla="*/ 546735 h 828675"/>
                      <a:gd name="connsiteX4" fmla="*/ 71438 w 77152"/>
                      <a:gd name="connsiteY4" fmla="*/ 580073 h 828675"/>
                      <a:gd name="connsiteX5" fmla="*/ 71438 w 77152"/>
                      <a:gd name="connsiteY5" fmla="*/ 586740 h 828675"/>
                      <a:gd name="connsiteX6" fmla="*/ 68580 w 77152"/>
                      <a:gd name="connsiteY6" fmla="*/ 595313 h 828675"/>
                      <a:gd name="connsiteX7" fmla="*/ 77152 w 77152"/>
                      <a:gd name="connsiteY7" fmla="*/ 613410 h 828675"/>
                      <a:gd name="connsiteX8" fmla="*/ 74295 w 77152"/>
                      <a:gd name="connsiteY8" fmla="*/ 636270 h 828675"/>
                      <a:gd name="connsiteX9" fmla="*/ 59055 w 77152"/>
                      <a:gd name="connsiteY9" fmla="*/ 653415 h 828675"/>
                      <a:gd name="connsiteX10" fmla="*/ 46672 w 77152"/>
                      <a:gd name="connsiteY10" fmla="*/ 693420 h 828675"/>
                      <a:gd name="connsiteX11" fmla="*/ 10477 w 77152"/>
                      <a:gd name="connsiteY11" fmla="*/ 743902 h 828675"/>
                      <a:gd name="connsiteX12" fmla="*/ 9525 w 77152"/>
                      <a:gd name="connsiteY12" fmla="*/ 810577 h 828675"/>
                      <a:gd name="connsiteX13" fmla="*/ 0 w 77152"/>
                      <a:gd name="connsiteY13" fmla="*/ 810577 h 828675"/>
                      <a:gd name="connsiteX14" fmla="*/ 8572 w 77152"/>
                      <a:gd name="connsiteY14" fmla="*/ 828675 h 8286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77152" h="828675">
                        <a:moveTo>
                          <a:pt x="19050" y="0"/>
                        </a:moveTo>
                        <a:lnTo>
                          <a:pt x="58102" y="478155"/>
                        </a:lnTo>
                        <a:lnTo>
                          <a:pt x="48577" y="527685"/>
                        </a:lnTo>
                        <a:lnTo>
                          <a:pt x="48577" y="546735"/>
                        </a:lnTo>
                        <a:lnTo>
                          <a:pt x="71438" y="580073"/>
                        </a:lnTo>
                        <a:lnTo>
                          <a:pt x="71438" y="586740"/>
                        </a:lnTo>
                        <a:lnTo>
                          <a:pt x="68580" y="595313"/>
                        </a:lnTo>
                        <a:lnTo>
                          <a:pt x="77152" y="613410"/>
                        </a:lnTo>
                        <a:lnTo>
                          <a:pt x="74295" y="636270"/>
                        </a:lnTo>
                        <a:lnTo>
                          <a:pt x="59055" y="653415"/>
                        </a:lnTo>
                        <a:lnTo>
                          <a:pt x="46672" y="693420"/>
                        </a:lnTo>
                        <a:lnTo>
                          <a:pt x="10477" y="743902"/>
                        </a:lnTo>
                        <a:lnTo>
                          <a:pt x="9525" y="810577"/>
                        </a:lnTo>
                        <a:lnTo>
                          <a:pt x="0" y="810577"/>
                        </a:lnTo>
                        <a:lnTo>
                          <a:pt x="8572" y="828675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540" name="Freeform: Shape 539">
                    <a:extLst>
                      <a:ext uri="{FF2B5EF4-FFF2-40B4-BE49-F238E27FC236}">
                        <a16:creationId xmlns:a16="http://schemas.microsoft.com/office/drawing/2014/main" id="{96828548-2B2D-4B87-FD88-0FCE7F1559E3}"/>
                      </a:ext>
                    </a:extLst>
                  </p:cNvPr>
                  <p:cNvSpPr/>
                  <p:nvPr/>
                </p:nvSpPr>
                <p:spPr>
                  <a:xfrm>
                    <a:off x="7239951" y="3488054"/>
                    <a:ext cx="178117" cy="188594"/>
                  </a:xfrm>
                  <a:custGeom>
                    <a:avLst/>
                    <a:gdLst>
                      <a:gd name="connsiteX0" fmla="*/ 2858 w 178117"/>
                      <a:gd name="connsiteY0" fmla="*/ 188595 h 188594"/>
                      <a:gd name="connsiteX1" fmla="*/ 0 w 178117"/>
                      <a:gd name="connsiteY1" fmla="*/ 171450 h 188594"/>
                      <a:gd name="connsiteX2" fmla="*/ 38100 w 178117"/>
                      <a:gd name="connsiteY2" fmla="*/ 136207 h 188594"/>
                      <a:gd name="connsiteX3" fmla="*/ 103823 w 178117"/>
                      <a:gd name="connsiteY3" fmla="*/ 164782 h 188594"/>
                      <a:gd name="connsiteX4" fmla="*/ 118110 w 178117"/>
                      <a:gd name="connsiteY4" fmla="*/ 161925 h 188594"/>
                      <a:gd name="connsiteX5" fmla="*/ 121920 w 178117"/>
                      <a:gd name="connsiteY5" fmla="*/ 139065 h 188594"/>
                      <a:gd name="connsiteX6" fmla="*/ 105728 w 178117"/>
                      <a:gd name="connsiteY6" fmla="*/ 121920 h 188594"/>
                      <a:gd name="connsiteX7" fmla="*/ 109538 w 178117"/>
                      <a:gd name="connsiteY7" fmla="*/ 90488 h 188594"/>
                      <a:gd name="connsiteX8" fmla="*/ 119063 w 178117"/>
                      <a:gd name="connsiteY8" fmla="*/ 85725 h 188594"/>
                      <a:gd name="connsiteX9" fmla="*/ 130493 w 178117"/>
                      <a:gd name="connsiteY9" fmla="*/ 91440 h 188594"/>
                      <a:gd name="connsiteX10" fmla="*/ 136208 w 178117"/>
                      <a:gd name="connsiteY10" fmla="*/ 80010 h 188594"/>
                      <a:gd name="connsiteX11" fmla="*/ 171450 w 178117"/>
                      <a:gd name="connsiteY11" fmla="*/ 74295 h 188594"/>
                      <a:gd name="connsiteX12" fmla="*/ 172403 w 178117"/>
                      <a:gd name="connsiteY12" fmla="*/ 65722 h 188594"/>
                      <a:gd name="connsiteX13" fmla="*/ 158115 w 178117"/>
                      <a:gd name="connsiteY13" fmla="*/ 44767 h 188594"/>
                      <a:gd name="connsiteX14" fmla="*/ 157163 w 178117"/>
                      <a:gd name="connsiteY14" fmla="*/ 34290 h 188594"/>
                      <a:gd name="connsiteX15" fmla="*/ 178118 w 178117"/>
                      <a:gd name="connsiteY15" fmla="*/ 8572 h 188594"/>
                      <a:gd name="connsiteX16" fmla="*/ 178118 w 178117"/>
                      <a:gd name="connsiteY16" fmla="*/ 0 h 18859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</a:cxnLst>
                    <a:rect l="l" t="t" r="r" b="b"/>
                    <a:pathLst>
                      <a:path w="178117" h="188594">
                        <a:moveTo>
                          <a:pt x="2858" y="188595"/>
                        </a:moveTo>
                        <a:lnTo>
                          <a:pt x="0" y="171450"/>
                        </a:lnTo>
                        <a:lnTo>
                          <a:pt x="38100" y="136207"/>
                        </a:lnTo>
                        <a:lnTo>
                          <a:pt x="103823" y="164782"/>
                        </a:lnTo>
                        <a:lnTo>
                          <a:pt x="118110" y="161925"/>
                        </a:lnTo>
                        <a:lnTo>
                          <a:pt x="121920" y="139065"/>
                        </a:lnTo>
                        <a:lnTo>
                          <a:pt x="105728" y="121920"/>
                        </a:lnTo>
                        <a:lnTo>
                          <a:pt x="109538" y="90488"/>
                        </a:lnTo>
                        <a:lnTo>
                          <a:pt x="119063" y="85725"/>
                        </a:lnTo>
                        <a:lnTo>
                          <a:pt x="130493" y="91440"/>
                        </a:lnTo>
                        <a:lnTo>
                          <a:pt x="136208" y="80010"/>
                        </a:lnTo>
                        <a:lnTo>
                          <a:pt x="171450" y="74295"/>
                        </a:lnTo>
                        <a:lnTo>
                          <a:pt x="172403" y="65722"/>
                        </a:lnTo>
                        <a:lnTo>
                          <a:pt x="158115" y="44767"/>
                        </a:lnTo>
                        <a:lnTo>
                          <a:pt x="157163" y="34290"/>
                        </a:lnTo>
                        <a:lnTo>
                          <a:pt x="178118" y="8572"/>
                        </a:lnTo>
                        <a:lnTo>
                          <a:pt x="178118" y="0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541" name="Freeform: Shape 540">
                    <a:extLst>
                      <a:ext uri="{FF2B5EF4-FFF2-40B4-BE49-F238E27FC236}">
                        <a16:creationId xmlns:a16="http://schemas.microsoft.com/office/drawing/2014/main" id="{C4B753C2-84B4-3C69-FF41-8EF59CB51520}"/>
                      </a:ext>
                    </a:extLst>
                  </p:cNvPr>
                  <p:cNvSpPr/>
                  <p:nvPr/>
                </p:nvSpPr>
                <p:spPr>
                  <a:xfrm>
                    <a:off x="6818947" y="2983229"/>
                    <a:ext cx="423862" cy="693420"/>
                  </a:xfrm>
                  <a:custGeom>
                    <a:avLst/>
                    <a:gdLst>
                      <a:gd name="connsiteX0" fmla="*/ 423863 w 423862"/>
                      <a:gd name="connsiteY0" fmla="*/ 693420 h 693420"/>
                      <a:gd name="connsiteX1" fmla="*/ 397192 w 423862"/>
                      <a:gd name="connsiteY1" fmla="*/ 693420 h 693420"/>
                      <a:gd name="connsiteX2" fmla="*/ 383857 w 423862"/>
                      <a:gd name="connsiteY2" fmla="*/ 679133 h 693420"/>
                      <a:gd name="connsiteX3" fmla="*/ 366713 w 423862"/>
                      <a:gd name="connsiteY3" fmla="*/ 642938 h 693420"/>
                      <a:gd name="connsiteX4" fmla="*/ 366713 w 423862"/>
                      <a:gd name="connsiteY4" fmla="*/ 624840 h 693420"/>
                      <a:gd name="connsiteX5" fmla="*/ 374332 w 423862"/>
                      <a:gd name="connsiteY5" fmla="*/ 619125 h 693420"/>
                      <a:gd name="connsiteX6" fmla="*/ 375285 w 423862"/>
                      <a:gd name="connsiteY6" fmla="*/ 606743 h 693420"/>
                      <a:gd name="connsiteX7" fmla="*/ 359092 w 423862"/>
                      <a:gd name="connsiteY7" fmla="*/ 588645 h 693420"/>
                      <a:gd name="connsiteX8" fmla="*/ 350520 w 423862"/>
                      <a:gd name="connsiteY8" fmla="*/ 564833 h 693420"/>
                      <a:gd name="connsiteX9" fmla="*/ 324802 w 423862"/>
                      <a:gd name="connsiteY9" fmla="*/ 525780 h 693420"/>
                      <a:gd name="connsiteX10" fmla="*/ 279082 w 423862"/>
                      <a:gd name="connsiteY10" fmla="*/ 513398 h 693420"/>
                      <a:gd name="connsiteX11" fmla="*/ 208597 w 423862"/>
                      <a:gd name="connsiteY11" fmla="*/ 445770 h 693420"/>
                      <a:gd name="connsiteX12" fmla="*/ 204788 w 423862"/>
                      <a:gd name="connsiteY12" fmla="*/ 422910 h 693420"/>
                      <a:gd name="connsiteX13" fmla="*/ 231457 w 423862"/>
                      <a:gd name="connsiteY13" fmla="*/ 350520 h 693420"/>
                      <a:gd name="connsiteX14" fmla="*/ 227647 w 423862"/>
                      <a:gd name="connsiteY14" fmla="*/ 332423 h 693420"/>
                      <a:gd name="connsiteX15" fmla="*/ 239077 w 423862"/>
                      <a:gd name="connsiteY15" fmla="*/ 321945 h 693420"/>
                      <a:gd name="connsiteX16" fmla="*/ 239077 w 423862"/>
                      <a:gd name="connsiteY16" fmla="*/ 309563 h 693420"/>
                      <a:gd name="connsiteX17" fmla="*/ 212407 w 423862"/>
                      <a:gd name="connsiteY17" fmla="*/ 295275 h 693420"/>
                      <a:gd name="connsiteX18" fmla="*/ 183832 w 423862"/>
                      <a:gd name="connsiteY18" fmla="*/ 288608 h 693420"/>
                      <a:gd name="connsiteX19" fmla="*/ 151447 w 423862"/>
                      <a:gd name="connsiteY19" fmla="*/ 300038 h 693420"/>
                      <a:gd name="connsiteX20" fmla="*/ 139065 w 423862"/>
                      <a:gd name="connsiteY20" fmla="*/ 278130 h 693420"/>
                      <a:gd name="connsiteX21" fmla="*/ 144780 w 423862"/>
                      <a:gd name="connsiteY21" fmla="*/ 260033 h 693420"/>
                      <a:gd name="connsiteX22" fmla="*/ 138113 w 423862"/>
                      <a:gd name="connsiteY22" fmla="*/ 237173 h 693420"/>
                      <a:gd name="connsiteX23" fmla="*/ 56197 w 423862"/>
                      <a:gd name="connsiteY23" fmla="*/ 157163 h 693420"/>
                      <a:gd name="connsiteX24" fmla="*/ 35242 w 423862"/>
                      <a:gd name="connsiteY24" fmla="*/ 142875 h 693420"/>
                      <a:gd name="connsiteX25" fmla="*/ 11430 w 423862"/>
                      <a:gd name="connsiteY25" fmla="*/ 86677 h 693420"/>
                      <a:gd name="connsiteX26" fmla="*/ 0 w 423862"/>
                      <a:gd name="connsiteY26" fmla="*/ 35242 h 693420"/>
                      <a:gd name="connsiteX27" fmla="*/ 13335 w 423862"/>
                      <a:gd name="connsiteY27" fmla="*/ 0 h 69342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</a:cxnLst>
                    <a:rect l="l" t="t" r="r" b="b"/>
                    <a:pathLst>
                      <a:path w="423862" h="693420">
                        <a:moveTo>
                          <a:pt x="423863" y="693420"/>
                        </a:moveTo>
                        <a:lnTo>
                          <a:pt x="397192" y="693420"/>
                        </a:lnTo>
                        <a:lnTo>
                          <a:pt x="383857" y="679133"/>
                        </a:lnTo>
                        <a:lnTo>
                          <a:pt x="366713" y="642938"/>
                        </a:lnTo>
                        <a:lnTo>
                          <a:pt x="366713" y="624840"/>
                        </a:lnTo>
                        <a:lnTo>
                          <a:pt x="374332" y="619125"/>
                        </a:lnTo>
                        <a:lnTo>
                          <a:pt x="375285" y="606743"/>
                        </a:lnTo>
                        <a:lnTo>
                          <a:pt x="359092" y="588645"/>
                        </a:lnTo>
                        <a:lnTo>
                          <a:pt x="350520" y="564833"/>
                        </a:lnTo>
                        <a:lnTo>
                          <a:pt x="324802" y="525780"/>
                        </a:lnTo>
                        <a:lnTo>
                          <a:pt x="279082" y="513398"/>
                        </a:lnTo>
                        <a:lnTo>
                          <a:pt x="208597" y="445770"/>
                        </a:lnTo>
                        <a:lnTo>
                          <a:pt x="204788" y="422910"/>
                        </a:lnTo>
                        <a:lnTo>
                          <a:pt x="231457" y="350520"/>
                        </a:lnTo>
                        <a:lnTo>
                          <a:pt x="227647" y="332423"/>
                        </a:lnTo>
                        <a:lnTo>
                          <a:pt x="239077" y="321945"/>
                        </a:lnTo>
                        <a:lnTo>
                          <a:pt x="239077" y="309563"/>
                        </a:lnTo>
                        <a:lnTo>
                          <a:pt x="212407" y="295275"/>
                        </a:lnTo>
                        <a:lnTo>
                          <a:pt x="183832" y="288608"/>
                        </a:lnTo>
                        <a:lnTo>
                          <a:pt x="151447" y="300038"/>
                        </a:lnTo>
                        <a:lnTo>
                          <a:pt x="139065" y="278130"/>
                        </a:lnTo>
                        <a:lnTo>
                          <a:pt x="144780" y="260033"/>
                        </a:lnTo>
                        <a:lnTo>
                          <a:pt x="138113" y="237173"/>
                        </a:lnTo>
                        <a:lnTo>
                          <a:pt x="56197" y="157163"/>
                        </a:lnTo>
                        <a:lnTo>
                          <a:pt x="35242" y="142875"/>
                        </a:lnTo>
                        <a:lnTo>
                          <a:pt x="11430" y="86677"/>
                        </a:lnTo>
                        <a:lnTo>
                          <a:pt x="0" y="35242"/>
                        </a:lnTo>
                        <a:lnTo>
                          <a:pt x="13335" y="0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542" name="Freeform: Shape 541">
                    <a:extLst>
                      <a:ext uri="{FF2B5EF4-FFF2-40B4-BE49-F238E27FC236}">
                        <a16:creationId xmlns:a16="http://schemas.microsoft.com/office/drawing/2014/main" id="{B5493644-372D-4689-1223-0B31501D3DAB}"/>
                      </a:ext>
                    </a:extLst>
                  </p:cNvPr>
                  <p:cNvSpPr/>
                  <p:nvPr/>
                </p:nvSpPr>
                <p:spPr>
                  <a:xfrm>
                    <a:off x="6931342" y="2502216"/>
                    <a:ext cx="437197" cy="26670"/>
                  </a:xfrm>
                  <a:custGeom>
                    <a:avLst/>
                    <a:gdLst>
                      <a:gd name="connsiteX0" fmla="*/ 0 w 437197"/>
                      <a:gd name="connsiteY0" fmla="*/ 26670 h 26670"/>
                      <a:gd name="connsiteX1" fmla="*/ 437197 w 437197"/>
                      <a:gd name="connsiteY1" fmla="*/ 0 h 2667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437197" h="26670">
                        <a:moveTo>
                          <a:pt x="0" y="26670"/>
                        </a:moveTo>
                        <a:lnTo>
                          <a:pt x="437197" y="0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543" name="Freeform: Shape 542">
                    <a:extLst>
                      <a:ext uri="{FF2B5EF4-FFF2-40B4-BE49-F238E27FC236}">
                        <a16:creationId xmlns:a16="http://schemas.microsoft.com/office/drawing/2014/main" id="{27ABC7DE-DC8D-BC29-B80E-54E598C22A94}"/>
                      </a:ext>
                    </a:extLst>
                  </p:cNvPr>
                  <p:cNvSpPr/>
                  <p:nvPr/>
                </p:nvSpPr>
                <p:spPr>
                  <a:xfrm>
                    <a:off x="7418069" y="3161346"/>
                    <a:ext cx="501015" cy="334327"/>
                  </a:xfrm>
                  <a:custGeom>
                    <a:avLst/>
                    <a:gdLst>
                      <a:gd name="connsiteX0" fmla="*/ 0 w 501015"/>
                      <a:gd name="connsiteY0" fmla="*/ 326708 h 334327"/>
                      <a:gd name="connsiteX1" fmla="*/ 10478 w 501015"/>
                      <a:gd name="connsiteY1" fmla="*/ 334328 h 334327"/>
                      <a:gd name="connsiteX2" fmla="*/ 16193 w 501015"/>
                      <a:gd name="connsiteY2" fmla="*/ 324803 h 334327"/>
                      <a:gd name="connsiteX3" fmla="*/ 9525 w 501015"/>
                      <a:gd name="connsiteY3" fmla="*/ 308610 h 334327"/>
                      <a:gd name="connsiteX4" fmla="*/ 53340 w 501015"/>
                      <a:gd name="connsiteY4" fmla="*/ 303847 h 334327"/>
                      <a:gd name="connsiteX5" fmla="*/ 55245 w 501015"/>
                      <a:gd name="connsiteY5" fmla="*/ 315278 h 334327"/>
                      <a:gd name="connsiteX6" fmla="*/ 65723 w 501015"/>
                      <a:gd name="connsiteY6" fmla="*/ 317183 h 334327"/>
                      <a:gd name="connsiteX7" fmla="*/ 69532 w 501015"/>
                      <a:gd name="connsiteY7" fmla="*/ 308610 h 334327"/>
                      <a:gd name="connsiteX8" fmla="*/ 63818 w 501015"/>
                      <a:gd name="connsiteY8" fmla="*/ 296228 h 334327"/>
                      <a:gd name="connsiteX9" fmla="*/ 66675 w 501015"/>
                      <a:gd name="connsiteY9" fmla="*/ 288608 h 334327"/>
                      <a:gd name="connsiteX10" fmla="*/ 79057 w 501015"/>
                      <a:gd name="connsiteY10" fmla="*/ 296228 h 334327"/>
                      <a:gd name="connsiteX11" fmla="*/ 95250 w 501015"/>
                      <a:gd name="connsiteY11" fmla="*/ 292418 h 334327"/>
                      <a:gd name="connsiteX12" fmla="*/ 111443 w 501015"/>
                      <a:gd name="connsiteY12" fmla="*/ 298133 h 334327"/>
                      <a:gd name="connsiteX13" fmla="*/ 143828 w 501015"/>
                      <a:gd name="connsiteY13" fmla="*/ 318135 h 334327"/>
                      <a:gd name="connsiteX14" fmla="*/ 160973 w 501015"/>
                      <a:gd name="connsiteY14" fmla="*/ 291465 h 334327"/>
                      <a:gd name="connsiteX15" fmla="*/ 194310 w 501015"/>
                      <a:gd name="connsiteY15" fmla="*/ 270510 h 334327"/>
                      <a:gd name="connsiteX16" fmla="*/ 222885 w 501015"/>
                      <a:gd name="connsiteY16" fmla="*/ 301943 h 334327"/>
                      <a:gd name="connsiteX17" fmla="*/ 238125 w 501015"/>
                      <a:gd name="connsiteY17" fmla="*/ 281940 h 334327"/>
                      <a:gd name="connsiteX18" fmla="*/ 240982 w 501015"/>
                      <a:gd name="connsiteY18" fmla="*/ 256222 h 334327"/>
                      <a:gd name="connsiteX19" fmla="*/ 277178 w 501015"/>
                      <a:gd name="connsiteY19" fmla="*/ 234315 h 334327"/>
                      <a:gd name="connsiteX20" fmla="*/ 279082 w 501015"/>
                      <a:gd name="connsiteY20" fmla="*/ 246697 h 334327"/>
                      <a:gd name="connsiteX21" fmla="*/ 297180 w 501015"/>
                      <a:gd name="connsiteY21" fmla="*/ 258128 h 334327"/>
                      <a:gd name="connsiteX22" fmla="*/ 325755 w 501015"/>
                      <a:gd name="connsiteY22" fmla="*/ 256222 h 334327"/>
                      <a:gd name="connsiteX23" fmla="*/ 337185 w 501015"/>
                      <a:gd name="connsiteY23" fmla="*/ 249555 h 334327"/>
                      <a:gd name="connsiteX24" fmla="*/ 338138 w 501015"/>
                      <a:gd name="connsiteY24" fmla="*/ 217170 h 334327"/>
                      <a:gd name="connsiteX25" fmla="*/ 361950 w 501015"/>
                      <a:gd name="connsiteY25" fmla="*/ 181928 h 334327"/>
                      <a:gd name="connsiteX26" fmla="*/ 405765 w 501015"/>
                      <a:gd name="connsiteY26" fmla="*/ 140018 h 334327"/>
                      <a:gd name="connsiteX27" fmla="*/ 404813 w 501015"/>
                      <a:gd name="connsiteY27" fmla="*/ 123825 h 334327"/>
                      <a:gd name="connsiteX28" fmla="*/ 416243 w 501015"/>
                      <a:gd name="connsiteY28" fmla="*/ 87630 h 334327"/>
                      <a:gd name="connsiteX29" fmla="*/ 437198 w 501015"/>
                      <a:gd name="connsiteY29" fmla="*/ 97155 h 334327"/>
                      <a:gd name="connsiteX30" fmla="*/ 501015 w 501015"/>
                      <a:gd name="connsiteY30" fmla="*/ 54293 h 334327"/>
                      <a:gd name="connsiteX31" fmla="*/ 497205 w 501015"/>
                      <a:gd name="connsiteY31" fmla="*/ 38100 h 334327"/>
                      <a:gd name="connsiteX32" fmla="*/ 482918 w 501015"/>
                      <a:gd name="connsiteY32" fmla="*/ 18097 h 334327"/>
                      <a:gd name="connsiteX33" fmla="*/ 492443 w 501015"/>
                      <a:gd name="connsiteY33" fmla="*/ 0 h 33432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</a:cxnLst>
                    <a:rect l="l" t="t" r="r" b="b"/>
                    <a:pathLst>
                      <a:path w="501015" h="334327">
                        <a:moveTo>
                          <a:pt x="0" y="326708"/>
                        </a:moveTo>
                        <a:lnTo>
                          <a:pt x="10478" y="334328"/>
                        </a:lnTo>
                        <a:lnTo>
                          <a:pt x="16193" y="324803"/>
                        </a:lnTo>
                        <a:lnTo>
                          <a:pt x="9525" y="308610"/>
                        </a:lnTo>
                        <a:lnTo>
                          <a:pt x="53340" y="303847"/>
                        </a:lnTo>
                        <a:lnTo>
                          <a:pt x="55245" y="315278"/>
                        </a:lnTo>
                        <a:lnTo>
                          <a:pt x="65723" y="317183"/>
                        </a:lnTo>
                        <a:lnTo>
                          <a:pt x="69532" y="308610"/>
                        </a:lnTo>
                        <a:lnTo>
                          <a:pt x="63818" y="296228"/>
                        </a:lnTo>
                        <a:lnTo>
                          <a:pt x="66675" y="288608"/>
                        </a:lnTo>
                        <a:lnTo>
                          <a:pt x="79057" y="296228"/>
                        </a:lnTo>
                        <a:lnTo>
                          <a:pt x="95250" y="292418"/>
                        </a:lnTo>
                        <a:lnTo>
                          <a:pt x="111443" y="298133"/>
                        </a:lnTo>
                        <a:lnTo>
                          <a:pt x="143828" y="318135"/>
                        </a:lnTo>
                        <a:lnTo>
                          <a:pt x="160973" y="291465"/>
                        </a:lnTo>
                        <a:lnTo>
                          <a:pt x="194310" y="270510"/>
                        </a:lnTo>
                        <a:lnTo>
                          <a:pt x="222885" y="301943"/>
                        </a:lnTo>
                        <a:lnTo>
                          <a:pt x="238125" y="281940"/>
                        </a:lnTo>
                        <a:lnTo>
                          <a:pt x="240982" y="256222"/>
                        </a:lnTo>
                        <a:lnTo>
                          <a:pt x="277178" y="234315"/>
                        </a:lnTo>
                        <a:lnTo>
                          <a:pt x="279082" y="246697"/>
                        </a:lnTo>
                        <a:lnTo>
                          <a:pt x="297180" y="258128"/>
                        </a:lnTo>
                        <a:lnTo>
                          <a:pt x="325755" y="256222"/>
                        </a:lnTo>
                        <a:lnTo>
                          <a:pt x="337185" y="249555"/>
                        </a:lnTo>
                        <a:lnTo>
                          <a:pt x="338138" y="217170"/>
                        </a:lnTo>
                        <a:lnTo>
                          <a:pt x="361950" y="181928"/>
                        </a:lnTo>
                        <a:lnTo>
                          <a:pt x="405765" y="140018"/>
                        </a:lnTo>
                        <a:lnTo>
                          <a:pt x="404813" y="123825"/>
                        </a:lnTo>
                        <a:lnTo>
                          <a:pt x="416243" y="87630"/>
                        </a:lnTo>
                        <a:lnTo>
                          <a:pt x="437198" y="97155"/>
                        </a:lnTo>
                        <a:lnTo>
                          <a:pt x="501015" y="54293"/>
                        </a:lnTo>
                        <a:lnTo>
                          <a:pt x="497205" y="38100"/>
                        </a:lnTo>
                        <a:lnTo>
                          <a:pt x="482918" y="18097"/>
                        </a:lnTo>
                        <a:lnTo>
                          <a:pt x="492443" y="0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544" name="Freeform: Shape 543">
                    <a:extLst>
                      <a:ext uri="{FF2B5EF4-FFF2-40B4-BE49-F238E27FC236}">
                        <a16:creationId xmlns:a16="http://schemas.microsoft.com/office/drawing/2014/main" id="{8B746A06-1A51-1BFE-EF80-9782DC058547}"/>
                      </a:ext>
                    </a:extLst>
                  </p:cNvPr>
                  <p:cNvSpPr/>
                  <p:nvPr/>
                </p:nvSpPr>
                <p:spPr>
                  <a:xfrm>
                    <a:off x="7538084" y="2603182"/>
                    <a:ext cx="309562" cy="32384"/>
                  </a:xfrm>
                  <a:custGeom>
                    <a:avLst/>
                    <a:gdLst>
                      <a:gd name="connsiteX0" fmla="*/ 0 w 309562"/>
                      <a:gd name="connsiteY0" fmla="*/ 32385 h 32384"/>
                      <a:gd name="connsiteX1" fmla="*/ 308610 w 309562"/>
                      <a:gd name="connsiteY1" fmla="*/ 0 h 32384"/>
                      <a:gd name="connsiteX2" fmla="*/ 309563 w 309562"/>
                      <a:gd name="connsiteY2" fmla="*/ 13335 h 323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309562" h="32384">
                        <a:moveTo>
                          <a:pt x="0" y="32385"/>
                        </a:moveTo>
                        <a:lnTo>
                          <a:pt x="308610" y="0"/>
                        </a:lnTo>
                        <a:lnTo>
                          <a:pt x="309563" y="13335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545" name="Freeform: Shape 544">
                    <a:extLst>
                      <a:ext uri="{FF2B5EF4-FFF2-40B4-BE49-F238E27FC236}">
                        <a16:creationId xmlns:a16="http://schemas.microsoft.com/office/drawing/2014/main" id="{8D17A7FE-9AE3-AF78-ADEB-C74280976324}"/>
                      </a:ext>
                    </a:extLst>
                  </p:cNvPr>
                  <p:cNvSpPr/>
                  <p:nvPr/>
                </p:nvSpPr>
                <p:spPr>
                  <a:xfrm>
                    <a:off x="7847647" y="2616516"/>
                    <a:ext cx="62864" cy="544829"/>
                  </a:xfrm>
                  <a:custGeom>
                    <a:avLst/>
                    <a:gdLst>
                      <a:gd name="connsiteX0" fmla="*/ 62865 w 62864"/>
                      <a:gd name="connsiteY0" fmla="*/ 544830 h 544829"/>
                      <a:gd name="connsiteX1" fmla="*/ 0 w 62864"/>
                      <a:gd name="connsiteY1" fmla="*/ 0 h 54482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62864" h="544829">
                        <a:moveTo>
                          <a:pt x="62865" y="544830"/>
                        </a:moveTo>
                        <a:lnTo>
                          <a:pt x="0" y="0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546" name="Freeform: Shape 545">
                    <a:extLst>
                      <a:ext uri="{FF2B5EF4-FFF2-40B4-BE49-F238E27FC236}">
                        <a16:creationId xmlns:a16="http://schemas.microsoft.com/office/drawing/2014/main" id="{51A24A10-B3E2-B25F-6FFF-BF45CE890C5C}"/>
                      </a:ext>
                    </a:extLst>
                  </p:cNvPr>
                  <p:cNvSpPr/>
                  <p:nvPr/>
                </p:nvSpPr>
                <p:spPr>
                  <a:xfrm>
                    <a:off x="6210299" y="3076574"/>
                    <a:ext cx="121919" cy="636269"/>
                  </a:xfrm>
                  <a:custGeom>
                    <a:avLst/>
                    <a:gdLst>
                      <a:gd name="connsiteX0" fmla="*/ 121920 w 121919"/>
                      <a:gd name="connsiteY0" fmla="*/ 636270 h 636269"/>
                      <a:gd name="connsiteX1" fmla="*/ 117157 w 121919"/>
                      <a:gd name="connsiteY1" fmla="*/ 178118 h 636269"/>
                      <a:gd name="connsiteX2" fmla="*/ 86678 w 121919"/>
                      <a:gd name="connsiteY2" fmla="*/ 171450 h 636269"/>
                      <a:gd name="connsiteX3" fmla="*/ 61913 w 121919"/>
                      <a:gd name="connsiteY3" fmla="*/ 126682 h 636269"/>
                      <a:gd name="connsiteX4" fmla="*/ 38100 w 121919"/>
                      <a:gd name="connsiteY4" fmla="*/ 102870 h 636269"/>
                      <a:gd name="connsiteX5" fmla="*/ 42863 w 121919"/>
                      <a:gd name="connsiteY5" fmla="*/ 80963 h 636269"/>
                      <a:gd name="connsiteX6" fmla="*/ 68580 w 121919"/>
                      <a:gd name="connsiteY6" fmla="*/ 56197 h 636269"/>
                      <a:gd name="connsiteX7" fmla="*/ 69532 w 121919"/>
                      <a:gd name="connsiteY7" fmla="*/ 44768 h 636269"/>
                      <a:gd name="connsiteX8" fmla="*/ 55245 w 121919"/>
                      <a:gd name="connsiteY8" fmla="*/ 24765 h 636269"/>
                      <a:gd name="connsiteX9" fmla="*/ 46672 w 121919"/>
                      <a:gd name="connsiteY9" fmla="*/ 34290 h 636269"/>
                      <a:gd name="connsiteX10" fmla="*/ 27622 w 121919"/>
                      <a:gd name="connsiteY10" fmla="*/ 28575 h 636269"/>
                      <a:gd name="connsiteX11" fmla="*/ 0 w 121919"/>
                      <a:gd name="connsiteY11" fmla="*/ 0 h 63626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</a:cxnLst>
                    <a:rect l="l" t="t" r="r" b="b"/>
                    <a:pathLst>
                      <a:path w="121919" h="636269">
                        <a:moveTo>
                          <a:pt x="121920" y="636270"/>
                        </a:moveTo>
                        <a:lnTo>
                          <a:pt x="117157" y="178118"/>
                        </a:lnTo>
                        <a:lnTo>
                          <a:pt x="86678" y="171450"/>
                        </a:lnTo>
                        <a:lnTo>
                          <a:pt x="61913" y="126682"/>
                        </a:lnTo>
                        <a:lnTo>
                          <a:pt x="38100" y="102870"/>
                        </a:lnTo>
                        <a:lnTo>
                          <a:pt x="42863" y="80963"/>
                        </a:lnTo>
                        <a:lnTo>
                          <a:pt x="68580" y="56197"/>
                        </a:lnTo>
                        <a:lnTo>
                          <a:pt x="69532" y="44768"/>
                        </a:lnTo>
                        <a:lnTo>
                          <a:pt x="55245" y="24765"/>
                        </a:lnTo>
                        <a:lnTo>
                          <a:pt x="46672" y="34290"/>
                        </a:lnTo>
                        <a:lnTo>
                          <a:pt x="27622" y="28575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547" name="Freeform: Shape 546">
                    <a:extLst>
                      <a:ext uri="{FF2B5EF4-FFF2-40B4-BE49-F238E27FC236}">
                        <a16:creationId xmlns:a16="http://schemas.microsoft.com/office/drawing/2014/main" id="{23F3F1BF-61E6-EAB6-E3FB-D66DCCC31168}"/>
                      </a:ext>
                    </a:extLst>
                  </p:cNvPr>
                  <p:cNvSpPr/>
                  <p:nvPr/>
                </p:nvSpPr>
                <p:spPr>
                  <a:xfrm>
                    <a:off x="5142546" y="3046094"/>
                    <a:ext cx="1067752" cy="30480"/>
                  </a:xfrm>
                  <a:custGeom>
                    <a:avLst/>
                    <a:gdLst>
                      <a:gd name="connsiteX0" fmla="*/ 0 w 1067752"/>
                      <a:gd name="connsiteY0" fmla="*/ 0 h 30480"/>
                      <a:gd name="connsiteX1" fmla="*/ 342900 w 1067752"/>
                      <a:gd name="connsiteY1" fmla="*/ 19050 h 30480"/>
                      <a:gd name="connsiteX2" fmla="*/ 759143 w 1067752"/>
                      <a:gd name="connsiteY2" fmla="*/ 30480 h 30480"/>
                      <a:gd name="connsiteX3" fmla="*/ 1067753 w 1067752"/>
                      <a:gd name="connsiteY3" fmla="*/ 30480 h 3048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1067752" h="30480">
                        <a:moveTo>
                          <a:pt x="0" y="0"/>
                        </a:moveTo>
                        <a:lnTo>
                          <a:pt x="342900" y="19050"/>
                        </a:lnTo>
                        <a:lnTo>
                          <a:pt x="759143" y="30480"/>
                        </a:lnTo>
                        <a:lnTo>
                          <a:pt x="1067753" y="30480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548" name="Freeform: Shape 547">
                    <a:extLst>
                      <a:ext uri="{FF2B5EF4-FFF2-40B4-BE49-F238E27FC236}">
                        <a16:creationId xmlns:a16="http://schemas.microsoft.com/office/drawing/2014/main" id="{C45E04B1-1F6D-6405-7EB2-19D409AD3BF1}"/>
                      </a:ext>
                    </a:extLst>
                  </p:cNvPr>
                  <p:cNvSpPr/>
                  <p:nvPr/>
                </p:nvSpPr>
                <p:spPr>
                  <a:xfrm>
                    <a:off x="5096827" y="3684269"/>
                    <a:ext cx="1235392" cy="28575"/>
                  </a:xfrm>
                  <a:custGeom>
                    <a:avLst/>
                    <a:gdLst>
                      <a:gd name="connsiteX0" fmla="*/ 0 w 1235392"/>
                      <a:gd name="connsiteY0" fmla="*/ 0 h 28575"/>
                      <a:gd name="connsiteX1" fmla="*/ 644842 w 1235392"/>
                      <a:gd name="connsiteY1" fmla="*/ 27623 h 28575"/>
                      <a:gd name="connsiteX2" fmla="*/ 1235392 w 1235392"/>
                      <a:gd name="connsiteY2" fmla="*/ 28575 h 285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235392" h="28575">
                        <a:moveTo>
                          <a:pt x="0" y="0"/>
                        </a:moveTo>
                        <a:lnTo>
                          <a:pt x="644842" y="27623"/>
                        </a:lnTo>
                        <a:lnTo>
                          <a:pt x="1235392" y="28575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549" name="Freeform: Shape 548">
                    <a:extLst>
                      <a:ext uri="{FF2B5EF4-FFF2-40B4-BE49-F238E27FC236}">
                        <a16:creationId xmlns:a16="http://schemas.microsoft.com/office/drawing/2014/main" id="{72900969-61E1-156F-E4F7-22F474F96502}"/>
                      </a:ext>
                    </a:extLst>
                  </p:cNvPr>
                  <p:cNvSpPr/>
                  <p:nvPr/>
                </p:nvSpPr>
                <p:spPr>
                  <a:xfrm>
                    <a:off x="7180897" y="3676649"/>
                    <a:ext cx="74294" cy="107632"/>
                  </a:xfrm>
                  <a:custGeom>
                    <a:avLst/>
                    <a:gdLst>
                      <a:gd name="connsiteX0" fmla="*/ 31432 w 74294"/>
                      <a:gd name="connsiteY0" fmla="*/ 104775 h 107632"/>
                      <a:gd name="connsiteX1" fmla="*/ 40957 w 74294"/>
                      <a:gd name="connsiteY1" fmla="*/ 79057 h 107632"/>
                      <a:gd name="connsiteX2" fmla="*/ 54292 w 74294"/>
                      <a:gd name="connsiteY2" fmla="*/ 87630 h 107632"/>
                      <a:gd name="connsiteX3" fmla="*/ 60960 w 74294"/>
                      <a:gd name="connsiteY3" fmla="*/ 83820 h 107632"/>
                      <a:gd name="connsiteX4" fmla="*/ 72390 w 74294"/>
                      <a:gd name="connsiteY4" fmla="*/ 44768 h 107632"/>
                      <a:gd name="connsiteX5" fmla="*/ 62865 w 74294"/>
                      <a:gd name="connsiteY5" fmla="*/ 35243 h 107632"/>
                      <a:gd name="connsiteX6" fmla="*/ 72390 w 74294"/>
                      <a:gd name="connsiteY6" fmla="*/ 16193 h 107632"/>
                      <a:gd name="connsiteX7" fmla="*/ 74295 w 74294"/>
                      <a:gd name="connsiteY7" fmla="*/ 7620 h 107632"/>
                      <a:gd name="connsiteX8" fmla="*/ 61913 w 74294"/>
                      <a:gd name="connsiteY8" fmla="*/ 0 h 107632"/>
                      <a:gd name="connsiteX9" fmla="*/ 6667 w 74294"/>
                      <a:gd name="connsiteY9" fmla="*/ 107632 h 107632"/>
                      <a:gd name="connsiteX10" fmla="*/ 0 w 74294"/>
                      <a:gd name="connsiteY10" fmla="*/ 100965 h 107632"/>
                      <a:gd name="connsiteX11" fmla="*/ 1905 w 74294"/>
                      <a:gd name="connsiteY11" fmla="*/ 91440 h 107632"/>
                      <a:gd name="connsiteX12" fmla="*/ 12382 w 74294"/>
                      <a:gd name="connsiteY12" fmla="*/ 91440 h 107632"/>
                      <a:gd name="connsiteX13" fmla="*/ 19050 w 74294"/>
                      <a:gd name="connsiteY13" fmla="*/ 98107 h 107632"/>
                      <a:gd name="connsiteX14" fmla="*/ 16192 w 74294"/>
                      <a:gd name="connsiteY14" fmla="*/ 107632 h 10763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74294" h="107632">
                        <a:moveTo>
                          <a:pt x="31432" y="104775"/>
                        </a:moveTo>
                        <a:lnTo>
                          <a:pt x="40957" y="79057"/>
                        </a:lnTo>
                        <a:lnTo>
                          <a:pt x="54292" y="87630"/>
                        </a:lnTo>
                        <a:lnTo>
                          <a:pt x="60960" y="83820"/>
                        </a:lnTo>
                        <a:lnTo>
                          <a:pt x="72390" y="44768"/>
                        </a:lnTo>
                        <a:lnTo>
                          <a:pt x="62865" y="35243"/>
                        </a:lnTo>
                        <a:lnTo>
                          <a:pt x="72390" y="16193"/>
                        </a:lnTo>
                        <a:lnTo>
                          <a:pt x="74295" y="7620"/>
                        </a:lnTo>
                        <a:lnTo>
                          <a:pt x="61913" y="0"/>
                        </a:lnTo>
                        <a:moveTo>
                          <a:pt x="6667" y="107632"/>
                        </a:moveTo>
                        <a:lnTo>
                          <a:pt x="0" y="100965"/>
                        </a:lnTo>
                        <a:lnTo>
                          <a:pt x="1905" y="91440"/>
                        </a:lnTo>
                        <a:lnTo>
                          <a:pt x="12382" y="91440"/>
                        </a:lnTo>
                        <a:lnTo>
                          <a:pt x="19050" y="98107"/>
                        </a:lnTo>
                        <a:lnTo>
                          <a:pt x="16192" y="107632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550" name="Freeform: Shape 549">
                    <a:extLst>
                      <a:ext uri="{FF2B5EF4-FFF2-40B4-BE49-F238E27FC236}">
                        <a16:creationId xmlns:a16="http://schemas.microsoft.com/office/drawing/2014/main" id="{179918C2-FE98-A2E2-BC5C-16B670CC6C7B}"/>
                      </a:ext>
                    </a:extLst>
                  </p:cNvPr>
                  <p:cNvSpPr/>
                  <p:nvPr/>
                </p:nvSpPr>
                <p:spPr>
                  <a:xfrm>
                    <a:off x="7910512" y="3159442"/>
                    <a:ext cx="374332" cy="106679"/>
                  </a:xfrm>
                  <a:custGeom>
                    <a:avLst/>
                    <a:gdLst>
                      <a:gd name="connsiteX0" fmla="*/ 0 w 374332"/>
                      <a:gd name="connsiteY0" fmla="*/ 1905 h 106679"/>
                      <a:gd name="connsiteX1" fmla="*/ 12382 w 374332"/>
                      <a:gd name="connsiteY1" fmla="*/ 6667 h 106679"/>
                      <a:gd name="connsiteX2" fmla="*/ 33338 w 374332"/>
                      <a:gd name="connsiteY2" fmla="*/ 7620 h 106679"/>
                      <a:gd name="connsiteX3" fmla="*/ 51435 w 374332"/>
                      <a:gd name="connsiteY3" fmla="*/ 0 h 106679"/>
                      <a:gd name="connsiteX4" fmla="*/ 79057 w 374332"/>
                      <a:gd name="connsiteY4" fmla="*/ 11430 h 106679"/>
                      <a:gd name="connsiteX5" fmla="*/ 100013 w 374332"/>
                      <a:gd name="connsiteY5" fmla="*/ 43815 h 106679"/>
                      <a:gd name="connsiteX6" fmla="*/ 100013 w 374332"/>
                      <a:gd name="connsiteY6" fmla="*/ 53340 h 106679"/>
                      <a:gd name="connsiteX7" fmla="*/ 139065 w 374332"/>
                      <a:gd name="connsiteY7" fmla="*/ 60007 h 106679"/>
                      <a:gd name="connsiteX8" fmla="*/ 160973 w 374332"/>
                      <a:gd name="connsiteY8" fmla="*/ 58102 h 106679"/>
                      <a:gd name="connsiteX9" fmla="*/ 179070 w 374332"/>
                      <a:gd name="connsiteY9" fmla="*/ 78105 h 106679"/>
                      <a:gd name="connsiteX10" fmla="*/ 200025 w 374332"/>
                      <a:gd name="connsiteY10" fmla="*/ 80010 h 106679"/>
                      <a:gd name="connsiteX11" fmla="*/ 200025 w 374332"/>
                      <a:gd name="connsiteY11" fmla="*/ 70485 h 106679"/>
                      <a:gd name="connsiteX12" fmla="*/ 218123 w 374332"/>
                      <a:gd name="connsiteY12" fmla="*/ 62865 h 106679"/>
                      <a:gd name="connsiteX13" fmla="*/ 246698 w 374332"/>
                      <a:gd name="connsiteY13" fmla="*/ 70485 h 106679"/>
                      <a:gd name="connsiteX14" fmla="*/ 258127 w 374332"/>
                      <a:gd name="connsiteY14" fmla="*/ 78105 h 106679"/>
                      <a:gd name="connsiteX15" fmla="*/ 270510 w 374332"/>
                      <a:gd name="connsiteY15" fmla="*/ 71438 h 106679"/>
                      <a:gd name="connsiteX16" fmla="*/ 279082 w 374332"/>
                      <a:gd name="connsiteY16" fmla="*/ 71438 h 106679"/>
                      <a:gd name="connsiteX17" fmla="*/ 284798 w 374332"/>
                      <a:gd name="connsiteY17" fmla="*/ 55245 h 106679"/>
                      <a:gd name="connsiteX18" fmla="*/ 317182 w 374332"/>
                      <a:gd name="connsiteY18" fmla="*/ 38100 h 106679"/>
                      <a:gd name="connsiteX19" fmla="*/ 321945 w 374332"/>
                      <a:gd name="connsiteY19" fmla="*/ 45720 h 106679"/>
                      <a:gd name="connsiteX20" fmla="*/ 329565 w 374332"/>
                      <a:gd name="connsiteY20" fmla="*/ 73342 h 106679"/>
                      <a:gd name="connsiteX21" fmla="*/ 362902 w 374332"/>
                      <a:gd name="connsiteY21" fmla="*/ 86677 h 106679"/>
                      <a:gd name="connsiteX22" fmla="*/ 374332 w 374332"/>
                      <a:gd name="connsiteY22" fmla="*/ 106680 h 10667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</a:cxnLst>
                    <a:rect l="l" t="t" r="r" b="b"/>
                    <a:pathLst>
                      <a:path w="374332" h="106679">
                        <a:moveTo>
                          <a:pt x="0" y="1905"/>
                        </a:moveTo>
                        <a:lnTo>
                          <a:pt x="12382" y="6667"/>
                        </a:lnTo>
                        <a:lnTo>
                          <a:pt x="33338" y="7620"/>
                        </a:lnTo>
                        <a:lnTo>
                          <a:pt x="51435" y="0"/>
                        </a:lnTo>
                        <a:lnTo>
                          <a:pt x="79057" y="11430"/>
                        </a:lnTo>
                        <a:lnTo>
                          <a:pt x="100013" y="43815"/>
                        </a:lnTo>
                        <a:lnTo>
                          <a:pt x="100013" y="53340"/>
                        </a:lnTo>
                        <a:lnTo>
                          <a:pt x="139065" y="60007"/>
                        </a:lnTo>
                        <a:lnTo>
                          <a:pt x="160973" y="58102"/>
                        </a:lnTo>
                        <a:lnTo>
                          <a:pt x="179070" y="78105"/>
                        </a:lnTo>
                        <a:lnTo>
                          <a:pt x="200025" y="80010"/>
                        </a:lnTo>
                        <a:lnTo>
                          <a:pt x="200025" y="70485"/>
                        </a:lnTo>
                        <a:lnTo>
                          <a:pt x="218123" y="62865"/>
                        </a:lnTo>
                        <a:lnTo>
                          <a:pt x="246698" y="70485"/>
                        </a:lnTo>
                        <a:lnTo>
                          <a:pt x="258127" y="78105"/>
                        </a:lnTo>
                        <a:lnTo>
                          <a:pt x="270510" y="71438"/>
                        </a:lnTo>
                        <a:lnTo>
                          <a:pt x="279082" y="71438"/>
                        </a:lnTo>
                        <a:lnTo>
                          <a:pt x="284798" y="55245"/>
                        </a:lnTo>
                        <a:lnTo>
                          <a:pt x="317182" y="38100"/>
                        </a:lnTo>
                        <a:lnTo>
                          <a:pt x="321945" y="45720"/>
                        </a:lnTo>
                        <a:lnTo>
                          <a:pt x="329565" y="73342"/>
                        </a:lnTo>
                        <a:lnTo>
                          <a:pt x="362902" y="86677"/>
                        </a:lnTo>
                        <a:lnTo>
                          <a:pt x="374332" y="106680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551" name="Freeform: Shape 550">
                    <a:extLst>
                      <a:ext uri="{FF2B5EF4-FFF2-40B4-BE49-F238E27FC236}">
                        <a16:creationId xmlns:a16="http://schemas.microsoft.com/office/drawing/2014/main" id="{03B55DAE-80DB-B362-5DA5-1934F2804A5E}"/>
                      </a:ext>
                    </a:extLst>
                  </p:cNvPr>
                  <p:cNvSpPr/>
                  <p:nvPr/>
                </p:nvSpPr>
                <p:spPr>
                  <a:xfrm>
                    <a:off x="7187564" y="3663314"/>
                    <a:ext cx="986790" cy="120967"/>
                  </a:xfrm>
                  <a:custGeom>
                    <a:avLst/>
                    <a:gdLst>
                      <a:gd name="connsiteX0" fmla="*/ 24765 w 986790"/>
                      <a:gd name="connsiteY0" fmla="*/ 118110 h 120967"/>
                      <a:gd name="connsiteX1" fmla="*/ 246698 w 986790"/>
                      <a:gd name="connsiteY1" fmla="*/ 103822 h 120967"/>
                      <a:gd name="connsiteX2" fmla="*/ 252413 w 986790"/>
                      <a:gd name="connsiteY2" fmla="*/ 95250 h 120967"/>
                      <a:gd name="connsiteX3" fmla="*/ 240983 w 986790"/>
                      <a:gd name="connsiteY3" fmla="*/ 64770 h 120967"/>
                      <a:gd name="connsiteX4" fmla="*/ 276225 w 986790"/>
                      <a:gd name="connsiteY4" fmla="*/ 64770 h 120967"/>
                      <a:gd name="connsiteX5" fmla="*/ 282893 w 986790"/>
                      <a:gd name="connsiteY5" fmla="*/ 70485 h 120967"/>
                      <a:gd name="connsiteX6" fmla="*/ 498158 w 986790"/>
                      <a:gd name="connsiteY6" fmla="*/ 51435 h 120967"/>
                      <a:gd name="connsiteX7" fmla="*/ 522923 w 986790"/>
                      <a:gd name="connsiteY7" fmla="*/ 43815 h 120967"/>
                      <a:gd name="connsiteX8" fmla="*/ 688658 w 986790"/>
                      <a:gd name="connsiteY8" fmla="*/ 34290 h 120967"/>
                      <a:gd name="connsiteX9" fmla="*/ 738188 w 986790"/>
                      <a:gd name="connsiteY9" fmla="*/ 26670 h 120967"/>
                      <a:gd name="connsiteX10" fmla="*/ 933450 w 986790"/>
                      <a:gd name="connsiteY10" fmla="*/ 13335 h 120967"/>
                      <a:gd name="connsiteX11" fmla="*/ 986790 w 986790"/>
                      <a:gd name="connsiteY11" fmla="*/ 0 h 120967"/>
                      <a:gd name="connsiteX12" fmla="*/ 0 w 986790"/>
                      <a:gd name="connsiteY12" fmla="*/ 120967 h 120967"/>
                      <a:gd name="connsiteX13" fmla="*/ 9525 w 986790"/>
                      <a:gd name="connsiteY13" fmla="*/ 120967 h 12096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986790" h="120967">
                        <a:moveTo>
                          <a:pt x="24765" y="118110"/>
                        </a:moveTo>
                        <a:lnTo>
                          <a:pt x="246698" y="103822"/>
                        </a:lnTo>
                        <a:lnTo>
                          <a:pt x="252413" y="95250"/>
                        </a:lnTo>
                        <a:lnTo>
                          <a:pt x="240983" y="64770"/>
                        </a:lnTo>
                        <a:lnTo>
                          <a:pt x="276225" y="64770"/>
                        </a:lnTo>
                        <a:lnTo>
                          <a:pt x="282893" y="70485"/>
                        </a:lnTo>
                        <a:lnTo>
                          <a:pt x="498158" y="51435"/>
                        </a:lnTo>
                        <a:lnTo>
                          <a:pt x="522923" y="43815"/>
                        </a:lnTo>
                        <a:lnTo>
                          <a:pt x="688658" y="34290"/>
                        </a:lnTo>
                        <a:lnTo>
                          <a:pt x="738188" y="26670"/>
                        </a:lnTo>
                        <a:lnTo>
                          <a:pt x="933450" y="13335"/>
                        </a:lnTo>
                        <a:lnTo>
                          <a:pt x="986790" y="0"/>
                        </a:lnTo>
                        <a:moveTo>
                          <a:pt x="0" y="120967"/>
                        </a:moveTo>
                        <a:lnTo>
                          <a:pt x="9525" y="120967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552" name="Freeform: Shape 551">
                    <a:extLst>
                      <a:ext uri="{FF2B5EF4-FFF2-40B4-BE49-F238E27FC236}">
                        <a16:creationId xmlns:a16="http://schemas.microsoft.com/office/drawing/2014/main" id="{22411D34-82F6-D54D-1DFC-4EE92CCEA64E}"/>
                      </a:ext>
                    </a:extLst>
                  </p:cNvPr>
                  <p:cNvSpPr/>
                  <p:nvPr/>
                </p:nvSpPr>
                <p:spPr>
                  <a:xfrm>
                    <a:off x="8174354" y="3432809"/>
                    <a:ext cx="238125" cy="230505"/>
                  </a:xfrm>
                  <a:custGeom>
                    <a:avLst/>
                    <a:gdLst>
                      <a:gd name="connsiteX0" fmla="*/ 0 w 238125"/>
                      <a:gd name="connsiteY0" fmla="*/ 230505 h 230505"/>
                      <a:gd name="connsiteX1" fmla="*/ 65722 w 238125"/>
                      <a:gd name="connsiteY1" fmla="*/ 190500 h 230505"/>
                      <a:gd name="connsiteX2" fmla="*/ 75247 w 238125"/>
                      <a:gd name="connsiteY2" fmla="*/ 186690 h 230505"/>
                      <a:gd name="connsiteX3" fmla="*/ 80010 w 238125"/>
                      <a:gd name="connsiteY3" fmla="*/ 168593 h 230505"/>
                      <a:gd name="connsiteX4" fmla="*/ 97155 w 238125"/>
                      <a:gd name="connsiteY4" fmla="*/ 163830 h 230505"/>
                      <a:gd name="connsiteX5" fmla="*/ 110490 w 238125"/>
                      <a:gd name="connsiteY5" fmla="*/ 150495 h 230505"/>
                      <a:gd name="connsiteX6" fmla="*/ 111443 w 238125"/>
                      <a:gd name="connsiteY6" fmla="*/ 134303 h 230505"/>
                      <a:gd name="connsiteX7" fmla="*/ 131445 w 238125"/>
                      <a:gd name="connsiteY7" fmla="*/ 121920 h 230505"/>
                      <a:gd name="connsiteX8" fmla="*/ 135255 w 238125"/>
                      <a:gd name="connsiteY8" fmla="*/ 100965 h 230505"/>
                      <a:gd name="connsiteX9" fmla="*/ 163830 w 238125"/>
                      <a:gd name="connsiteY9" fmla="*/ 72390 h 230505"/>
                      <a:gd name="connsiteX10" fmla="*/ 191452 w 238125"/>
                      <a:gd name="connsiteY10" fmla="*/ 62865 h 230505"/>
                      <a:gd name="connsiteX11" fmla="*/ 238125 w 238125"/>
                      <a:gd name="connsiteY11" fmla="*/ 0 h 23050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</a:cxnLst>
                    <a:rect l="l" t="t" r="r" b="b"/>
                    <a:pathLst>
                      <a:path w="238125" h="230505">
                        <a:moveTo>
                          <a:pt x="0" y="230505"/>
                        </a:moveTo>
                        <a:lnTo>
                          <a:pt x="65722" y="190500"/>
                        </a:lnTo>
                        <a:lnTo>
                          <a:pt x="75247" y="186690"/>
                        </a:lnTo>
                        <a:lnTo>
                          <a:pt x="80010" y="168593"/>
                        </a:lnTo>
                        <a:lnTo>
                          <a:pt x="97155" y="163830"/>
                        </a:lnTo>
                        <a:lnTo>
                          <a:pt x="110490" y="150495"/>
                        </a:lnTo>
                        <a:lnTo>
                          <a:pt x="111443" y="134303"/>
                        </a:lnTo>
                        <a:lnTo>
                          <a:pt x="131445" y="121920"/>
                        </a:lnTo>
                        <a:lnTo>
                          <a:pt x="135255" y="100965"/>
                        </a:lnTo>
                        <a:lnTo>
                          <a:pt x="163830" y="72390"/>
                        </a:lnTo>
                        <a:lnTo>
                          <a:pt x="191452" y="62865"/>
                        </a:lnTo>
                        <a:lnTo>
                          <a:pt x="238125" y="0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553" name="Freeform: Shape 552">
                    <a:extLst>
                      <a:ext uri="{FF2B5EF4-FFF2-40B4-BE49-F238E27FC236}">
                        <a16:creationId xmlns:a16="http://schemas.microsoft.com/office/drawing/2014/main" id="{FCD96217-7A1C-5015-6BA8-0B301CF9C73F}"/>
                      </a:ext>
                    </a:extLst>
                  </p:cNvPr>
                  <p:cNvSpPr/>
                  <p:nvPr/>
                </p:nvSpPr>
                <p:spPr>
                  <a:xfrm>
                    <a:off x="8283892" y="3266121"/>
                    <a:ext cx="128587" cy="167640"/>
                  </a:xfrm>
                  <a:custGeom>
                    <a:avLst/>
                    <a:gdLst>
                      <a:gd name="connsiteX0" fmla="*/ 952 w 128587"/>
                      <a:gd name="connsiteY0" fmla="*/ 0 h 167640"/>
                      <a:gd name="connsiteX1" fmla="*/ 0 w 128587"/>
                      <a:gd name="connsiteY1" fmla="*/ 10478 h 167640"/>
                      <a:gd name="connsiteX2" fmla="*/ 5715 w 128587"/>
                      <a:gd name="connsiteY2" fmla="*/ 20003 h 167640"/>
                      <a:gd name="connsiteX3" fmla="*/ 0 w 128587"/>
                      <a:gd name="connsiteY3" fmla="*/ 54293 h 167640"/>
                      <a:gd name="connsiteX4" fmla="*/ 18097 w 128587"/>
                      <a:gd name="connsiteY4" fmla="*/ 69533 h 167640"/>
                      <a:gd name="connsiteX5" fmla="*/ 25718 w 128587"/>
                      <a:gd name="connsiteY5" fmla="*/ 80010 h 167640"/>
                      <a:gd name="connsiteX6" fmla="*/ 35243 w 128587"/>
                      <a:gd name="connsiteY6" fmla="*/ 85725 h 167640"/>
                      <a:gd name="connsiteX7" fmla="*/ 34290 w 128587"/>
                      <a:gd name="connsiteY7" fmla="*/ 94297 h 167640"/>
                      <a:gd name="connsiteX8" fmla="*/ 76200 w 128587"/>
                      <a:gd name="connsiteY8" fmla="*/ 147638 h 167640"/>
                      <a:gd name="connsiteX9" fmla="*/ 89535 w 128587"/>
                      <a:gd name="connsiteY9" fmla="*/ 147638 h 167640"/>
                      <a:gd name="connsiteX10" fmla="*/ 103822 w 128587"/>
                      <a:gd name="connsiteY10" fmla="*/ 164783 h 167640"/>
                      <a:gd name="connsiteX11" fmla="*/ 115252 w 128587"/>
                      <a:gd name="connsiteY11" fmla="*/ 167640 h 167640"/>
                      <a:gd name="connsiteX12" fmla="*/ 128588 w 128587"/>
                      <a:gd name="connsiteY12" fmla="*/ 166688 h 16764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</a:cxnLst>
                    <a:rect l="l" t="t" r="r" b="b"/>
                    <a:pathLst>
                      <a:path w="128587" h="167640">
                        <a:moveTo>
                          <a:pt x="952" y="0"/>
                        </a:moveTo>
                        <a:lnTo>
                          <a:pt x="0" y="10478"/>
                        </a:lnTo>
                        <a:lnTo>
                          <a:pt x="5715" y="20003"/>
                        </a:lnTo>
                        <a:lnTo>
                          <a:pt x="0" y="54293"/>
                        </a:lnTo>
                        <a:lnTo>
                          <a:pt x="18097" y="69533"/>
                        </a:lnTo>
                        <a:lnTo>
                          <a:pt x="25718" y="80010"/>
                        </a:lnTo>
                        <a:lnTo>
                          <a:pt x="35243" y="85725"/>
                        </a:lnTo>
                        <a:lnTo>
                          <a:pt x="34290" y="94297"/>
                        </a:lnTo>
                        <a:lnTo>
                          <a:pt x="76200" y="147638"/>
                        </a:lnTo>
                        <a:lnTo>
                          <a:pt x="89535" y="147638"/>
                        </a:lnTo>
                        <a:lnTo>
                          <a:pt x="103822" y="164783"/>
                        </a:lnTo>
                        <a:lnTo>
                          <a:pt x="115252" y="167640"/>
                        </a:lnTo>
                        <a:lnTo>
                          <a:pt x="128588" y="166688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554" name="Freeform: Shape 553">
                    <a:extLst>
                      <a:ext uri="{FF2B5EF4-FFF2-40B4-BE49-F238E27FC236}">
                        <a16:creationId xmlns:a16="http://schemas.microsoft.com/office/drawing/2014/main" id="{8F9B9ADF-4EAD-57CC-D7AF-CE22107BF27F}"/>
                      </a:ext>
                    </a:extLst>
                  </p:cNvPr>
                  <p:cNvSpPr/>
                  <p:nvPr/>
                </p:nvSpPr>
                <p:spPr>
                  <a:xfrm>
                    <a:off x="6889431" y="4537709"/>
                    <a:ext cx="383857" cy="577215"/>
                  </a:xfrm>
                  <a:custGeom>
                    <a:avLst/>
                    <a:gdLst>
                      <a:gd name="connsiteX0" fmla="*/ 59055 w 383857"/>
                      <a:gd name="connsiteY0" fmla="*/ 0 h 577215"/>
                      <a:gd name="connsiteX1" fmla="*/ 53340 w 383857"/>
                      <a:gd name="connsiteY1" fmla="*/ 13335 h 577215"/>
                      <a:gd name="connsiteX2" fmla="*/ 68580 w 383857"/>
                      <a:gd name="connsiteY2" fmla="*/ 80963 h 577215"/>
                      <a:gd name="connsiteX3" fmla="*/ 80010 w 383857"/>
                      <a:gd name="connsiteY3" fmla="*/ 90488 h 577215"/>
                      <a:gd name="connsiteX4" fmla="*/ 75248 w 383857"/>
                      <a:gd name="connsiteY4" fmla="*/ 106680 h 577215"/>
                      <a:gd name="connsiteX5" fmla="*/ 98107 w 383857"/>
                      <a:gd name="connsiteY5" fmla="*/ 130493 h 577215"/>
                      <a:gd name="connsiteX6" fmla="*/ 98107 w 383857"/>
                      <a:gd name="connsiteY6" fmla="*/ 161925 h 577215"/>
                      <a:gd name="connsiteX7" fmla="*/ 79057 w 383857"/>
                      <a:gd name="connsiteY7" fmla="*/ 161925 h 577215"/>
                      <a:gd name="connsiteX8" fmla="*/ 96203 w 383857"/>
                      <a:gd name="connsiteY8" fmla="*/ 185738 h 577215"/>
                      <a:gd name="connsiteX9" fmla="*/ 39053 w 383857"/>
                      <a:gd name="connsiteY9" fmla="*/ 265747 h 577215"/>
                      <a:gd name="connsiteX10" fmla="*/ 16193 w 383857"/>
                      <a:gd name="connsiteY10" fmla="*/ 311468 h 577215"/>
                      <a:gd name="connsiteX11" fmla="*/ 0 w 383857"/>
                      <a:gd name="connsiteY11" fmla="*/ 424815 h 577215"/>
                      <a:gd name="connsiteX12" fmla="*/ 342900 w 383857"/>
                      <a:gd name="connsiteY12" fmla="*/ 405765 h 577215"/>
                      <a:gd name="connsiteX13" fmla="*/ 341948 w 383857"/>
                      <a:gd name="connsiteY13" fmla="*/ 419100 h 577215"/>
                      <a:gd name="connsiteX14" fmla="*/ 332423 w 383857"/>
                      <a:gd name="connsiteY14" fmla="*/ 432435 h 577215"/>
                      <a:gd name="connsiteX15" fmla="*/ 323850 w 383857"/>
                      <a:gd name="connsiteY15" fmla="*/ 476250 h 577215"/>
                      <a:gd name="connsiteX16" fmla="*/ 369570 w 383857"/>
                      <a:gd name="connsiteY16" fmla="*/ 541020 h 577215"/>
                      <a:gd name="connsiteX17" fmla="*/ 366713 w 383857"/>
                      <a:gd name="connsiteY17" fmla="*/ 553403 h 577215"/>
                      <a:gd name="connsiteX18" fmla="*/ 378143 w 383857"/>
                      <a:gd name="connsiteY18" fmla="*/ 570547 h 577215"/>
                      <a:gd name="connsiteX19" fmla="*/ 383857 w 383857"/>
                      <a:gd name="connsiteY19" fmla="*/ 577215 h 57721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</a:cxnLst>
                    <a:rect l="l" t="t" r="r" b="b"/>
                    <a:pathLst>
                      <a:path w="383857" h="577215">
                        <a:moveTo>
                          <a:pt x="59055" y="0"/>
                        </a:moveTo>
                        <a:lnTo>
                          <a:pt x="53340" y="13335"/>
                        </a:lnTo>
                        <a:lnTo>
                          <a:pt x="68580" y="80963"/>
                        </a:lnTo>
                        <a:lnTo>
                          <a:pt x="80010" y="90488"/>
                        </a:lnTo>
                        <a:lnTo>
                          <a:pt x="75248" y="106680"/>
                        </a:lnTo>
                        <a:lnTo>
                          <a:pt x="98107" y="130493"/>
                        </a:lnTo>
                        <a:lnTo>
                          <a:pt x="98107" y="161925"/>
                        </a:lnTo>
                        <a:lnTo>
                          <a:pt x="79057" y="161925"/>
                        </a:lnTo>
                        <a:lnTo>
                          <a:pt x="96203" y="185738"/>
                        </a:lnTo>
                        <a:lnTo>
                          <a:pt x="39053" y="265747"/>
                        </a:lnTo>
                        <a:lnTo>
                          <a:pt x="16193" y="311468"/>
                        </a:lnTo>
                        <a:lnTo>
                          <a:pt x="0" y="424815"/>
                        </a:lnTo>
                        <a:lnTo>
                          <a:pt x="342900" y="405765"/>
                        </a:lnTo>
                        <a:lnTo>
                          <a:pt x="341948" y="419100"/>
                        </a:lnTo>
                        <a:lnTo>
                          <a:pt x="332423" y="432435"/>
                        </a:lnTo>
                        <a:lnTo>
                          <a:pt x="323850" y="476250"/>
                        </a:lnTo>
                        <a:lnTo>
                          <a:pt x="369570" y="541020"/>
                        </a:lnTo>
                        <a:lnTo>
                          <a:pt x="366713" y="553403"/>
                        </a:lnTo>
                        <a:lnTo>
                          <a:pt x="378143" y="570547"/>
                        </a:lnTo>
                        <a:lnTo>
                          <a:pt x="383857" y="577215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555" name="Freeform: Shape 554">
                    <a:extLst>
                      <a:ext uri="{FF2B5EF4-FFF2-40B4-BE49-F238E27FC236}">
                        <a16:creationId xmlns:a16="http://schemas.microsoft.com/office/drawing/2014/main" id="{6DEC72C5-EE3B-C8AB-6AC5-CB6D07DCB833}"/>
                      </a:ext>
                    </a:extLst>
                  </p:cNvPr>
                  <p:cNvSpPr/>
                  <p:nvPr/>
                </p:nvSpPr>
                <p:spPr>
                  <a:xfrm>
                    <a:off x="6450329" y="4550092"/>
                    <a:ext cx="96202" cy="701039"/>
                  </a:xfrm>
                  <a:custGeom>
                    <a:avLst/>
                    <a:gdLst>
                      <a:gd name="connsiteX0" fmla="*/ 0 w 96202"/>
                      <a:gd name="connsiteY0" fmla="*/ 0 h 701039"/>
                      <a:gd name="connsiteX1" fmla="*/ 4763 w 96202"/>
                      <a:gd name="connsiteY1" fmla="*/ 189547 h 701039"/>
                      <a:gd name="connsiteX2" fmla="*/ 11430 w 96202"/>
                      <a:gd name="connsiteY2" fmla="*/ 221932 h 701039"/>
                      <a:gd name="connsiteX3" fmla="*/ 36195 w 96202"/>
                      <a:gd name="connsiteY3" fmla="*/ 248602 h 701039"/>
                      <a:gd name="connsiteX4" fmla="*/ 42863 w 96202"/>
                      <a:gd name="connsiteY4" fmla="*/ 300038 h 701039"/>
                      <a:gd name="connsiteX5" fmla="*/ 79057 w 96202"/>
                      <a:gd name="connsiteY5" fmla="*/ 343852 h 701039"/>
                      <a:gd name="connsiteX6" fmla="*/ 86677 w 96202"/>
                      <a:gd name="connsiteY6" fmla="*/ 384810 h 701039"/>
                      <a:gd name="connsiteX7" fmla="*/ 96202 w 96202"/>
                      <a:gd name="connsiteY7" fmla="*/ 384810 h 701039"/>
                      <a:gd name="connsiteX8" fmla="*/ 95250 w 96202"/>
                      <a:gd name="connsiteY8" fmla="*/ 454342 h 701039"/>
                      <a:gd name="connsiteX9" fmla="*/ 63818 w 96202"/>
                      <a:gd name="connsiteY9" fmla="*/ 515302 h 701039"/>
                      <a:gd name="connsiteX10" fmla="*/ 76200 w 96202"/>
                      <a:gd name="connsiteY10" fmla="*/ 537210 h 701039"/>
                      <a:gd name="connsiteX11" fmla="*/ 63818 w 96202"/>
                      <a:gd name="connsiteY11" fmla="*/ 551497 h 701039"/>
                      <a:gd name="connsiteX12" fmla="*/ 70485 w 96202"/>
                      <a:gd name="connsiteY12" fmla="*/ 580072 h 701039"/>
                      <a:gd name="connsiteX13" fmla="*/ 69532 w 96202"/>
                      <a:gd name="connsiteY13" fmla="*/ 621030 h 701039"/>
                      <a:gd name="connsiteX14" fmla="*/ 48577 w 96202"/>
                      <a:gd name="connsiteY14" fmla="*/ 654367 h 701039"/>
                      <a:gd name="connsiteX15" fmla="*/ 47625 w 96202"/>
                      <a:gd name="connsiteY15" fmla="*/ 661988 h 701039"/>
                      <a:gd name="connsiteX16" fmla="*/ 31432 w 96202"/>
                      <a:gd name="connsiteY16" fmla="*/ 673417 h 701039"/>
                      <a:gd name="connsiteX17" fmla="*/ 40957 w 96202"/>
                      <a:gd name="connsiteY17" fmla="*/ 690563 h 701039"/>
                      <a:gd name="connsiteX18" fmla="*/ 52388 w 96202"/>
                      <a:gd name="connsiteY18" fmla="*/ 701040 h 70103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96202" h="701039">
                        <a:moveTo>
                          <a:pt x="0" y="0"/>
                        </a:moveTo>
                        <a:lnTo>
                          <a:pt x="4763" y="189547"/>
                        </a:lnTo>
                        <a:lnTo>
                          <a:pt x="11430" y="221932"/>
                        </a:lnTo>
                        <a:lnTo>
                          <a:pt x="36195" y="248602"/>
                        </a:lnTo>
                        <a:lnTo>
                          <a:pt x="42863" y="300038"/>
                        </a:lnTo>
                        <a:lnTo>
                          <a:pt x="79057" y="343852"/>
                        </a:lnTo>
                        <a:lnTo>
                          <a:pt x="86677" y="384810"/>
                        </a:lnTo>
                        <a:lnTo>
                          <a:pt x="96202" y="384810"/>
                        </a:lnTo>
                        <a:lnTo>
                          <a:pt x="95250" y="454342"/>
                        </a:lnTo>
                        <a:lnTo>
                          <a:pt x="63818" y="515302"/>
                        </a:lnTo>
                        <a:lnTo>
                          <a:pt x="76200" y="537210"/>
                        </a:lnTo>
                        <a:lnTo>
                          <a:pt x="63818" y="551497"/>
                        </a:lnTo>
                        <a:lnTo>
                          <a:pt x="70485" y="580072"/>
                        </a:lnTo>
                        <a:lnTo>
                          <a:pt x="69532" y="621030"/>
                        </a:lnTo>
                        <a:lnTo>
                          <a:pt x="48577" y="654367"/>
                        </a:lnTo>
                        <a:lnTo>
                          <a:pt x="47625" y="661988"/>
                        </a:lnTo>
                        <a:lnTo>
                          <a:pt x="31432" y="673417"/>
                        </a:lnTo>
                        <a:lnTo>
                          <a:pt x="40957" y="690563"/>
                        </a:lnTo>
                        <a:lnTo>
                          <a:pt x="52388" y="701040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556" name="Freeform: Shape 555">
                    <a:extLst>
                      <a:ext uri="{FF2B5EF4-FFF2-40B4-BE49-F238E27FC236}">
                        <a16:creationId xmlns:a16="http://schemas.microsoft.com/office/drawing/2014/main" id="{8DF58A9A-AB74-0B41-0958-B40283403A5C}"/>
                      </a:ext>
                    </a:extLst>
                  </p:cNvPr>
                  <p:cNvSpPr/>
                  <p:nvPr/>
                </p:nvSpPr>
                <p:spPr>
                  <a:xfrm>
                    <a:off x="9682162" y="1965007"/>
                    <a:ext cx="239077" cy="93345"/>
                  </a:xfrm>
                  <a:custGeom>
                    <a:avLst/>
                    <a:gdLst>
                      <a:gd name="connsiteX0" fmla="*/ 0 w 239077"/>
                      <a:gd name="connsiteY0" fmla="*/ 93345 h 93345"/>
                      <a:gd name="connsiteX1" fmla="*/ 175260 w 239077"/>
                      <a:gd name="connsiteY1" fmla="*/ 57150 h 93345"/>
                      <a:gd name="connsiteX2" fmla="*/ 184785 w 239077"/>
                      <a:gd name="connsiteY2" fmla="*/ 42863 h 93345"/>
                      <a:gd name="connsiteX3" fmla="*/ 187643 w 239077"/>
                      <a:gd name="connsiteY3" fmla="*/ 26670 h 93345"/>
                      <a:gd name="connsiteX4" fmla="*/ 205740 w 239077"/>
                      <a:gd name="connsiteY4" fmla="*/ 20955 h 93345"/>
                      <a:gd name="connsiteX5" fmla="*/ 210502 w 239077"/>
                      <a:gd name="connsiteY5" fmla="*/ 10477 h 93345"/>
                      <a:gd name="connsiteX6" fmla="*/ 226695 w 239077"/>
                      <a:gd name="connsiteY6" fmla="*/ 0 h 93345"/>
                      <a:gd name="connsiteX7" fmla="*/ 239077 w 239077"/>
                      <a:gd name="connsiteY7" fmla="*/ 2858 h 9334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239077" h="93345">
                        <a:moveTo>
                          <a:pt x="0" y="93345"/>
                        </a:moveTo>
                        <a:lnTo>
                          <a:pt x="175260" y="57150"/>
                        </a:lnTo>
                        <a:lnTo>
                          <a:pt x="184785" y="42863"/>
                        </a:lnTo>
                        <a:lnTo>
                          <a:pt x="187643" y="26670"/>
                        </a:lnTo>
                        <a:lnTo>
                          <a:pt x="205740" y="20955"/>
                        </a:lnTo>
                        <a:lnTo>
                          <a:pt x="210502" y="10477"/>
                        </a:lnTo>
                        <a:lnTo>
                          <a:pt x="226695" y="0"/>
                        </a:lnTo>
                        <a:lnTo>
                          <a:pt x="239077" y="2858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557" name="Freeform: Shape 556">
                    <a:extLst>
                      <a:ext uri="{FF2B5EF4-FFF2-40B4-BE49-F238E27FC236}">
                        <a16:creationId xmlns:a16="http://schemas.microsoft.com/office/drawing/2014/main" id="{0C6A5F51-0ABC-95EF-484F-F4FE1F829BED}"/>
                      </a:ext>
                    </a:extLst>
                  </p:cNvPr>
                  <p:cNvSpPr/>
                  <p:nvPr/>
                </p:nvSpPr>
                <p:spPr>
                  <a:xfrm>
                    <a:off x="9559289" y="2084069"/>
                    <a:ext cx="6667" cy="152400"/>
                  </a:xfrm>
                  <a:custGeom>
                    <a:avLst/>
                    <a:gdLst>
                      <a:gd name="connsiteX0" fmla="*/ 6668 w 6667"/>
                      <a:gd name="connsiteY0" fmla="*/ 152400 h 152400"/>
                      <a:gd name="connsiteX1" fmla="*/ 0 w 6667"/>
                      <a:gd name="connsiteY1" fmla="*/ 142875 h 152400"/>
                      <a:gd name="connsiteX2" fmla="*/ 4763 w 6667"/>
                      <a:gd name="connsiteY2" fmla="*/ 0 h 1524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6667" h="152400">
                        <a:moveTo>
                          <a:pt x="6668" y="152400"/>
                        </a:moveTo>
                        <a:lnTo>
                          <a:pt x="0" y="142875"/>
                        </a:lnTo>
                        <a:lnTo>
                          <a:pt x="4763" y="0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558" name="Freeform: Shape 557">
                    <a:extLst>
                      <a:ext uri="{FF2B5EF4-FFF2-40B4-BE49-F238E27FC236}">
                        <a16:creationId xmlns:a16="http://schemas.microsoft.com/office/drawing/2014/main" id="{67B46851-8EC4-C95A-7C5C-AC799AAE0733}"/>
                      </a:ext>
                    </a:extLst>
                  </p:cNvPr>
                  <p:cNvSpPr/>
                  <p:nvPr/>
                </p:nvSpPr>
                <p:spPr>
                  <a:xfrm>
                    <a:off x="9822179" y="2162174"/>
                    <a:ext cx="132397" cy="97154"/>
                  </a:xfrm>
                  <a:custGeom>
                    <a:avLst/>
                    <a:gdLst>
                      <a:gd name="connsiteX0" fmla="*/ 0 w 132397"/>
                      <a:gd name="connsiteY0" fmla="*/ 19050 h 97154"/>
                      <a:gd name="connsiteX1" fmla="*/ 61913 w 132397"/>
                      <a:gd name="connsiteY1" fmla="*/ 0 h 97154"/>
                      <a:gd name="connsiteX2" fmla="*/ 68580 w 132397"/>
                      <a:gd name="connsiteY2" fmla="*/ 24765 h 97154"/>
                      <a:gd name="connsiteX3" fmla="*/ 76200 w 132397"/>
                      <a:gd name="connsiteY3" fmla="*/ 24765 h 97154"/>
                      <a:gd name="connsiteX4" fmla="*/ 81915 w 132397"/>
                      <a:gd name="connsiteY4" fmla="*/ 45720 h 97154"/>
                      <a:gd name="connsiteX5" fmla="*/ 106680 w 132397"/>
                      <a:gd name="connsiteY5" fmla="*/ 58103 h 97154"/>
                      <a:gd name="connsiteX6" fmla="*/ 119063 w 132397"/>
                      <a:gd name="connsiteY6" fmla="*/ 68580 h 97154"/>
                      <a:gd name="connsiteX7" fmla="*/ 132397 w 132397"/>
                      <a:gd name="connsiteY7" fmla="*/ 97155 h 9715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32397" h="97154">
                        <a:moveTo>
                          <a:pt x="0" y="19050"/>
                        </a:moveTo>
                        <a:lnTo>
                          <a:pt x="61913" y="0"/>
                        </a:lnTo>
                        <a:lnTo>
                          <a:pt x="68580" y="24765"/>
                        </a:lnTo>
                        <a:lnTo>
                          <a:pt x="76200" y="24765"/>
                        </a:lnTo>
                        <a:lnTo>
                          <a:pt x="81915" y="45720"/>
                        </a:lnTo>
                        <a:lnTo>
                          <a:pt x="106680" y="58103"/>
                        </a:lnTo>
                        <a:lnTo>
                          <a:pt x="119063" y="68580"/>
                        </a:lnTo>
                        <a:lnTo>
                          <a:pt x="132397" y="97155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559" name="Freeform: Shape 558">
                    <a:extLst>
                      <a:ext uri="{FF2B5EF4-FFF2-40B4-BE49-F238E27FC236}">
                        <a16:creationId xmlns:a16="http://schemas.microsoft.com/office/drawing/2014/main" id="{4EB45737-17DB-0D0C-E100-8E2F771A54F7}"/>
                      </a:ext>
                    </a:extLst>
                  </p:cNvPr>
                  <p:cNvSpPr/>
                  <p:nvPr/>
                </p:nvSpPr>
                <p:spPr>
                  <a:xfrm>
                    <a:off x="9564051" y="2058352"/>
                    <a:ext cx="118110" cy="25717"/>
                  </a:xfrm>
                  <a:custGeom>
                    <a:avLst/>
                    <a:gdLst>
                      <a:gd name="connsiteX0" fmla="*/ 0 w 118110"/>
                      <a:gd name="connsiteY0" fmla="*/ 25717 h 25717"/>
                      <a:gd name="connsiteX1" fmla="*/ 118110 w 118110"/>
                      <a:gd name="connsiteY1" fmla="*/ 0 h 2571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118110" h="25717">
                        <a:moveTo>
                          <a:pt x="0" y="25717"/>
                        </a:moveTo>
                        <a:lnTo>
                          <a:pt x="118110" y="0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560" name="Freeform: Shape 559">
                    <a:extLst>
                      <a:ext uri="{FF2B5EF4-FFF2-40B4-BE49-F238E27FC236}">
                        <a16:creationId xmlns:a16="http://schemas.microsoft.com/office/drawing/2014/main" id="{EAB5E1C0-FBCE-7030-3518-4B0FC2C12988}"/>
                      </a:ext>
                    </a:extLst>
                  </p:cNvPr>
                  <p:cNvSpPr/>
                  <p:nvPr/>
                </p:nvSpPr>
                <p:spPr>
                  <a:xfrm>
                    <a:off x="8742997" y="2796539"/>
                    <a:ext cx="576262" cy="112394"/>
                  </a:xfrm>
                  <a:custGeom>
                    <a:avLst/>
                    <a:gdLst>
                      <a:gd name="connsiteX0" fmla="*/ 0 w 576262"/>
                      <a:gd name="connsiteY0" fmla="*/ 112395 h 112394"/>
                      <a:gd name="connsiteX1" fmla="*/ 576263 w 576262"/>
                      <a:gd name="connsiteY1" fmla="*/ 0 h 11239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576262" h="112394">
                        <a:moveTo>
                          <a:pt x="0" y="112395"/>
                        </a:moveTo>
                        <a:lnTo>
                          <a:pt x="576263" y="0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561" name="Freeform: Shape 560">
                    <a:extLst>
                      <a:ext uri="{FF2B5EF4-FFF2-40B4-BE49-F238E27FC236}">
                        <a16:creationId xmlns:a16="http://schemas.microsoft.com/office/drawing/2014/main" id="{2958CC4F-2F5A-8651-7086-81A37DFAF3FC}"/>
                      </a:ext>
                    </a:extLst>
                  </p:cNvPr>
                  <p:cNvSpPr/>
                  <p:nvPr/>
                </p:nvSpPr>
                <p:spPr>
                  <a:xfrm>
                    <a:off x="9036367" y="2941319"/>
                    <a:ext cx="448627" cy="229552"/>
                  </a:xfrm>
                  <a:custGeom>
                    <a:avLst/>
                    <a:gdLst>
                      <a:gd name="connsiteX0" fmla="*/ 330518 w 448627"/>
                      <a:gd name="connsiteY0" fmla="*/ 228600 h 229552"/>
                      <a:gd name="connsiteX1" fmla="*/ 322897 w 448627"/>
                      <a:gd name="connsiteY1" fmla="*/ 229552 h 229552"/>
                      <a:gd name="connsiteX2" fmla="*/ 448627 w 448627"/>
                      <a:gd name="connsiteY2" fmla="*/ 188595 h 229552"/>
                      <a:gd name="connsiteX3" fmla="*/ 442913 w 448627"/>
                      <a:gd name="connsiteY3" fmla="*/ 191452 h 229552"/>
                      <a:gd name="connsiteX4" fmla="*/ 430530 w 448627"/>
                      <a:gd name="connsiteY4" fmla="*/ 193358 h 229552"/>
                      <a:gd name="connsiteX5" fmla="*/ 386715 w 448627"/>
                      <a:gd name="connsiteY5" fmla="*/ 208598 h 229552"/>
                      <a:gd name="connsiteX6" fmla="*/ 380047 w 448627"/>
                      <a:gd name="connsiteY6" fmla="*/ 216217 h 229552"/>
                      <a:gd name="connsiteX7" fmla="*/ 111443 w 448627"/>
                      <a:gd name="connsiteY7" fmla="*/ 62865 h 229552"/>
                      <a:gd name="connsiteX8" fmla="*/ 105727 w 448627"/>
                      <a:gd name="connsiteY8" fmla="*/ 57150 h 229552"/>
                      <a:gd name="connsiteX9" fmla="*/ 96202 w 448627"/>
                      <a:gd name="connsiteY9" fmla="*/ 57150 h 229552"/>
                      <a:gd name="connsiteX10" fmla="*/ 90488 w 448627"/>
                      <a:gd name="connsiteY10" fmla="*/ 56197 h 229552"/>
                      <a:gd name="connsiteX11" fmla="*/ 86677 w 448627"/>
                      <a:gd name="connsiteY11" fmla="*/ 52388 h 229552"/>
                      <a:gd name="connsiteX12" fmla="*/ 87630 w 448627"/>
                      <a:gd name="connsiteY12" fmla="*/ 47625 h 229552"/>
                      <a:gd name="connsiteX13" fmla="*/ 71438 w 448627"/>
                      <a:gd name="connsiteY13" fmla="*/ 41910 h 229552"/>
                      <a:gd name="connsiteX14" fmla="*/ 63818 w 448627"/>
                      <a:gd name="connsiteY14" fmla="*/ 44767 h 229552"/>
                      <a:gd name="connsiteX15" fmla="*/ 52388 w 448627"/>
                      <a:gd name="connsiteY15" fmla="*/ 43815 h 229552"/>
                      <a:gd name="connsiteX16" fmla="*/ 45720 w 448627"/>
                      <a:gd name="connsiteY16" fmla="*/ 37147 h 229552"/>
                      <a:gd name="connsiteX17" fmla="*/ 40957 w 448627"/>
                      <a:gd name="connsiteY17" fmla="*/ 35242 h 229552"/>
                      <a:gd name="connsiteX18" fmla="*/ 39052 w 448627"/>
                      <a:gd name="connsiteY18" fmla="*/ 28575 h 229552"/>
                      <a:gd name="connsiteX19" fmla="*/ 44768 w 448627"/>
                      <a:gd name="connsiteY19" fmla="*/ 20955 h 229552"/>
                      <a:gd name="connsiteX20" fmla="*/ 44768 w 448627"/>
                      <a:gd name="connsiteY20" fmla="*/ 12383 h 229552"/>
                      <a:gd name="connsiteX21" fmla="*/ 33338 w 448627"/>
                      <a:gd name="connsiteY21" fmla="*/ 10477 h 229552"/>
                      <a:gd name="connsiteX22" fmla="*/ 23813 w 448627"/>
                      <a:gd name="connsiteY22" fmla="*/ 1905 h 229552"/>
                      <a:gd name="connsiteX23" fmla="*/ 15240 w 448627"/>
                      <a:gd name="connsiteY23" fmla="*/ 2858 h 229552"/>
                      <a:gd name="connsiteX24" fmla="*/ 0 w 448627"/>
                      <a:gd name="connsiteY24" fmla="*/ 0 h 229552"/>
                      <a:gd name="connsiteX25" fmla="*/ 110490 w 448627"/>
                      <a:gd name="connsiteY25" fmla="*/ 128587 h 229552"/>
                      <a:gd name="connsiteX26" fmla="*/ 113347 w 448627"/>
                      <a:gd name="connsiteY26" fmla="*/ 124777 h 229552"/>
                      <a:gd name="connsiteX27" fmla="*/ 106680 w 448627"/>
                      <a:gd name="connsiteY27" fmla="*/ 115252 h 229552"/>
                      <a:gd name="connsiteX28" fmla="*/ 116205 w 448627"/>
                      <a:gd name="connsiteY28" fmla="*/ 114300 h 229552"/>
                      <a:gd name="connsiteX29" fmla="*/ 125730 w 448627"/>
                      <a:gd name="connsiteY29" fmla="*/ 105727 h 229552"/>
                      <a:gd name="connsiteX30" fmla="*/ 129540 w 448627"/>
                      <a:gd name="connsiteY30" fmla="*/ 88583 h 22955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</a:cxnLst>
                    <a:rect l="l" t="t" r="r" b="b"/>
                    <a:pathLst>
                      <a:path w="448627" h="229552">
                        <a:moveTo>
                          <a:pt x="330518" y="228600"/>
                        </a:moveTo>
                        <a:lnTo>
                          <a:pt x="322897" y="229552"/>
                        </a:lnTo>
                        <a:moveTo>
                          <a:pt x="448627" y="188595"/>
                        </a:moveTo>
                        <a:lnTo>
                          <a:pt x="442913" y="191452"/>
                        </a:lnTo>
                        <a:moveTo>
                          <a:pt x="430530" y="193358"/>
                        </a:moveTo>
                        <a:lnTo>
                          <a:pt x="386715" y="208598"/>
                        </a:lnTo>
                        <a:lnTo>
                          <a:pt x="380047" y="216217"/>
                        </a:lnTo>
                        <a:moveTo>
                          <a:pt x="111443" y="62865"/>
                        </a:moveTo>
                        <a:lnTo>
                          <a:pt x="105727" y="57150"/>
                        </a:lnTo>
                        <a:lnTo>
                          <a:pt x="96202" y="57150"/>
                        </a:lnTo>
                        <a:lnTo>
                          <a:pt x="90488" y="56197"/>
                        </a:lnTo>
                        <a:lnTo>
                          <a:pt x="86677" y="52388"/>
                        </a:lnTo>
                        <a:lnTo>
                          <a:pt x="87630" y="47625"/>
                        </a:lnTo>
                        <a:lnTo>
                          <a:pt x="71438" y="41910"/>
                        </a:lnTo>
                        <a:lnTo>
                          <a:pt x="63818" y="44767"/>
                        </a:lnTo>
                        <a:lnTo>
                          <a:pt x="52388" y="43815"/>
                        </a:lnTo>
                        <a:lnTo>
                          <a:pt x="45720" y="37147"/>
                        </a:lnTo>
                        <a:lnTo>
                          <a:pt x="40957" y="35242"/>
                        </a:lnTo>
                        <a:lnTo>
                          <a:pt x="39052" y="28575"/>
                        </a:lnTo>
                        <a:lnTo>
                          <a:pt x="44768" y="20955"/>
                        </a:lnTo>
                        <a:lnTo>
                          <a:pt x="44768" y="12383"/>
                        </a:lnTo>
                        <a:lnTo>
                          <a:pt x="33338" y="10477"/>
                        </a:lnTo>
                        <a:lnTo>
                          <a:pt x="23813" y="1905"/>
                        </a:lnTo>
                        <a:lnTo>
                          <a:pt x="15240" y="2858"/>
                        </a:lnTo>
                        <a:lnTo>
                          <a:pt x="0" y="0"/>
                        </a:lnTo>
                        <a:moveTo>
                          <a:pt x="110490" y="128587"/>
                        </a:moveTo>
                        <a:lnTo>
                          <a:pt x="113347" y="124777"/>
                        </a:lnTo>
                        <a:lnTo>
                          <a:pt x="106680" y="115252"/>
                        </a:lnTo>
                        <a:lnTo>
                          <a:pt x="116205" y="114300"/>
                        </a:lnTo>
                        <a:lnTo>
                          <a:pt x="125730" y="105727"/>
                        </a:lnTo>
                        <a:lnTo>
                          <a:pt x="129540" y="88583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562" name="Freeform: Shape 561">
                    <a:extLst>
                      <a:ext uri="{FF2B5EF4-FFF2-40B4-BE49-F238E27FC236}">
                        <a16:creationId xmlns:a16="http://schemas.microsoft.com/office/drawing/2014/main" id="{B59B5027-0305-9803-82B9-69C72D21A9A4}"/>
                      </a:ext>
                    </a:extLst>
                  </p:cNvPr>
                  <p:cNvSpPr/>
                  <p:nvPr/>
                </p:nvSpPr>
                <p:spPr>
                  <a:xfrm>
                    <a:off x="8742997" y="2878454"/>
                    <a:ext cx="293369" cy="139065"/>
                  </a:xfrm>
                  <a:custGeom>
                    <a:avLst/>
                    <a:gdLst>
                      <a:gd name="connsiteX0" fmla="*/ 0 w 293369"/>
                      <a:gd name="connsiteY0" fmla="*/ 30480 h 139065"/>
                      <a:gd name="connsiteX1" fmla="*/ 16192 w 293369"/>
                      <a:gd name="connsiteY1" fmla="*/ 139065 h 139065"/>
                      <a:gd name="connsiteX2" fmla="*/ 33338 w 293369"/>
                      <a:gd name="connsiteY2" fmla="*/ 123825 h 139065"/>
                      <a:gd name="connsiteX3" fmla="*/ 41910 w 293369"/>
                      <a:gd name="connsiteY3" fmla="*/ 108585 h 139065"/>
                      <a:gd name="connsiteX4" fmla="*/ 71438 w 293369"/>
                      <a:gd name="connsiteY4" fmla="*/ 71438 h 139065"/>
                      <a:gd name="connsiteX5" fmla="*/ 92392 w 293369"/>
                      <a:gd name="connsiteY5" fmla="*/ 74295 h 139065"/>
                      <a:gd name="connsiteX6" fmla="*/ 117157 w 293369"/>
                      <a:gd name="connsiteY6" fmla="*/ 38100 h 139065"/>
                      <a:gd name="connsiteX7" fmla="*/ 135255 w 293369"/>
                      <a:gd name="connsiteY7" fmla="*/ 47625 h 139065"/>
                      <a:gd name="connsiteX8" fmla="*/ 166688 w 293369"/>
                      <a:gd name="connsiteY8" fmla="*/ 43815 h 139065"/>
                      <a:gd name="connsiteX9" fmla="*/ 182880 w 293369"/>
                      <a:gd name="connsiteY9" fmla="*/ 16192 h 139065"/>
                      <a:gd name="connsiteX10" fmla="*/ 195263 w 293369"/>
                      <a:gd name="connsiteY10" fmla="*/ 16192 h 139065"/>
                      <a:gd name="connsiteX11" fmla="*/ 203835 w 293369"/>
                      <a:gd name="connsiteY11" fmla="*/ 2858 h 139065"/>
                      <a:gd name="connsiteX12" fmla="*/ 217170 w 293369"/>
                      <a:gd name="connsiteY12" fmla="*/ 0 h 139065"/>
                      <a:gd name="connsiteX13" fmla="*/ 238125 w 293369"/>
                      <a:gd name="connsiteY13" fmla="*/ 15240 h 139065"/>
                      <a:gd name="connsiteX14" fmla="*/ 262890 w 293369"/>
                      <a:gd name="connsiteY14" fmla="*/ 11430 h 139065"/>
                      <a:gd name="connsiteX15" fmla="*/ 260985 w 293369"/>
                      <a:gd name="connsiteY15" fmla="*/ 20955 h 139065"/>
                      <a:gd name="connsiteX16" fmla="*/ 268605 w 293369"/>
                      <a:gd name="connsiteY16" fmla="*/ 32385 h 139065"/>
                      <a:gd name="connsiteX17" fmla="*/ 275272 w 293369"/>
                      <a:gd name="connsiteY17" fmla="*/ 32385 h 139065"/>
                      <a:gd name="connsiteX18" fmla="*/ 277177 w 293369"/>
                      <a:gd name="connsiteY18" fmla="*/ 39053 h 139065"/>
                      <a:gd name="connsiteX19" fmla="*/ 286702 w 293369"/>
                      <a:gd name="connsiteY19" fmla="*/ 43815 h 139065"/>
                      <a:gd name="connsiteX20" fmla="*/ 284797 w 293369"/>
                      <a:gd name="connsiteY20" fmla="*/ 59055 h 139065"/>
                      <a:gd name="connsiteX21" fmla="*/ 293370 w 293369"/>
                      <a:gd name="connsiteY21" fmla="*/ 62865 h 13906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</a:cxnLst>
                    <a:rect l="l" t="t" r="r" b="b"/>
                    <a:pathLst>
                      <a:path w="293369" h="139065">
                        <a:moveTo>
                          <a:pt x="0" y="30480"/>
                        </a:moveTo>
                        <a:lnTo>
                          <a:pt x="16192" y="139065"/>
                        </a:lnTo>
                        <a:lnTo>
                          <a:pt x="33338" y="123825"/>
                        </a:lnTo>
                        <a:lnTo>
                          <a:pt x="41910" y="108585"/>
                        </a:lnTo>
                        <a:lnTo>
                          <a:pt x="71438" y="71438"/>
                        </a:lnTo>
                        <a:lnTo>
                          <a:pt x="92392" y="74295"/>
                        </a:lnTo>
                        <a:lnTo>
                          <a:pt x="117157" y="38100"/>
                        </a:lnTo>
                        <a:lnTo>
                          <a:pt x="135255" y="47625"/>
                        </a:lnTo>
                        <a:lnTo>
                          <a:pt x="166688" y="43815"/>
                        </a:lnTo>
                        <a:lnTo>
                          <a:pt x="182880" y="16192"/>
                        </a:lnTo>
                        <a:lnTo>
                          <a:pt x="195263" y="16192"/>
                        </a:lnTo>
                        <a:lnTo>
                          <a:pt x="203835" y="2858"/>
                        </a:lnTo>
                        <a:lnTo>
                          <a:pt x="217170" y="0"/>
                        </a:lnTo>
                        <a:lnTo>
                          <a:pt x="238125" y="15240"/>
                        </a:lnTo>
                        <a:lnTo>
                          <a:pt x="262890" y="11430"/>
                        </a:lnTo>
                        <a:lnTo>
                          <a:pt x="260985" y="20955"/>
                        </a:lnTo>
                        <a:lnTo>
                          <a:pt x="268605" y="32385"/>
                        </a:lnTo>
                        <a:lnTo>
                          <a:pt x="275272" y="32385"/>
                        </a:lnTo>
                        <a:lnTo>
                          <a:pt x="277177" y="39053"/>
                        </a:lnTo>
                        <a:lnTo>
                          <a:pt x="286702" y="43815"/>
                        </a:lnTo>
                        <a:lnTo>
                          <a:pt x="284797" y="59055"/>
                        </a:lnTo>
                        <a:lnTo>
                          <a:pt x="293370" y="62865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563" name="Freeform: Shape 562">
                    <a:extLst>
                      <a:ext uri="{FF2B5EF4-FFF2-40B4-BE49-F238E27FC236}">
                        <a16:creationId xmlns:a16="http://schemas.microsoft.com/office/drawing/2014/main" id="{1F7B2CA6-1C67-9E97-6A0C-A0F2652B318A}"/>
                      </a:ext>
                    </a:extLst>
                  </p:cNvPr>
                  <p:cNvSpPr/>
                  <p:nvPr/>
                </p:nvSpPr>
                <p:spPr>
                  <a:xfrm>
                    <a:off x="9749789" y="1480184"/>
                    <a:ext cx="179070" cy="441960"/>
                  </a:xfrm>
                  <a:custGeom>
                    <a:avLst/>
                    <a:gdLst>
                      <a:gd name="connsiteX0" fmla="*/ 179070 w 179070"/>
                      <a:gd name="connsiteY0" fmla="*/ 441960 h 441960"/>
                      <a:gd name="connsiteX1" fmla="*/ 157163 w 179070"/>
                      <a:gd name="connsiteY1" fmla="*/ 428625 h 441960"/>
                      <a:gd name="connsiteX2" fmla="*/ 149543 w 179070"/>
                      <a:gd name="connsiteY2" fmla="*/ 407670 h 441960"/>
                      <a:gd name="connsiteX3" fmla="*/ 119063 w 179070"/>
                      <a:gd name="connsiteY3" fmla="*/ 388620 h 441960"/>
                      <a:gd name="connsiteX4" fmla="*/ 113348 w 179070"/>
                      <a:gd name="connsiteY4" fmla="*/ 350520 h 441960"/>
                      <a:gd name="connsiteX5" fmla="*/ 0 w 179070"/>
                      <a:gd name="connsiteY5" fmla="*/ 0 h 44196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179070" h="441960">
                        <a:moveTo>
                          <a:pt x="179070" y="441960"/>
                        </a:moveTo>
                        <a:lnTo>
                          <a:pt x="157163" y="428625"/>
                        </a:lnTo>
                        <a:lnTo>
                          <a:pt x="149543" y="407670"/>
                        </a:lnTo>
                        <a:lnTo>
                          <a:pt x="119063" y="388620"/>
                        </a:lnTo>
                        <a:lnTo>
                          <a:pt x="113348" y="350520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564" name="Freeform: Shape 563">
                    <a:extLst>
                      <a:ext uri="{FF2B5EF4-FFF2-40B4-BE49-F238E27FC236}">
                        <a16:creationId xmlns:a16="http://schemas.microsoft.com/office/drawing/2014/main" id="{9831D0DA-B3F1-382D-FDCD-60FA2A9118E3}"/>
                      </a:ext>
                    </a:extLst>
                  </p:cNvPr>
                  <p:cNvSpPr/>
                  <p:nvPr/>
                </p:nvSpPr>
                <p:spPr>
                  <a:xfrm>
                    <a:off x="7847647" y="2583179"/>
                    <a:ext cx="203834" cy="33337"/>
                  </a:xfrm>
                  <a:custGeom>
                    <a:avLst/>
                    <a:gdLst>
                      <a:gd name="connsiteX0" fmla="*/ 0 w 203834"/>
                      <a:gd name="connsiteY0" fmla="*/ 33338 h 33337"/>
                      <a:gd name="connsiteX1" fmla="*/ 203835 w 203834"/>
                      <a:gd name="connsiteY1" fmla="*/ 0 h 33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203834" h="33337">
                        <a:moveTo>
                          <a:pt x="0" y="33338"/>
                        </a:moveTo>
                        <a:lnTo>
                          <a:pt x="203835" y="0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565" name="Freeform: Shape 564">
                    <a:extLst>
                      <a:ext uri="{FF2B5EF4-FFF2-40B4-BE49-F238E27FC236}">
                        <a16:creationId xmlns:a16="http://schemas.microsoft.com/office/drawing/2014/main" id="{706A39C0-E895-5230-7A37-FF180BC4A945}"/>
                      </a:ext>
                    </a:extLst>
                  </p:cNvPr>
                  <p:cNvSpPr/>
                  <p:nvPr/>
                </p:nvSpPr>
                <p:spPr>
                  <a:xfrm>
                    <a:off x="6916101" y="1674494"/>
                    <a:ext cx="435292" cy="273367"/>
                  </a:xfrm>
                  <a:custGeom>
                    <a:avLst/>
                    <a:gdLst>
                      <a:gd name="connsiteX0" fmla="*/ 0 w 435292"/>
                      <a:gd name="connsiteY0" fmla="*/ 0 h 273367"/>
                      <a:gd name="connsiteX1" fmla="*/ 18098 w 435292"/>
                      <a:gd name="connsiteY1" fmla="*/ 6667 h 273367"/>
                      <a:gd name="connsiteX2" fmla="*/ 46673 w 435292"/>
                      <a:gd name="connsiteY2" fmla="*/ 42863 h 273367"/>
                      <a:gd name="connsiteX3" fmla="*/ 208598 w 435292"/>
                      <a:gd name="connsiteY3" fmla="*/ 79057 h 273367"/>
                      <a:gd name="connsiteX4" fmla="*/ 221933 w 435292"/>
                      <a:gd name="connsiteY4" fmla="*/ 88582 h 273367"/>
                      <a:gd name="connsiteX5" fmla="*/ 260033 w 435292"/>
                      <a:gd name="connsiteY5" fmla="*/ 96202 h 273367"/>
                      <a:gd name="connsiteX6" fmla="*/ 266700 w 435292"/>
                      <a:gd name="connsiteY6" fmla="*/ 100965 h 273367"/>
                      <a:gd name="connsiteX7" fmla="*/ 293370 w 435292"/>
                      <a:gd name="connsiteY7" fmla="*/ 99060 h 273367"/>
                      <a:gd name="connsiteX8" fmla="*/ 340043 w 435292"/>
                      <a:gd name="connsiteY8" fmla="*/ 106680 h 273367"/>
                      <a:gd name="connsiteX9" fmla="*/ 353378 w 435292"/>
                      <a:gd name="connsiteY9" fmla="*/ 120967 h 273367"/>
                      <a:gd name="connsiteX10" fmla="*/ 343853 w 435292"/>
                      <a:gd name="connsiteY10" fmla="*/ 130492 h 273367"/>
                      <a:gd name="connsiteX11" fmla="*/ 351473 w 435292"/>
                      <a:gd name="connsiteY11" fmla="*/ 138113 h 273367"/>
                      <a:gd name="connsiteX12" fmla="*/ 387668 w 435292"/>
                      <a:gd name="connsiteY12" fmla="*/ 144780 h 273367"/>
                      <a:gd name="connsiteX13" fmla="*/ 399098 w 435292"/>
                      <a:gd name="connsiteY13" fmla="*/ 156210 h 273367"/>
                      <a:gd name="connsiteX14" fmla="*/ 400050 w 435292"/>
                      <a:gd name="connsiteY14" fmla="*/ 198120 h 273367"/>
                      <a:gd name="connsiteX15" fmla="*/ 387668 w 435292"/>
                      <a:gd name="connsiteY15" fmla="*/ 224790 h 273367"/>
                      <a:gd name="connsiteX16" fmla="*/ 406718 w 435292"/>
                      <a:gd name="connsiteY16" fmla="*/ 225742 h 273367"/>
                      <a:gd name="connsiteX17" fmla="*/ 416243 w 435292"/>
                      <a:gd name="connsiteY17" fmla="*/ 218122 h 273367"/>
                      <a:gd name="connsiteX18" fmla="*/ 424815 w 435292"/>
                      <a:gd name="connsiteY18" fmla="*/ 225742 h 273367"/>
                      <a:gd name="connsiteX19" fmla="*/ 414338 w 435292"/>
                      <a:gd name="connsiteY19" fmla="*/ 255270 h 273367"/>
                      <a:gd name="connsiteX20" fmla="*/ 423863 w 435292"/>
                      <a:gd name="connsiteY20" fmla="*/ 270510 h 273367"/>
                      <a:gd name="connsiteX21" fmla="*/ 435293 w 435292"/>
                      <a:gd name="connsiteY21" fmla="*/ 273367 h 27336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</a:cxnLst>
                    <a:rect l="l" t="t" r="r" b="b"/>
                    <a:pathLst>
                      <a:path w="435292" h="273367">
                        <a:moveTo>
                          <a:pt x="0" y="0"/>
                        </a:moveTo>
                        <a:lnTo>
                          <a:pt x="18098" y="6667"/>
                        </a:lnTo>
                        <a:lnTo>
                          <a:pt x="46673" y="42863"/>
                        </a:lnTo>
                        <a:lnTo>
                          <a:pt x="208598" y="79057"/>
                        </a:lnTo>
                        <a:lnTo>
                          <a:pt x="221933" y="88582"/>
                        </a:lnTo>
                        <a:lnTo>
                          <a:pt x="260033" y="96202"/>
                        </a:lnTo>
                        <a:lnTo>
                          <a:pt x="266700" y="100965"/>
                        </a:lnTo>
                        <a:lnTo>
                          <a:pt x="293370" y="99060"/>
                        </a:lnTo>
                        <a:lnTo>
                          <a:pt x="340043" y="106680"/>
                        </a:lnTo>
                        <a:lnTo>
                          <a:pt x="353378" y="120967"/>
                        </a:lnTo>
                        <a:lnTo>
                          <a:pt x="343853" y="130492"/>
                        </a:lnTo>
                        <a:lnTo>
                          <a:pt x="351473" y="138113"/>
                        </a:lnTo>
                        <a:lnTo>
                          <a:pt x="387668" y="144780"/>
                        </a:lnTo>
                        <a:lnTo>
                          <a:pt x="399098" y="156210"/>
                        </a:lnTo>
                        <a:lnTo>
                          <a:pt x="400050" y="198120"/>
                        </a:lnTo>
                        <a:lnTo>
                          <a:pt x="387668" y="224790"/>
                        </a:lnTo>
                        <a:lnTo>
                          <a:pt x="406718" y="225742"/>
                        </a:lnTo>
                        <a:lnTo>
                          <a:pt x="416243" y="218122"/>
                        </a:lnTo>
                        <a:lnTo>
                          <a:pt x="424815" y="225742"/>
                        </a:lnTo>
                        <a:lnTo>
                          <a:pt x="414338" y="255270"/>
                        </a:lnTo>
                        <a:lnTo>
                          <a:pt x="423863" y="270510"/>
                        </a:lnTo>
                        <a:lnTo>
                          <a:pt x="435293" y="273367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566" name="Freeform: Shape 565">
                    <a:extLst>
                      <a:ext uri="{FF2B5EF4-FFF2-40B4-BE49-F238E27FC236}">
                        <a16:creationId xmlns:a16="http://schemas.microsoft.com/office/drawing/2014/main" id="{B6670E32-EA81-E218-80B1-E0C4E0DA30FC}"/>
                      </a:ext>
                    </a:extLst>
                  </p:cNvPr>
                  <p:cNvSpPr/>
                  <p:nvPr/>
                </p:nvSpPr>
                <p:spPr>
                  <a:xfrm>
                    <a:off x="5932169" y="1188719"/>
                    <a:ext cx="93345" cy="639127"/>
                  </a:xfrm>
                  <a:custGeom>
                    <a:avLst/>
                    <a:gdLst>
                      <a:gd name="connsiteX0" fmla="*/ 0 w 93345"/>
                      <a:gd name="connsiteY0" fmla="*/ 0 h 639127"/>
                      <a:gd name="connsiteX1" fmla="*/ 22860 w 93345"/>
                      <a:gd name="connsiteY1" fmla="*/ 69532 h 639127"/>
                      <a:gd name="connsiteX2" fmla="*/ 12383 w 93345"/>
                      <a:gd name="connsiteY2" fmla="*/ 96203 h 639127"/>
                      <a:gd name="connsiteX3" fmla="*/ 20003 w 93345"/>
                      <a:gd name="connsiteY3" fmla="*/ 109538 h 639127"/>
                      <a:gd name="connsiteX4" fmla="*/ 17145 w 93345"/>
                      <a:gd name="connsiteY4" fmla="*/ 158115 h 639127"/>
                      <a:gd name="connsiteX5" fmla="*/ 12383 w 93345"/>
                      <a:gd name="connsiteY5" fmla="*/ 168593 h 639127"/>
                      <a:gd name="connsiteX6" fmla="*/ 38100 w 93345"/>
                      <a:gd name="connsiteY6" fmla="*/ 255270 h 639127"/>
                      <a:gd name="connsiteX7" fmla="*/ 50483 w 93345"/>
                      <a:gd name="connsiteY7" fmla="*/ 279083 h 639127"/>
                      <a:gd name="connsiteX8" fmla="*/ 57150 w 93345"/>
                      <a:gd name="connsiteY8" fmla="*/ 412433 h 639127"/>
                      <a:gd name="connsiteX9" fmla="*/ 66675 w 93345"/>
                      <a:gd name="connsiteY9" fmla="*/ 438150 h 639127"/>
                      <a:gd name="connsiteX10" fmla="*/ 62865 w 93345"/>
                      <a:gd name="connsiteY10" fmla="*/ 493395 h 639127"/>
                      <a:gd name="connsiteX11" fmla="*/ 90488 w 93345"/>
                      <a:gd name="connsiteY11" fmla="*/ 563880 h 639127"/>
                      <a:gd name="connsiteX12" fmla="*/ 93345 w 93345"/>
                      <a:gd name="connsiteY12" fmla="*/ 619125 h 639127"/>
                      <a:gd name="connsiteX13" fmla="*/ 92393 w 93345"/>
                      <a:gd name="connsiteY13" fmla="*/ 639127 h 63912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93345" h="639127">
                        <a:moveTo>
                          <a:pt x="0" y="0"/>
                        </a:moveTo>
                        <a:lnTo>
                          <a:pt x="22860" y="69532"/>
                        </a:lnTo>
                        <a:lnTo>
                          <a:pt x="12383" y="96203"/>
                        </a:lnTo>
                        <a:lnTo>
                          <a:pt x="20003" y="109538"/>
                        </a:lnTo>
                        <a:lnTo>
                          <a:pt x="17145" y="158115"/>
                        </a:lnTo>
                        <a:lnTo>
                          <a:pt x="12383" y="168593"/>
                        </a:lnTo>
                        <a:lnTo>
                          <a:pt x="38100" y="255270"/>
                        </a:lnTo>
                        <a:lnTo>
                          <a:pt x="50483" y="279083"/>
                        </a:lnTo>
                        <a:lnTo>
                          <a:pt x="57150" y="412433"/>
                        </a:lnTo>
                        <a:lnTo>
                          <a:pt x="66675" y="438150"/>
                        </a:lnTo>
                        <a:lnTo>
                          <a:pt x="62865" y="493395"/>
                        </a:lnTo>
                        <a:lnTo>
                          <a:pt x="90488" y="563880"/>
                        </a:lnTo>
                        <a:lnTo>
                          <a:pt x="93345" y="619125"/>
                        </a:lnTo>
                        <a:lnTo>
                          <a:pt x="92393" y="639127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567" name="Freeform: Shape 566">
                    <a:extLst>
                      <a:ext uri="{FF2B5EF4-FFF2-40B4-BE49-F238E27FC236}">
                        <a16:creationId xmlns:a16="http://schemas.microsoft.com/office/drawing/2014/main" id="{B170E905-8017-77C8-AB57-406C49EA7380}"/>
                      </a:ext>
                    </a:extLst>
                  </p:cNvPr>
                  <p:cNvSpPr/>
                  <p:nvPr/>
                </p:nvSpPr>
                <p:spPr>
                  <a:xfrm>
                    <a:off x="5982652" y="1827846"/>
                    <a:ext cx="59054" cy="510540"/>
                  </a:xfrm>
                  <a:custGeom>
                    <a:avLst/>
                    <a:gdLst>
                      <a:gd name="connsiteX0" fmla="*/ 57150 w 59054"/>
                      <a:gd name="connsiteY0" fmla="*/ 510540 h 510540"/>
                      <a:gd name="connsiteX1" fmla="*/ 59055 w 59054"/>
                      <a:gd name="connsiteY1" fmla="*/ 134303 h 510540"/>
                      <a:gd name="connsiteX2" fmla="*/ 44767 w 59054"/>
                      <a:gd name="connsiteY2" fmla="*/ 116205 h 510540"/>
                      <a:gd name="connsiteX3" fmla="*/ 20003 w 59054"/>
                      <a:gd name="connsiteY3" fmla="*/ 110490 h 510540"/>
                      <a:gd name="connsiteX4" fmla="*/ 16192 w 59054"/>
                      <a:gd name="connsiteY4" fmla="*/ 93345 h 510540"/>
                      <a:gd name="connsiteX5" fmla="*/ 0 w 59054"/>
                      <a:gd name="connsiteY5" fmla="*/ 69533 h 510540"/>
                      <a:gd name="connsiteX6" fmla="*/ 2857 w 59054"/>
                      <a:gd name="connsiteY6" fmla="*/ 58103 h 510540"/>
                      <a:gd name="connsiteX7" fmla="*/ 32385 w 59054"/>
                      <a:gd name="connsiteY7" fmla="*/ 40005 h 510540"/>
                      <a:gd name="connsiteX8" fmla="*/ 40957 w 59054"/>
                      <a:gd name="connsiteY8" fmla="*/ 20955 h 510540"/>
                      <a:gd name="connsiteX9" fmla="*/ 41910 w 59054"/>
                      <a:gd name="connsiteY9" fmla="*/ 0 h 51054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59054" h="510540">
                        <a:moveTo>
                          <a:pt x="57150" y="510540"/>
                        </a:moveTo>
                        <a:lnTo>
                          <a:pt x="59055" y="134303"/>
                        </a:lnTo>
                        <a:lnTo>
                          <a:pt x="44767" y="116205"/>
                        </a:lnTo>
                        <a:lnTo>
                          <a:pt x="20003" y="110490"/>
                        </a:lnTo>
                        <a:lnTo>
                          <a:pt x="16192" y="93345"/>
                        </a:lnTo>
                        <a:lnTo>
                          <a:pt x="0" y="69533"/>
                        </a:lnTo>
                        <a:lnTo>
                          <a:pt x="2857" y="58103"/>
                        </a:lnTo>
                        <a:lnTo>
                          <a:pt x="32385" y="40005"/>
                        </a:lnTo>
                        <a:lnTo>
                          <a:pt x="40957" y="20955"/>
                        </a:lnTo>
                        <a:lnTo>
                          <a:pt x="41910" y="0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568" name="Freeform: Shape 567">
                    <a:extLst>
                      <a:ext uri="{FF2B5EF4-FFF2-40B4-BE49-F238E27FC236}">
                        <a16:creationId xmlns:a16="http://schemas.microsoft.com/office/drawing/2014/main" id="{7095F797-82D5-97D1-8E56-AEBA45CD1E88}"/>
                      </a:ext>
                    </a:extLst>
                  </p:cNvPr>
                  <p:cNvSpPr/>
                  <p:nvPr/>
                </p:nvSpPr>
                <p:spPr>
                  <a:xfrm>
                    <a:off x="6563676" y="1648776"/>
                    <a:ext cx="267652" cy="674369"/>
                  </a:xfrm>
                  <a:custGeom>
                    <a:avLst/>
                    <a:gdLst>
                      <a:gd name="connsiteX0" fmla="*/ 267653 w 267652"/>
                      <a:gd name="connsiteY0" fmla="*/ 674370 h 674369"/>
                      <a:gd name="connsiteX1" fmla="*/ 257175 w 267652"/>
                      <a:gd name="connsiteY1" fmla="*/ 631507 h 674369"/>
                      <a:gd name="connsiteX2" fmla="*/ 255270 w 267652"/>
                      <a:gd name="connsiteY2" fmla="*/ 602932 h 674369"/>
                      <a:gd name="connsiteX3" fmla="*/ 234315 w 267652"/>
                      <a:gd name="connsiteY3" fmla="*/ 574357 h 674369"/>
                      <a:gd name="connsiteX4" fmla="*/ 207645 w 267652"/>
                      <a:gd name="connsiteY4" fmla="*/ 567690 h 674369"/>
                      <a:gd name="connsiteX5" fmla="*/ 158115 w 267652"/>
                      <a:gd name="connsiteY5" fmla="*/ 533400 h 674369"/>
                      <a:gd name="connsiteX6" fmla="*/ 152400 w 267652"/>
                      <a:gd name="connsiteY6" fmla="*/ 501968 h 674369"/>
                      <a:gd name="connsiteX7" fmla="*/ 92393 w 267652"/>
                      <a:gd name="connsiteY7" fmla="*/ 472440 h 674369"/>
                      <a:gd name="connsiteX8" fmla="*/ 90488 w 267652"/>
                      <a:gd name="connsiteY8" fmla="*/ 460057 h 674369"/>
                      <a:gd name="connsiteX9" fmla="*/ 59055 w 267652"/>
                      <a:gd name="connsiteY9" fmla="*/ 460057 h 674369"/>
                      <a:gd name="connsiteX10" fmla="*/ 38100 w 267652"/>
                      <a:gd name="connsiteY10" fmla="*/ 435293 h 674369"/>
                      <a:gd name="connsiteX11" fmla="*/ 19050 w 267652"/>
                      <a:gd name="connsiteY11" fmla="*/ 422910 h 674369"/>
                      <a:gd name="connsiteX12" fmla="*/ 25718 w 267652"/>
                      <a:gd name="connsiteY12" fmla="*/ 374332 h 674369"/>
                      <a:gd name="connsiteX13" fmla="*/ 17145 w 267652"/>
                      <a:gd name="connsiteY13" fmla="*/ 359093 h 674369"/>
                      <a:gd name="connsiteX14" fmla="*/ 21908 w 267652"/>
                      <a:gd name="connsiteY14" fmla="*/ 307657 h 674369"/>
                      <a:gd name="connsiteX15" fmla="*/ 31433 w 267652"/>
                      <a:gd name="connsiteY15" fmla="*/ 290513 h 674369"/>
                      <a:gd name="connsiteX16" fmla="*/ 28575 w 267652"/>
                      <a:gd name="connsiteY16" fmla="*/ 264795 h 674369"/>
                      <a:gd name="connsiteX17" fmla="*/ 17145 w 267652"/>
                      <a:gd name="connsiteY17" fmla="*/ 252413 h 674369"/>
                      <a:gd name="connsiteX18" fmla="*/ 0 w 267652"/>
                      <a:gd name="connsiteY18" fmla="*/ 249555 h 674369"/>
                      <a:gd name="connsiteX19" fmla="*/ 0 w 267652"/>
                      <a:gd name="connsiteY19" fmla="*/ 233363 h 674369"/>
                      <a:gd name="connsiteX20" fmla="*/ 26670 w 267652"/>
                      <a:gd name="connsiteY20" fmla="*/ 178118 h 674369"/>
                      <a:gd name="connsiteX21" fmla="*/ 82868 w 267652"/>
                      <a:gd name="connsiteY21" fmla="*/ 140970 h 674369"/>
                      <a:gd name="connsiteX22" fmla="*/ 79058 w 267652"/>
                      <a:gd name="connsiteY22" fmla="*/ 17145 h 674369"/>
                      <a:gd name="connsiteX23" fmla="*/ 87630 w 267652"/>
                      <a:gd name="connsiteY23" fmla="*/ 20955 h 674369"/>
                      <a:gd name="connsiteX24" fmla="*/ 93345 w 267652"/>
                      <a:gd name="connsiteY24" fmla="*/ 16193 h 674369"/>
                      <a:gd name="connsiteX25" fmla="*/ 94298 w 267652"/>
                      <a:gd name="connsiteY25" fmla="*/ 5715 h 674369"/>
                      <a:gd name="connsiteX26" fmla="*/ 102870 w 267652"/>
                      <a:gd name="connsiteY26" fmla="*/ 0 h 674369"/>
                      <a:gd name="connsiteX27" fmla="*/ 116205 w 267652"/>
                      <a:gd name="connsiteY27" fmla="*/ 11430 h 674369"/>
                      <a:gd name="connsiteX28" fmla="*/ 122873 w 267652"/>
                      <a:gd name="connsiteY28" fmla="*/ 10477 h 67436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</a:cxnLst>
                    <a:rect l="l" t="t" r="r" b="b"/>
                    <a:pathLst>
                      <a:path w="267652" h="674369">
                        <a:moveTo>
                          <a:pt x="267653" y="674370"/>
                        </a:moveTo>
                        <a:lnTo>
                          <a:pt x="257175" y="631507"/>
                        </a:lnTo>
                        <a:lnTo>
                          <a:pt x="255270" y="602932"/>
                        </a:lnTo>
                        <a:lnTo>
                          <a:pt x="234315" y="574357"/>
                        </a:lnTo>
                        <a:lnTo>
                          <a:pt x="207645" y="567690"/>
                        </a:lnTo>
                        <a:lnTo>
                          <a:pt x="158115" y="533400"/>
                        </a:lnTo>
                        <a:lnTo>
                          <a:pt x="152400" y="501968"/>
                        </a:lnTo>
                        <a:lnTo>
                          <a:pt x="92393" y="472440"/>
                        </a:lnTo>
                        <a:lnTo>
                          <a:pt x="90488" y="460057"/>
                        </a:lnTo>
                        <a:lnTo>
                          <a:pt x="59055" y="460057"/>
                        </a:lnTo>
                        <a:lnTo>
                          <a:pt x="38100" y="435293"/>
                        </a:lnTo>
                        <a:lnTo>
                          <a:pt x="19050" y="422910"/>
                        </a:lnTo>
                        <a:lnTo>
                          <a:pt x="25718" y="374332"/>
                        </a:lnTo>
                        <a:lnTo>
                          <a:pt x="17145" y="359093"/>
                        </a:lnTo>
                        <a:lnTo>
                          <a:pt x="21908" y="307657"/>
                        </a:lnTo>
                        <a:lnTo>
                          <a:pt x="31433" y="290513"/>
                        </a:lnTo>
                        <a:lnTo>
                          <a:pt x="28575" y="264795"/>
                        </a:lnTo>
                        <a:lnTo>
                          <a:pt x="17145" y="252413"/>
                        </a:lnTo>
                        <a:lnTo>
                          <a:pt x="0" y="249555"/>
                        </a:lnTo>
                        <a:lnTo>
                          <a:pt x="0" y="233363"/>
                        </a:lnTo>
                        <a:lnTo>
                          <a:pt x="26670" y="178118"/>
                        </a:lnTo>
                        <a:lnTo>
                          <a:pt x="82868" y="140970"/>
                        </a:lnTo>
                        <a:lnTo>
                          <a:pt x="79058" y="17145"/>
                        </a:lnTo>
                        <a:lnTo>
                          <a:pt x="87630" y="20955"/>
                        </a:lnTo>
                        <a:lnTo>
                          <a:pt x="93345" y="16193"/>
                        </a:lnTo>
                        <a:lnTo>
                          <a:pt x="94298" y="5715"/>
                        </a:lnTo>
                        <a:lnTo>
                          <a:pt x="102870" y="0"/>
                        </a:lnTo>
                        <a:lnTo>
                          <a:pt x="116205" y="11430"/>
                        </a:lnTo>
                        <a:lnTo>
                          <a:pt x="122873" y="10477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569" name="Freeform: Shape 568">
                    <a:extLst>
                      <a:ext uri="{FF2B5EF4-FFF2-40B4-BE49-F238E27FC236}">
                        <a16:creationId xmlns:a16="http://schemas.microsoft.com/office/drawing/2014/main" id="{877D7274-DF34-4BBD-614D-1267494F47C8}"/>
                      </a:ext>
                    </a:extLst>
                  </p:cNvPr>
                  <p:cNvSpPr/>
                  <p:nvPr/>
                </p:nvSpPr>
                <p:spPr>
                  <a:xfrm>
                    <a:off x="6143624" y="2955607"/>
                    <a:ext cx="66675" cy="120967"/>
                  </a:xfrm>
                  <a:custGeom>
                    <a:avLst/>
                    <a:gdLst>
                      <a:gd name="connsiteX0" fmla="*/ 66675 w 66675"/>
                      <a:gd name="connsiteY0" fmla="*/ 120967 h 120967"/>
                      <a:gd name="connsiteX1" fmla="*/ 29528 w 66675"/>
                      <a:gd name="connsiteY1" fmla="*/ 60960 h 120967"/>
                      <a:gd name="connsiteX2" fmla="*/ 9525 w 66675"/>
                      <a:gd name="connsiteY2" fmla="*/ 25717 h 120967"/>
                      <a:gd name="connsiteX3" fmla="*/ 12382 w 66675"/>
                      <a:gd name="connsiteY3" fmla="*/ 12383 h 120967"/>
                      <a:gd name="connsiteX4" fmla="*/ 0 w 66675"/>
                      <a:gd name="connsiteY4" fmla="*/ 0 h 12096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66675" h="120967">
                        <a:moveTo>
                          <a:pt x="66675" y="120967"/>
                        </a:moveTo>
                        <a:lnTo>
                          <a:pt x="29528" y="60960"/>
                        </a:lnTo>
                        <a:lnTo>
                          <a:pt x="9525" y="25717"/>
                        </a:lnTo>
                        <a:lnTo>
                          <a:pt x="12382" y="12383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570" name="Freeform: Shape 569">
                    <a:extLst>
                      <a:ext uri="{FF2B5EF4-FFF2-40B4-BE49-F238E27FC236}">
                        <a16:creationId xmlns:a16="http://schemas.microsoft.com/office/drawing/2014/main" id="{F83BD81C-E564-9532-E9F3-5DC51A50A35D}"/>
                      </a:ext>
                    </a:extLst>
                  </p:cNvPr>
                  <p:cNvSpPr/>
                  <p:nvPr/>
                </p:nvSpPr>
                <p:spPr>
                  <a:xfrm>
                    <a:off x="6332219" y="3712844"/>
                    <a:ext cx="1905" cy="102870"/>
                  </a:xfrm>
                  <a:custGeom>
                    <a:avLst/>
                    <a:gdLst>
                      <a:gd name="connsiteX0" fmla="*/ 0 w 1905"/>
                      <a:gd name="connsiteY0" fmla="*/ 0 h 102870"/>
                      <a:gd name="connsiteX1" fmla="*/ 1905 w 1905"/>
                      <a:gd name="connsiteY1" fmla="*/ 102870 h 10287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1905" h="102870">
                        <a:moveTo>
                          <a:pt x="0" y="0"/>
                        </a:moveTo>
                        <a:lnTo>
                          <a:pt x="1905" y="102870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571" name="Freeform: Shape 570">
                    <a:extLst>
                      <a:ext uri="{FF2B5EF4-FFF2-40B4-BE49-F238E27FC236}">
                        <a16:creationId xmlns:a16="http://schemas.microsoft.com/office/drawing/2014/main" id="{51D08055-C20C-0AB4-7C58-B73097F07397}"/>
                      </a:ext>
                    </a:extLst>
                  </p:cNvPr>
                  <p:cNvSpPr/>
                  <p:nvPr/>
                </p:nvSpPr>
                <p:spPr>
                  <a:xfrm>
                    <a:off x="7164704" y="3781424"/>
                    <a:ext cx="47625" cy="108584"/>
                  </a:xfrm>
                  <a:custGeom>
                    <a:avLst/>
                    <a:gdLst>
                      <a:gd name="connsiteX0" fmla="*/ 0 w 47625"/>
                      <a:gd name="connsiteY0" fmla="*/ 108585 h 108584"/>
                      <a:gd name="connsiteX1" fmla="*/ 9525 w 47625"/>
                      <a:gd name="connsiteY1" fmla="*/ 89535 h 108584"/>
                      <a:gd name="connsiteX2" fmla="*/ 20955 w 47625"/>
                      <a:gd name="connsiteY2" fmla="*/ 84772 h 108584"/>
                      <a:gd name="connsiteX3" fmla="*/ 20955 w 47625"/>
                      <a:gd name="connsiteY3" fmla="*/ 78105 h 108584"/>
                      <a:gd name="connsiteX4" fmla="*/ 9525 w 47625"/>
                      <a:gd name="connsiteY4" fmla="*/ 67628 h 108584"/>
                      <a:gd name="connsiteX5" fmla="*/ 3810 w 47625"/>
                      <a:gd name="connsiteY5" fmla="*/ 58103 h 108584"/>
                      <a:gd name="connsiteX6" fmla="*/ 20002 w 47625"/>
                      <a:gd name="connsiteY6" fmla="*/ 60007 h 108584"/>
                      <a:gd name="connsiteX7" fmla="*/ 27622 w 47625"/>
                      <a:gd name="connsiteY7" fmla="*/ 53340 h 108584"/>
                      <a:gd name="connsiteX8" fmla="*/ 14288 w 47625"/>
                      <a:gd name="connsiteY8" fmla="*/ 39053 h 108584"/>
                      <a:gd name="connsiteX9" fmla="*/ 27622 w 47625"/>
                      <a:gd name="connsiteY9" fmla="*/ 34290 h 108584"/>
                      <a:gd name="connsiteX10" fmla="*/ 28575 w 47625"/>
                      <a:gd name="connsiteY10" fmla="*/ 24765 h 108584"/>
                      <a:gd name="connsiteX11" fmla="*/ 22860 w 47625"/>
                      <a:gd name="connsiteY11" fmla="*/ 15240 h 108584"/>
                      <a:gd name="connsiteX12" fmla="*/ 22860 w 47625"/>
                      <a:gd name="connsiteY12" fmla="*/ 2857 h 108584"/>
                      <a:gd name="connsiteX13" fmla="*/ 32385 w 47625"/>
                      <a:gd name="connsiteY13" fmla="*/ 2857 h 108584"/>
                      <a:gd name="connsiteX14" fmla="*/ 40005 w 47625"/>
                      <a:gd name="connsiteY14" fmla="*/ 9525 h 108584"/>
                      <a:gd name="connsiteX15" fmla="*/ 47625 w 47625"/>
                      <a:gd name="connsiteY15" fmla="*/ 0 h 1085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</a:cxnLst>
                    <a:rect l="l" t="t" r="r" b="b"/>
                    <a:pathLst>
                      <a:path w="47625" h="108584">
                        <a:moveTo>
                          <a:pt x="0" y="108585"/>
                        </a:moveTo>
                        <a:lnTo>
                          <a:pt x="9525" y="89535"/>
                        </a:lnTo>
                        <a:lnTo>
                          <a:pt x="20955" y="84772"/>
                        </a:lnTo>
                        <a:lnTo>
                          <a:pt x="20955" y="78105"/>
                        </a:lnTo>
                        <a:lnTo>
                          <a:pt x="9525" y="67628"/>
                        </a:lnTo>
                        <a:lnTo>
                          <a:pt x="3810" y="58103"/>
                        </a:lnTo>
                        <a:lnTo>
                          <a:pt x="20002" y="60007"/>
                        </a:lnTo>
                        <a:lnTo>
                          <a:pt x="27622" y="53340"/>
                        </a:lnTo>
                        <a:lnTo>
                          <a:pt x="14288" y="39053"/>
                        </a:lnTo>
                        <a:lnTo>
                          <a:pt x="27622" y="34290"/>
                        </a:lnTo>
                        <a:lnTo>
                          <a:pt x="28575" y="24765"/>
                        </a:lnTo>
                        <a:lnTo>
                          <a:pt x="22860" y="15240"/>
                        </a:lnTo>
                        <a:lnTo>
                          <a:pt x="22860" y="2857"/>
                        </a:lnTo>
                        <a:moveTo>
                          <a:pt x="32385" y="2857"/>
                        </a:moveTo>
                        <a:lnTo>
                          <a:pt x="40005" y="9525"/>
                        </a:lnTo>
                        <a:lnTo>
                          <a:pt x="47625" y="0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572" name="Freeform: Shape 571">
                    <a:extLst>
                      <a:ext uri="{FF2B5EF4-FFF2-40B4-BE49-F238E27FC236}">
                        <a16:creationId xmlns:a16="http://schemas.microsoft.com/office/drawing/2014/main" id="{7CA19ABA-4242-CEA0-9D36-817A9DC85757}"/>
                      </a:ext>
                    </a:extLst>
                  </p:cNvPr>
                  <p:cNvSpPr/>
                  <p:nvPr/>
                </p:nvSpPr>
                <p:spPr>
                  <a:xfrm>
                    <a:off x="7078026" y="4082414"/>
                    <a:ext cx="364807" cy="24765"/>
                  </a:xfrm>
                  <a:custGeom>
                    <a:avLst/>
                    <a:gdLst>
                      <a:gd name="connsiteX0" fmla="*/ 0 w 364807"/>
                      <a:gd name="connsiteY0" fmla="*/ 24765 h 24765"/>
                      <a:gd name="connsiteX1" fmla="*/ 364808 w 364807"/>
                      <a:gd name="connsiteY1" fmla="*/ 0 h 2476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364807" h="24765">
                        <a:moveTo>
                          <a:pt x="0" y="24765"/>
                        </a:moveTo>
                        <a:lnTo>
                          <a:pt x="364808" y="0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573" name="Freeform: Shape 572">
                    <a:extLst>
                      <a:ext uri="{FF2B5EF4-FFF2-40B4-BE49-F238E27FC236}">
                        <a16:creationId xmlns:a16="http://schemas.microsoft.com/office/drawing/2014/main" id="{29EF5412-C5FF-B9DF-0548-4C527680316A}"/>
                      </a:ext>
                    </a:extLst>
                  </p:cNvPr>
                  <p:cNvSpPr/>
                  <p:nvPr/>
                </p:nvSpPr>
                <p:spPr>
                  <a:xfrm>
                    <a:off x="4932044" y="1141094"/>
                    <a:ext cx="49530" cy="635317"/>
                  </a:xfrm>
                  <a:custGeom>
                    <a:avLst/>
                    <a:gdLst>
                      <a:gd name="connsiteX0" fmla="*/ 49530 w 49530"/>
                      <a:gd name="connsiteY0" fmla="*/ 0 h 635317"/>
                      <a:gd name="connsiteX1" fmla="*/ 0 w 49530"/>
                      <a:gd name="connsiteY1" fmla="*/ 635318 h 63531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49530" h="635317">
                        <a:moveTo>
                          <a:pt x="49530" y="0"/>
                        </a:moveTo>
                        <a:lnTo>
                          <a:pt x="0" y="635318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574" name="Freeform: Shape 573">
                    <a:extLst>
                      <a:ext uri="{FF2B5EF4-FFF2-40B4-BE49-F238E27FC236}">
                        <a16:creationId xmlns:a16="http://schemas.microsoft.com/office/drawing/2014/main" id="{0D415E53-DE52-3D19-6F0C-D38EAA61167F}"/>
                      </a:ext>
                    </a:extLst>
                  </p:cNvPr>
                  <p:cNvSpPr/>
                  <p:nvPr/>
                </p:nvSpPr>
                <p:spPr>
                  <a:xfrm>
                    <a:off x="4912994" y="1776412"/>
                    <a:ext cx="19050" cy="197167"/>
                  </a:xfrm>
                  <a:custGeom>
                    <a:avLst/>
                    <a:gdLst>
                      <a:gd name="connsiteX0" fmla="*/ 19050 w 19050"/>
                      <a:gd name="connsiteY0" fmla="*/ 0 h 197167"/>
                      <a:gd name="connsiteX1" fmla="*/ 0 w 19050"/>
                      <a:gd name="connsiteY1" fmla="*/ 197167 h 19716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19050" h="197167">
                        <a:moveTo>
                          <a:pt x="19050" y="0"/>
                        </a:moveTo>
                        <a:lnTo>
                          <a:pt x="0" y="197167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575" name="Freeform: Shape 574">
                    <a:extLst>
                      <a:ext uri="{FF2B5EF4-FFF2-40B4-BE49-F238E27FC236}">
                        <a16:creationId xmlns:a16="http://schemas.microsoft.com/office/drawing/2014/main" id="{DAC86C68-0979-D113-0043-845B452CCDC7}"/>
                      </a:ext>
                    </a:extLst>
                  </p:cNvPr>
                  <p:cNvSpPr/>
                  <p:nvPr/>
                </p:nvSpPr>
                <p:spPr>
                  <a:xfrm>
                    <a:off x="3862387" y="1847849"/>
                    <a:ext cx="1050607" cy="125729"/>
                  </a:xfrm>
                  <a:custGeom>
                    <a:avLst/>
                    <a:gdLst>
                      <a:gd name="connsiteX0" fmla="*/ 1050607 w 1050607"/>
                      <a:gd name="connsiteY0" fmla="*/ 125730 h 125729"/>
                      <a:gd name="connsiteX1" fmla="*/ 564832 w 1050607"/>
                      <a:gd name="connsiteY1" fmla="*/ 75247 h 125729"/>
                      <a:gd name="connsiteX2" fmla="*/ 19050 w 1050607"/>
                      <a:gd name="connsiteY2" fmla="*/ 0 h 125729"/>
                      <a:gd name="connsiteX3" fmla="*/ 0 w 1050607"/>
                      <a:gd name="connsiteY3" fmla="*/ 101917 h 12572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1050607" h="125729">
                        <a:moveTo>
                          <a:pt x="1050607" y="125730"/>
                        </a:moveTo>
                        <a:lnTo>
                          <a:pt x="564832" y="75247"/>
                        </a:lnTo>
                        <a:lnTo>
                          <a:pt x="19050" y="0"/>
                        </a:lnTo>
                        <a:lnTo>
                          <a:pt x="0" y="101917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576" name="Freeform: Shape 575">
                    <a:extLst>
                      <a:ext uri="{FF2B5EF4-FFF2-40B4-BE49-F238E27FC236}">
                        <a16:creationId xmlns:a16="http://schemas.microsoft.com/office/drawing/2014/main" id="{99C4AE14-0752-AA1C-ACEB-91FFAFC8B519}"/>
                      </a:ext>
                    </a:extLst>
                  </p:cNvPr>
                  <p:cNvSpPr/>
                  <p:nvPr/>
                </p:nvSpPr>
                <p:spPr>
                  <a:xfrm>
                    <a:off x="8300084" y="3907154"/>
                    <a:ext cx="818197" cy="196214"/>
                  </a:xfrm>
                  <a:custGeom>
                    <a:avLst/>
                    <a:gdLst>
                      <a:gd name="connsiteX0" fmla="*/ 0 w 818197"/>
                      <a:gd name="connsiteY0" fmla="*/ 80963 h 196214"/>
                      <a:gd name="connsiteX1" fmla="*/ 41910 w 818197"/>
                      <a:gd name="connsiteY1" fmla="*/ 62865 h 196214"/>
                      <a:gd name="connsiteX2" fmla="*/ 54292 w 818197"/>
                      <a:gd name="connsiteY2" fmla="*/ 61913 h 196214"/>
                      <a:gd name="connsiteX3" fmla="*/ 123825 w 818197"/>
                      <a:gd name="connsiteY3" fmla="*/ 20955 h 196214"/>
                      <a:gd name="connsiteX4" fmla="*/ 344805 w 818197"/>
                      <a:gd name="connsiteY4" fmla="*/ 0 h 196214"/>
                      <a:gd name="connsiteX5" fmla="*/ 348615 w 818197"/>
                      <a:gd name="connsiteY5" fmla="*/ 4763 h 196214"/>
                      <a:gd name="connsiteX6" fmla="*/ 346710 w 818197"/>
                      <a:gd name="connsiteY6" fmla="*/ 18097 h 196214"/>
                      <a:gd name="connsiteX7" fmla="*/ 353377 w 818197"/>
                      <a:gd name="connsiteY7" fmla="*/ 20955 h 196214"/>
                      <a:gd name="connsiteX8" fmla="*/ 364807 w 818197"/>
                      <a:gd name="connsiteY8" fmla="*/ 6667 h 196214"/>
                      <a:gd name="connsiteX9" fmla="*/ 396240 w 818197"/>
                      <a:gd name="connsiteY9" fmla="*/ 35242 h 196214"/>
                      <a:gd name="connsiteX10" fmla="*/ 397192 w 818197"/>
                      <a:gd name="connsiteY10" fmla="*/ 60007 h 196214"/>
                      <a:gd name="connsiteX11" fmla="*/ 584835 w 818197"/>
                      <a:gd name="connsiteY11" fmla="*/ 33338 h 196214"/>
                      <a:gd name="connsiteX12" fmla="*/ 818197 w 818197"/>
                      <a:gd name="connsiteY12" fmla="*/ 196215 h 19621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</a:cxnLst>
                    <a:rect l="l" t="t" r="r" b="b"/>
                    <a:pathLst>
                      <a:path w="818197" h="196214">
                        <a:moveTo>
                          <a:pt x="0" y="80963"/>
                        </a:moveTo>
                        <a:lnTo>
                          <a:pt x="41910" y="62865"/>
                        </a:lnTo>
                        <a:lnTo>
                          <a:pt x="54292" y="61913"/>
                        </a:lnTo>
                        <a:lnTo>
                          <a:pt x="123825" y="20955"/>
                        </a:lnTo>
                        <a:lnTo>
                          <a:pt x="344805" y="0"/>
                        </a:lnTo>
                        <a:lnTo>
                          <a:pt x="348615" y="4763"/>
                        </a:lnTo>
                        <a:lnTo>
                          <a:pt x="346710" y="18097"/>
                        </a:lnTo>
                        <a:lnTo>
                          <a:pt x="353377" y="20955"/>
                        </a:lnTo>
                        <a:lnTo>
                          <a:pt x="364807" y="6667"/>
                        </a:lnTo>
                        <a:lnTo>
                          <a:pt x="396240" y="35242"/>
                        </a:lnTo>
                        <a:lnTo>
                          <a:pt x="397192" y="60007"/>
                        </a:lnTo>
                        <a:lnTo>
                          <a:pt x="584835" y="33338"/>
                        </a:lnTo>
                        <a:lnTo>
                          <a:pt x="818197" y="196215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577" name="Freeform: Shape 576">
                    <a:extLst>
                      <a:ext uri="{FF2B5EF4-FFF2-40B4-BE49-F238E27FC236}">
                        <a16:creationId xmlns:a16="http://schemas.microsoft.com/office/drawing/2014/main" id="{190C56A0-6E61-6532-64C5-19BB07F77F1E}"/>
                      </a:ext>
                    </a:extLst>
                  </p:cNvPr>
                  <p:cNvSpPr/>
                  <p:nvPr/>
                </p:nvSpPr>
                <p:spPr>
                  <a:xfrm>
                    <a:off x="8096249" y="3624262"/>
                    <a:ext cx="396239" cy="392430"/>
                  </a:xfrm>
                  <a:custGeom>
                    <a:avLst/>
                    <a:gdLst>
                      <a:gd name="connsiteX0" fmla="*/ 396240 w 396239"/>
                      <a:gd name="connsiteY0" fmla="*/ 0 h 392430"/>
                      <a:gd name="connsiteX1" fmla="*/ 396240 w 396239"/>
                      <a:gd name="connsiteY1" fmla="*/ 49530 h 392430"/>
                      <a:gd name="connsiteX2" fmla="*/ 381952 w 396239"/>
                      <a:gd name="connsiteY2" fmla="*/ 48578 h 392430"/>
                      <a:gd name="connsiteX3" fmla="*/ 368618 w 396239"/>
                      <a:gd name="connsiteY3" fmla="*/ 60007 h 392430"/>
                      <a:gd name="connsiteX4" fmla="*/ 345757 w 396239"/>
                      <a:gd name="connsiteY4" fmla="*/ 109538 h 392430"/>
                      <a:gd name="connsiteX5" fmla="*/ 320993 w 396239"/>
                      <a:gd name="connsiteY5" fmla="*/ 99060 h 392430"/>
                      <a:gd name="connsiteX6" fmla="*/ 287655 w 396239"/>
                      <a:gd name="connsiteY6" fmla="*/ 122872 h 392430"/>
                      <a:gd name="connsiteX7" fmla="*/ 280988 w 396239"/>
                      <a:gd name="connsiteY7" fmla="*/ 142875 h 392430"/>
                      <a:gd name="connsiteX8" fmla="*/ 266700 w 396239"/>
                      <a:gd name="connsiteY8" fmla="*/ 154305 h 392430"/>
                      <a:gd name="connsiteX9" fmla="*/ 259080 w 396239"/>
                      <a:gd name="connsiteY9" fmla="*/ 146685 h 392430"/>
                      <a:gd name="connsiteX10" fmla="*/ 258127 w 396239"/>
                      <a:gd name="connsiteY10" fmla="*/ 132397 h 392430"/>
                      <a:gd name="connsiteX11" fmla="*/ 250507 w 396239"/>
                      <a:gd name="connsiteY11" fmla="*/ 130493 h 392430"/>
                      <a:gd name="connsiteX12" fmla="*/ 212407 w 396239"/>
                      <a:gd name="connsiteY12" fmla="*/ 161925 h 392430"/>
                      <a:gd name="connsiteX13" fmla="*/ 206693 w 396239"/>
                      <a:gd name="connsiteY13" fmla="*/ 194310 h 392430"/>
                      <a:gd name="connsiteX14" fmla="*/ 161925 w 396239"/>
                      <a:gd name="connsiteY14" fmla="*/ 217170 h 392430"/>
                      <a:gd name="connsiteX15" fmla="*/ 157163 w 396239"/>
                      <a:gd name="connsiteY15" fmla="*/ 228600 h 392430"/>
                      <a:gd name="connsiteX16" fmla="*/ 126682 w 396239"/>
                      <a:gd name="connsiteY16" fmla="*/ 253365 h 392430"/>
                      <a:gd name="connsiteX17" fmla="*/ 92393 w 396239"/>
                      <a:gd name="connsiteY17" fmla="*/ 258128 h 392430"/>
                      <a:gd name="connsiteX18" fmla="*/ 48577 w 396239"/>
                      <a:gd name="connsiteY18" fmla="*/ 286703 h 392430"/>
                      <a:gd name="connsiteX19" fmla="*/ 40957 w 396239"/>
                      <a:gd name="connsiteY19" fmla="*/ 325755 h 392430"/>
                      <a:gd name="connsiteX20" fmla="*/ 28575 w 396239"/>
                      <a:gd name="connsiteY20" fmla="*/ 334328 h 392430"/>
                      <a:gd name="connsiteX21" fmla="*/ 14288 w 396239"/>
                      <a:gd name="connsiteY21" fmla="*/ 333375 h 392430"/>
                      <a:gd name="connsiteX22" fmla="*/ 952 w 396239"/>
                      <a:gd name="connsiteY22" fmla="*/ 345757 h 392430"/>
                      <a:gd name="connsiteX23" fmla="*/ 0 w 396239"/>
                      <a:gd name="connsiteY23" fmla="*/ 392430 h 39243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</a:cxnLst>
                    <a:rect l="l" t="t" r="r" b="b"/>
                    <a:pathLst>
                      <a:path w="396239" h="392430">
                        <a:moveTo>
                          <a:pt x="396240" y="0"/>
                        </a:moveTo>
                        <a:lnTo>
                          <a:pt x="396240" y="49530"/>
                        </a:lnTo>
                        <a:lnTo>
                          <a:pt x="381952" y="48578"/>
                        </a:lnTo>
                        <a:lnTo>
                          <a:pt x="368618" y="60007"/>
                        </a:lnTo>
                        <a:lnTo>
                          <a:pt x="345757" y="109538"/>
                        </a:lnTo>
                        <a:lnTo>
                          <a:pt x="320993" y="99060"/>
                        </a:lnTo>
                        <a:lnTo>
                          <a:pt x="287655" y="122872"/>
                        </a:lnTo>
                        <a:lnTo>
                          <a:pt x="280988" y="142875"/>
                        </a:lnTo>
                        <a:lnTo>
                          <a:pt x="266700" y="154305"/>
                        </a:lnTo>
                        <a:lnTo>
                          <a:pt x="259080" y="146685"/>
                        </a:lnTo>
                        <a:lnTo>
                          <a:pt x="258127" y="132397"/>
                        </a:lnTo>
                        <a:lnTo>
                          <a:pt x="250507" y="130493"/>
                        </a:lnTo>
                        <a:lnTo>
                          <a:pt x="212407" y="161925"/>
                        </a:lnTo>
                        <a:lnTo>
                          <a:pt x="206693" y="194310"/>
                        </a:lnTo>
                        <a:lnTo>
                          <a:pt x="161925" y="217170"/>
                        </a:lnTo>
                        <a:lnTo>
                          <a:pt x="157163" y="228600"/>
                        </a:lnTo>
                        <a:lnTo>
                          <a:pt x="126682" y="253365"/>
                        </a:lnTo>
                        <a:lnTo>
                          <a:pt x="92393" y="258128"/>
                        </a:lnTo>
                        <a:lnTo>
                          <a:pt x="48577" y="286703"/>
                        </a:lnTo>
                        <a:lnTo>
                          <a:pt x="40957" y="325755"/>
                        </a:lnTo>
                        <a:lnTo>
                          <a:pt x="28575" y="334328"/>
                        </a:lnTo>
                        <a:lnTo>
                          <a:pt x="14288" y="333375"/>
                        </a:lnTo>
                        <a:lnTo>
                          <a:pt x="952" y="345757"/>
                        </a:lnTo>
                        <a:lnTo>
                          <a:pt x="0" y="392430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578" name="Freeform: Shape 577">
                    <a:extLst>
                      <a:ext uri="{FF2B5EF4-FFF2-40B4-BE49-F238E27FC236}">
                        <a16:creationId xmlns:a16="http://schemas.microsoft.com/office/drawing/2014/main" id="{93F636F4-1604-0DC4-939A-75159E8D081A}"/>
                      </a:ext>
                    </a:extLst>
                  </p:cNvPr>
                  <p:cNvSpPr/>
                  <p:nvPr/>
                </p:nvSpPr>
                <p:spPr>
                  <a:xfrm>
                    <a:off x="8492489" y="3463289"/>
                    <a:ext cx="932497" cy="160972"/>
                  </a:xfrm>
                  <a:custGeom>
                    <a:avLst/>
                    <a:gdLst>
                      <a:gd name="connsiteX0" fmla="*/ 0 w 932497"/>
                      <a:gd name="connsiteY0" fmla="*/ 160972 h 160972"/>
                      <a:gd name="connsiteX1" fmla="*/ 280035 w 932497"/>
                      <a:gd name="connsiteY1" fmla="*/ 127635 h 160972"/>
                      <a:gd name="connsiteX2" fmla="*/ 655320 w 932497"/>
                      <a:gd name="connsiteY2" fmla="*/ 58103 h 160972"/>
                      <a:gd name="connsiteX3" fmla="*/ 932498 w 932497"/>
                      <a:gd name="connsiteY3" fmla="*/ 0 h 16097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932497" h="160972">
                        <a:moveTo>
                          <a:pt x="0" y="160972"/>
                        </a:moveTo>
                        <a:lnTo>
                          <a:pt x="280035" y="127635"/>
                        </a:lnTo>
                        <a:lnTo>
                          <a:pt x="655320" y="58103"/>
                        </a:lnTo>
                        <a:lnTo>
                          <a:pt x="932498" y="0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579" name="Freeform: Shape 578">
                    <a:extLst>
                      <a:ext uri="{FF2B5EF4-FFF2-40B4-BE49-F238E27FC236}">
                        <a16:creationId xmlns:a16="http://schemas.microsoft.com/office/drawing/2014/main" id="{431ABE34-9C4C-BE46-7505-A4295345914B}"/>
                      </a:ext>
                    </a:extLst>
                  </p:cNvPr>
                  <p:cNvSpPr/>
                  <p:nvPr/>
                </p:nvSpPr>
                <p:spPr>
                  <a:xfrm>
                    <a:off x="4932044" y="1776412"/>
                    <a:ext cx="1092517" cy="51434"/>
                  </a:xfrm>
                  <a:custGeom>
                    <a:avLst/>
                    <a:gdLst>
                      <a:gd name="connsiteX0" fmla="*/ 0 w 1092517"/>
                      <a:gd name="connsiteY0" fmla="*/ 0 h 51434"/>
                      <a:gd name="connsiteX1" fmla="*/ 373380 w 1092517"/>
                      <a:gd name="connsiteY1" fmla="*/ 27623 h 51434"/>
                      <a:gd name="connsiteX2" fmla="*/ 811530 w 1092517"/>
                      <a:gd name="connsiteY2" fmla="*/ 47625 h 51434"/>
                      <a:gd name="connsiteX3" fmla="*/ 1092518 w 1092517"/>
                      <a:gd name="connsiteY3" fmla="*/ 51435 h 514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1092517" h="51434">
                        <a:moveTo>
                          <a:pt x="0" y="0"/>
                        </a:moveTo>
                        <a:lnTo>
                          <a:pt x="373380" y="27623"/>
                        </a:lnTo>
                        <a:lnTo>
                          <a:pt x="811530" y="47625"/>
                        </a:lnTo>
                        <a:lnTo>
                          <a:pt x="1092518" y="51435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580" name="Freeform: Shape 579">
                    <a:extLst>
                      <a:ext uri="{FF2B5EF4-FFF2-40B4-BE49-F238E27FC236}">
                        <a16:creationId xmlns:a16="http://schemas.microsoft.com/office/drawing/2014/main" id="{B51E45C2-D049-264F-5B0D-0A1853A5D015}"/>
                      </a:ext>
                    </a:extLst>
                  </p:cNvPr>
                  <p:cNvSpPr/>
                  <p:nvPr/>
                </p:nvSpPr>
                <p:spPr>
                  <a:xfrm>
                    <a:off x="4875846" y="2391727"/>
                    <a:ext cx="1163002" cy="160019"/>
                  </a:xfrm>
                  <a:custGeom>
                    <a:avLst/>
                    <a:gdLst>
                      <a:gd name="connsiteX0" fmla="*/ 0 w 1163002"/>
                      <a:gd name="connsiteY0" fmla="*/ 0 h 160019"/>
                      <a:gd name="connsiteX1" fmla="*/ 486728 w 1163002"/>
                      <a:gd name="connsiteY1" fmla="*/ 33338 h 160019"/>
                      <a:gd name="connsiteX2" fmla="*/ 848678 w 1163002"/>
                      <a:gd name="connsiteY2" fmla="*/ 48577 h 160019"/>
                      <a:gd name="connsiteX3" fmla="*/ 881063 w 1163002"/>
                      <a:gd name="connsiteY3" fmla="*/ 79057 h 160019"/>
                      <a:gd name="connsiteX4" fmla="*/ 897255 w 1163002"/>
                      <a:gd name="connsiteY4" fmla="*/ 80963 h 160019"/>
                      <a:gd name="connsiteX5" fmla="*/ 917258 w 1163002"/>
                      <a:gd name="connsiteY5" fmla="*/ 100013 h 160019"/>
                      <a:gd name="connsiteX6" fmla="*/ 934403 w 1163002"/>
                      <a:gd name="connsiteY6" fmla="*/ 99060 h 160019"/>
                      <a:gd name="connsiteX7" fmla="*/ 951547 w 1163002"/>
                      <a:gd name="connsiteY7" fmla="*/ 80010 h 160019"/>
                      <a:gd name="connsiteX8" fmla="*/ 965835 w 1163002"/>
                      <a:gd name="connsiteY8" fmla="*/ 85725 h 160019"/>
                      <a:gd name="connsiteX9" fmla="*/ 975360 w 1163002"/>
                      <a:gd name="connsiteY9" fmla="*/ 79057 h 160019"/>
                      <a:gd name="connsiteX10" fmla="*/ 982028 w 1163002"/>
                      <a:gd name="connsiteY10" fmla="*/ 83820 h 160019"/>
                      <a:gd name="connsiteX11" fmla="*/ 990600 w 1163002"/>
                      <a:gd name="connsiteY11" fmla="*/ 80010 h 160019"/>
                      <a:gd name="connsiteX12" fmla="*/ 997268 w 1163002"/>
                      <a:gd name="connsiteY12" fmla="*/ 83820 h 160019"/>
                      <a:gd name="connsiteX13" fmla="*/ 1005840 w 1163002"/>
                      <a:gd name="connsiteY13" fmla="*/ 80010 h 160019"/>
                      <a:gd name="connsiteX14" fmla="*/ 1015365 w 1163002"/>
                      <a:gd name="connsiteY14" fmla="*/ 84772 h 160019"/>
                      <a:gd name="connsiteX15" fmla="*/ 1028700 w 1163002"/>
                      <a:gd name="connsiteY15" fmla="*/ 79057 h 160019"/>
                      <a:gd name="connsiteX16" fmla="*/ 1047750 w 1163002"/>
                      <a:gd name="connsiteY16" fmla="*/ 84772 h 160019"/>
                      <a:gd name="connsiteX17" fmla="*/ 1053465 w 1163002"/>
                      <a:gd name="connsiteY17" fmla="*/ 95250 h 160019"/>
                      <a:gd name="connsiteX18" fmla="*/ 1111568 w 1163002"/>
                      <a:gd name="connsiteY18" fmla="*/ 116205 h 160019"/>
                      <a:gd name="connsiteX19" fmla="*/ 1122998 w 1163002"/>
                      <a:gd name="connsiteY19" fmla="*/ 128588 h 160019"/>
                      <a:gd name="connsiteX20" fmla="*/ 1131570 w 1163002"/>
                      <a:gd name="connsiteY20" fmla="*/ 153352 h 160019"/>
                      <a:gd name="connsiteX21" fmla="*/ 1148715 w 1163002"/>
                      <a:gd name="connsiteY21" fmla="*/ 160020 h 160019"/>
                      <a:gd name="connsiteX22" fmla="*/ 1163003 w 1163002"/>
                      <a:gd name="connsiteY22" fmla="*/ 158115 h 1600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</a:cxnLst>
                    <a:rect l="l" t="t" r="r" b="b"/>
                    <a:pathLst>
                      <a:path w="1163002" h="160019">
                        <a:moveTo>
                          <a:pt x="0" y="0"/>
                        </a:moveTo>
                        <a:lnTo>
                          <a:pt x="486728" y="33338"/>
                        </a:lnTo>
                        <a:lnTo>
                          <a:pt x="848678" y="48577"/>
                        </a:lnTo>
                        <a:lnTo>
                          <a:pt x="881063" y="79057"/>
                        </a:lnTo>
                        <a:lnTo>
                          <a:pt x="897255" y="80963"/>
                        </a:lnTo>
                        <a:lnTo>
                          <a:pt x="917258" y="100013"/>
                        </a:lnTo>
                        <a:lnTo>
                          <a:pt x="934403" y="99060"/>
                        </a:lnTo>
                        <a:lnTo>
                          <a:pt x="951547" y="80010"/>
                        </a:lnTo>
                        <a:lnTo>
                          <a:pt x="965835" y="85725"/>
                        </a:lnTo>
                        <a:lnTo>
                          <a:pt x="975360" y="79057"/>
                        </a:lnTo>
                        <a:lnTo>
                          <a:pt x="982028" y="83820"/>
                        </a:lnTo>
                        <a:lnTo>
                          <a:pt x="990600" y="80010"/>
                        </a:lnTo>
                        <a:lnTo>
                          <a:pt x="997268" y="83820"/>
                        </a:lnTo>
                        <a:lnTo>
                          <a:pt x="1005840" y="80010"/>
                        </a:lnTo>
                        <a:lnTo>
                          <a:pt x="1015365" y="84772"/>
                        </a:lnTo>
                        <a:lnTo>
                          <a:pt x="1028700" y="79057"/>
                        </a:lnTo>
                        <a:lnTo>
                          <a:pt x="1047750" y="84772"/>
                        </a:lnTo>
                        <a:lnTo>
                          <a:pt x="1053465" y="95250"/>
                        </a:lnTo>
                        <a:lnTo>
                          <a:pt x="1111568" y="116205"/>
                        </a:lnTo>
                        <a:lnTo>
                          <a:pt x="1122998" y="128588"/>
                        </a:lnTo>
                        <a:lnTo>
                          <a:pt x="1131570" y="153352"/>
                        </a:lnTo>
                        <a:lnTo>
                          <a:pt x="1148715" y="160020"/>
                        </a:lnTo>
                        <a:lnTo>
                          <a:pt x="1163003" y="158115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581" name="Freeform: Shape 580">
                    <a:extLst>
                      <a:ext uri="{FF2B5EF4-FFF2-40B4-BE49-F238E27FC236}">
                        <a16:creationId xmlns:a16="http://schemas.microsoft.com/office/drawing/2014/main" id="{6537D723-FF97-41A8-3D0A-3E7A1AF94EF0}"/>
                      </a:ext>
                    </a:extLst>
                  </p:cNvPr>
                  <p:cNvSpPr/>
                  <p:nvPr/>
                </p:nvSpPr>
                <p:spPr>
                  <a:xfrm>
                    <a:off x="4840604" y="2391727"/>
                    <a:ext cx="35242" cy="421004"/>
                  </a:xfrm>
                  <a:custGeom>
                    <a:avLst/>
                    <a:gdLst>
                      <a:gd name="connsiteX0" fmla="*/ 0 w 35242"/>
                      <a:gd name="connsiteY0" fmla="*/ 421005 h 421004"/>
                      <a:gd name="connsiteX1" fmla="*/ 35242 w 35242"/>
                      <a:gd name="connsiteY1" fmla="*/ 0 h 42100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35242" h="421004">
                        <a:moveTo>
                          <a:pt x="0" y="421005"/>
                        </a:moveTo>
                        <a:lnTo>
                          <a:pt x="35242" y="0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582" name="Freeform: Shape 581">
                    <a:extLst>
                      <a:ext uri="{FF2B5EF4-FFF2-40B4-BE49-F238E27FC236}">
                        <a16:creationId xmlns:a16="http://schemas.microsoft.com/office/drawing/2014/main" id="{6F3EFC42-8598-FEEC-9FB5-D7F127919AF6}"/>
                      </a:ext>
                    </a:extLst>
                  </p:cNvPr>
                  <p:cNvSpPr/>
                  <p:nvPr/>
                </p:nvSpPr>
                <p:spPr>
                  <a:xfrm>
                    <a:off x="9652634" y="1558289"/>
                    <a:ext cx="68579" cy="500062"/>
                  </a:xfrm>
                  <a:custGeom>
                    <a:avLst/>
                    <a:gdLst>
                      <a:gd name="connsiteX0" fmla="*/ 47625 w 68579"/>
                      <a:gd name="connsiteY0" fmla="*/ 0 h 500062"/>
                      <a:gd name="connsiteX1" fmla="*/ 59055 w 68579"/>
                      <a:gd name="connsiteY1" fmla="*/ 21908 h 500062"/>
                      <a:gd name="connsiteX2" fmla="*/ 48577 w 68579"/>
                      <a:gd name="connsiteY2" fmla="*/ 55245 h 500062"/>
                      <a:gd name="connsiteX3" fmla="*/ 68580 w 68579"/>
                      <a:gd name="connsiteY3" fmla="*/ 81915 h 500062"/>
                      <a:gd name="connsiteX4" fmla="*/ 64770 w 68579"/>
                      <a:gd name="connsiteY4" fmla="*/ 98108 h 500062"/>
                      <a:gd name="connsiteX5" fmla="*/ 65722 w 68579"/>
                      <a:gd name="connsiteY5" fmla="*/ 110490 h 500062"/>
                      <a:gd name="connsiteX6" fmla="*/ 55245 w 68579"/>
                      <a:gd name="connsiteY6" fmla="*/ 130493 h 500062"/>
                      <a:gd name="connsiteX7" fmla="*/ 41910 w 68579"/>
                      <a:gd name="connsiteY7" fmla="*/ 134302 h 500062"/>
                      <a:gd name="connsiteX8" fmla="*/ 36195 w 68579"/>
                      <a:gd name="connsiteY8" fmla="*/ 146685 h 500062"/>
                      <a:gd name="connsiteX9" fmla="*/ 16192 w 68579"/>
                      <a:gd name="connsiteY9" fmla="*/ 156210 h 500062"/>
                      <a:gd name="connsiteX10" fmla="*/ 9525 w 68579"/>
                      <a:gd name="connsiteY10" fmla="*/ 170498 h 500062"/>
                      <a:gd name="connsiteX11" fmla="*/ 22860 w 68579"/>
                      <a:gd name="connsiteY11" fmla="*/ 202883 h 500062"/>
                      <a:gd name="connsiteX12" fmla="*/ 18097 w 68579"/>
                      <a:gd name="connsiteY12" fmla="*/ 226695 h 500062"/>
                      <a:gd name="connsiteX13" fmla="*/ 22860 w 68579"/>
                      <a:gd name="connsiteY13" fmla="*/ 240983 h 500062"/>
                      <a:gd name="connsiteX14" fmla="*/ 13335 w 68579"/>
                      <a:gd name="connsiteY14" fmla="*/ 259080 h 500062"/>
                      <a:gd name="connsiteX15" fmla="*/ 17145 w 68579"/>
                      <a:gd name="connsiteY15" fmla="*/ 277178 h 500062"/>
                      <a:gd name="connsiteX16" fmla="*/ 4763 w 68579"/>
                      <a:gd name="connsiteY16" fmla="*/ 295275 h 500062"/>
                      <a:gd name="connsiteX17" fmla="*/ 6667 w 68579"/>
                      <a:gd name="connsiteY17" fmla="*/ 316230 h 500062"/>
                      <a:gd name="connsiteX18" fmla="*/ 0 w 68579"/>
                      <a:gd name="connsiteY18" fmla="*/ 326707 h 500062"/>
                      <a:gd name="connsiteX19" fmla="*/ 6667 w 68579"/>
                      <a:gd name="connsiteY19" fmla="*/ 369570 h 500062"/>
                      <a:gd name="connsiteX20" fmla="*/ 13335 w 68579"/>
                      <a:gd name="connsiteY20" fmla="*/ 383857 h 500062"/>
                      <a:gd name="connsiteX21" fmla="*/ 8572 w 68579"/>
                      <a:gd name="connsiteY21" fmla="*/ 408623 h 500062"/>
                      <a:gd name="connsiteX22" fmla="*/ 17145 w 68579"/>
                      <a:gd name="connsiteY22" fmla="*/ 425768 h 500062"/>
                      <a:gd name="connsiteX23" fmla="*/ 15240 w 68579"/>
                      <a:gd name="connsiteY23" fmla="*/ 449580 h 500062"/>
                      <a:gd name="connsiteX24" fmla="*/ 10477 w 68579"/>
                      <a:gd name="connsiteY24" fmla="*/ 461963 h 500062"/>
                      <a:gd name="connsiteX25" fmla="*/ 9525 w 68579"/>
                      <a:gd name="connsiteY25" fmla="*/ 475298 h 500062"/>
                      <a:gd name="connsiteX26" fmla="*/ 29527 w 68579"/>
                      <a:gd name="connsiteY26" fmla="*/ 500063 h 5000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</a:cxnLst>
                    <a:rect l="l" t="t" r="r" b="b"/>
                    <a:pathLst>
                      <a:path w="68579" h="500062">
                        <a:moveTo>
                          <a:pt x="47625" y="0"/>
                        </a:moveTo>
                        <a:lnTo>
                          <a:pt x="59055" y="21908"/>
                        </a:lnTo>
                        <a:lnTo>
                          <a:pt x="48577" y="55245"/>
                        </a:lnTo>
                        <a:lnTo>
                          <a:pt x="68580" y="81915"/>
                        </a:lnTo>
                        <a:lnTo>
                          <a:pt x="64770" y="98108"/>
                        </a:lnTo>
                        <a:lnTo>
                          <a:pt x="65722" y="110490"/>
                        </a:lnTo>
                        <a:lnTo>
                          <a:pt x="55245" y="130493"/>
                        </a:lnTo>
                        <a:lnTo>
                          <a:pt x="41910" y="134302"/>
                        </a:lnTo>
                        <a:lnTo>
                          <a:pt x="36195" y="146685"/>
                        </a:lnTo>
                        <a:lnTo>
                          <a:pt x="16192" y="156210"/>
                        </a:lnTo>
                        <a:lnTo>
                          <a:pt x="9525" y="170498"/>
                        </a:lnTo>
                        <a:lnTo>
                          <a:pt x="22860" y="202883"/>
                        </a:lnTo>
                        <a:lnTo>
                          <a:pt x="18097" y="226695"/>
                        </a:lnTo>
                        <a:lnTo>
                          <a:pt x="22860" y="240983"/>
                        </a:lnTo>
                        <a:lnTo>
                          <a:pt x="13335" y="259080"/>
                        </a:lnTo>
                        <a:lnTo>
                          <a:pt x="17145" y="277178"/>
                        </a:lnTo>
                        <a:lnTo>
                          <a:pt x="4763" y="295275"/>
                        </a:lnTo>
                        <a:lnTo>
                          <a:pt x="6667" y="316230"/>
                        </a:lnTo>
                        <a:lnTo>
                          <a:pt x="0" y="326707"/>
                        </a:lnTo>
                        <a:lnTo>
                          <a:pt x="6667" y="369570"/>
                        </a:lnTo>
                        <a:lnTo>
                          <a:pt x="13335" y="383857"/>
                        </a:lnTo>
                        <a:lnTo>
                          <a:pt x="8572" y="408623"/>
                        </a:lnTo>
                        <a:lnTo>
                          <a:pt x="17145" y="425768"/>
                        </a:lnTo>
                        <a:lnTo>
                          <a:pt x="15240" y="449580"/>
                        </a:lnTo>
                        <a:lnTo>
                          <a:pt x="10477" y="461963"/>
                        </a:lnTo>
                        <a:lnTo>
                          <a:pt x="9525" y="475298"/>
                        </a:lnTo>
                        <a:lnTo>
                          <a:pt x="29527" y="500063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583" name="Freeform: Shape 582">
                    <a:extLst>
                      <a:ext uri="{FF2B5EF4-FFF2-40B4-BE49-F238E27FC236}">
                        <a16:creationId xmlns:a16="http://schemas.microsoft.com/office/drawing/2014/main" id="{53121E04-9C94-5D46-C036-06A5232A3AE4}"/>
                      </a:ext>
                    </a:extLst>
                  </p:cNvPr>
                  <p:cNvSpPr/>
                  <p:nvPr/>
                </p:nvSpPr>
                <p:spPr>
                  <a:xfrm>
                    <a:off x="9414509" y="2419349"/>
                    <a:ext cx="139064" cy="102870"/>
                  </a:xfrm>
                  <a:custGeom>
                    <a:avLst/>
                    <a:gdLst>
                      <a:gd name="connsiteX0" fmla="*/ 0 w 139064"/>
                      <a:gd name="connsiteY0" fmla="*/ 0 h 102870"/>
                      <a:gd name="connsiteX1" fmla="*/ 139065 w 139064"/>
                      <a:gd name="connsiteY1" fmla="*/ 46672 h 102870"/>
                      <a:gd name="connsiteX2" fmla="*/ 135255 w 139064"/>
                      <a:gd name="connsiteY2" fmla="*/ 102870 h 10287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9064" h="102870">
                        <a:moveTo>
                          <a:pt x="0" y="0"/>
                        </a:moveTo>
                        <a:lnTo>
                          <a:pt x="139065" y="46672"/>
                        </a:lnTo>
                        <a:lnTo>
                          <a:pt x="135255" y="102870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584" name="Freeform: Shape 583">
                    <a:extLst>
                      <a:ext uri="{FF2B5EF4-FFF2-40B4-BE49-F238E27FC236}">
                        <a16:creationId xmlns:a16="http://schemas.microsoft.com/office/drawing/2014/main" id="{D74D4674-DE1E-3046-AEF5-FE67A083A330}"/>
                      </a:ext>
                    </a:extLst>
                  </p:cNvPr>
                  <p:cNvSpPr/>
                  <p:nvPr/>
                </p:nvSpPr>
                <p:spPr>
                  <a:xfrm>
                    <a:off x="9367837" y="2419349"/>
                    <a:ext cx="100012" cy="349567"/>
                  </a:xfrm>
                  <a:custGeom>
                    <a:avLst/>
                    <a:gdLst>
                      <a:gd name="connsiteX0" fmla="*/ 7620 w 100012"/>
                      <a:gd name="connsiteY0" fmla="*/ 349567 h 349567"/>
                      <a:gd name="connsiteX1" fmla="*/ 20955 w 100012"/>
                      <a:gd name="connsiteY1" fmla="*/ 333375 h 349567"/>
                      <a:gd name="connsiteX2" fmla="*/ 36195 w 100012"/>
                      <a:gd name="connsiteY2" fmla="*/ 327660 h 349567"/>
                      <a:gd name="connsiteX3" fmla="*/ 53340 w 100012"/>
                      <a:gd name="connsiteY3" fmla="*/ 299085 h 349567"/>
                      <a:gd name="connsiteX4" fmla="*/ 68580 w 100012"/>
                      <a:gd name="connsiteY4" fmla="*/ 277178 h 349567"/>
                      <a:gd name="connsiteX5" fmla="*/ 100013 w 100012"/>
                      <a:gd name="connsiteY5" fmla="*/ 252413 h 349567"/>
                      <a:gd name="connsiteX6" fmla="*/ 60007 w 100012"/>
                      <a:gd name="connsiteY6" fmla="*/ 221933 h 349567"/>
                      <a:gd name="connsiteX7" fmla="*/ 40005 w 100012"/>
                      <a:gd name="connsiteY7" fmla="*/ 211455 h 349567"/>
                      <a:gd name="connsiteX8" fmla="*/ 30480 w 100012"/>
                      <a:gd name="connsiteY8" fmla="*/ 184785 h 349567"/>
                      <a:gd name="connsiteX9" fmla="*/ 4763 w 100012"/>
                      <a:gd name="connsiteY9" fmla="*/ 176213 h 349567"/>
                      <a:gd name="connsiteX10" fmla="*/ 0 w 100012"/>
                      <a:gd name="connsiteY10" fmla="*/ 141922 h 349567"/>
                      <a:gd name="connsiteX11" fmla="*/ 9525 w 100012"/>
                      <a:gd name="connsiteY11" fmla="*/ 132397 h 349567"/>
                      <a:gd name="connsiteX12" fmla="*/ 16193 w 100012"/>
                      <a:gd name="connsiteY12" fmla="*/ 113347 h 349567"/>
                      <a:gd name="connsiteX13" fmla="*/ 1905 w 100012"/>
                      <a:gd name="connsiteY13" fmla="*/ 96203 h 349567"/>
                      <a:gd name="connsiteX14" fmla="*/ 30480 w 100012"/>
                      <a:gd name="connsiteY14" fmla="*/ 44767 h 349567"/>
                      <a:gd name="connsiteX15" fmla="*/ 29527 w 100012"/>
                      <a:gd name="connsiteY15" fmla="*/ 23813 h 349567"/>
                      <a:gd name="connsiteX16" fmla="*/ 46673 w 100012"/>
                      <a:gd name="connsiteY16" fmla="*/ 0 h 34956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</a:cxnLst>
                    <a:rect l="l" t="t" r="r" b="b"/>
                    <a:pathLst>
                      <a:path w="100012" h="349567">
                        <a:moveTo>
                          <a:pt x="7620" y="349567"/>
                        </a:moveTo>
                        <a:lnTo>
                          <a:pt x="20955" y="333375"/>
                        </a:lnTo>
                        <a:lnTo>
                          <a:pt x="36195" y="327660"/>
                        </a:lnTo>
                        <a:lnTo>
                          <a:pt x="53340" y="299085"/>
                        </a:lnTo>
                        <a:lnTo>
                          <a:pt x="68580" y="277178"/>
                        </a:lnTo>
                        <a:lnTo>
                          <a:pt x="100013" y="252413"/>
                        </a:lnTo>
                        <a:lnTo>
                          <a:pt x="60007" y="221933"/>
                        </a:lnTo>
                        <a:lnTo>
                          <a:pt x="40005" y="211455"/>
                        </a:lnTo>
                        <a:lnTo>
                          <a:pt x="30480" y="184785"/>
                        </a:lnTo>
                        <a:lnTo>
                          <a:pt x="4763" y="176213"/>
                        </a:lnTo>
                        <a:lnTo>
                          <a:pt x="0" y="141922"/>
                        </a:lnTo>
                        <a:lnTo>
                          <a:pt x="9525" y="132397"/>
                        </a:lnTo>
                        <a:lnTo>
                          <a:pt x="16193" y="113347"/>
                        </a:lnTo>
                        <a:lnTo>
                          <a:pt x="1905" y="96203"/>
                        </a:lnTo>
                        <a:lnTo>
                          <a:pt x="30480" y="44767"/>
                        </a:lnTo>
                        <a:lnTo>
                          <a:pt x="29527" y="23813"/>
                        </a:lnTo>
                        <a:lnTo>
                          <a:pt x="46673" y="0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585" name="Freeform: Shape 584">
                    <a:extLst>
                      <a:ext uri="{FF2B5EF4-FFF2-40B4-BE49-F238E27FC236}">
                        <a16:creationId xmlns:a16="http://schemas.microsoft.com/office/drawing/2014/main" id="{3CC9AD73-4673-AD8D-26C4-688646C44AE7}"/>
                      </a:ext>
                    </a:extLst>
                  </p:cNvPr>
                  <p:cNvSpPr/>
                  <p:nvPr/>
                </p:nvSpPr>
                <p:spPr>
                  <a:xfrm>
                    <a:off x="4933949" y="3674744"/>
                    <a:ext cx="5715" cy="100965"/>
                  </a:xfrm>
                  <a:custGeom>
                    <a:avLst/>
                    <a:gdLst>
                      <a:gd name="connsiteX0" fmla="*/ 5715 w 5715"/>
                      <a:gd name="connsiteY0" fmla="*/ 0 h 100965"/>
                      <a:gd name="connsiteX1" fmla="*/ 0 w 5715"/>
                      <a:gd name="connsiteY1" fmla="*/ 100965 h 10096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5715" h="100965">
                        <a:moveTo>
                          <a:pt x="5715" y="0"/>
                        </a:moveTo>
                        <a:lnTo>
                          <a:pt x="0" y="100965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586" name="Freeform: Shape 585">
                    <a:extLst>
                      <a:ext uri="{FF2B5EF4-FFF2-40B4-BE49-F238E27FC236}">
                        <a16:creationId xmlns:a16="http://schemas.microsoft.com/office/drawing/2014/main" id="{815CEC00-5C23-A716-630B-F89E73C50902}"/>
                      </a:ext>
                    </a:extLst>
                  </p:cNvPr>
                  <p:cNvSpPr/>
                  <p:nvPr/>
                </p:nvSpPr>
                <p:spPr>
                  <a:xfrm>
                    <a:off x="4217669" y="3775709"/>
                    <a:ext cx="716280" cy="945832"/>
                  </a:xfrm>
                  <a:custGeom>
                    <a:avLst/>
                    <a:gdLst>
                      <a:gd name="connsiteX0" fmla="*/ 19050 w 716280"/>
                      <a:gd name="connsiteY0" fmla="*/ 936308 h 945832"/>
                      <a:gd name="connsiteX1" fmla="*/ 0 w 716280"/>
                      <a:gd name="connsiteY1" fmla="*/ 915353 h 945832"/>
                      <a:gd name="connsiteX2" fmla="*/ 2858 w 716280"/>
                      <a:gd name="connsiteY2" fmla="*/ 886778 h 945832"/>
                      <a:gd name="connsiteX3" fmla="*/ 330518 w 716280"/>
                      <a:gd name="connsiteY3" fmla="*/ 921068 h 945832"/>
                      <a:gd name="connsiteX4" fmla="*/ 633413 w 716280"/>
                      <a:gd name="connsiteY4" fmla="*/ 945833 h 945832"/>
                      <a:gd name="connsiteX5" fmla="*/ 708660 w 716280"/>
                      <a:gd name="connsiteY5" fmla="*/ 0 h 945832"/>
                      <a:gd name="connsiteX6" fmla="*/ 716280 w 716280"/>
                      <a:gd name="connsiteY6" fmla="*/ 0 h 94583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16280" h="945832">
                        <a:moveTo>
                          <a:pt x="19050" y="936308"/>
                        </a:moveTo>
                        <a:lnTo>
                          <a:pt x="0" y="915353"/>
                        </a:lnTo>
                        <a:lnTo>
                          <a:pt x="2858" y="886778"/>
                        </a:lnTo>
                        <a:lnTo>
                          <a:pt x="330518" y="921068"/>
                        </a:lnTo>
                        <a:lnTo>
                          <a:pt x="633413" y="945833"/>
                        </a:lnTo>
                        <a:lnTo>
                          <a:pt x="708660" y="0"/>
                        </a:lnTo>
                        <a:lnTo>
                          <a:pt x="716280" y="0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587" name="Freeform: Shape 586">
                    <a:extLst>
                      <a:ext uri="{FF2B5EF4-FFF2-40B4-BE49-F238E27FC236}">
                        <a16:creationId xmlns:a16="http://schemas.microsoft.com/office/drawing/2014/main" id="{BE857E43-4200-D0F9-7E10-53FB13456000}"/>
                      </a:ext>
                    </a:extLst>
                  </p:cNvPr>
                  <p:cNvSpPr/>
                  <p:nvPr/>
                </p:nvSpPr>
                <p:spPr>
                  <a:xfrm>
                    <a:off x="2423159" y="2190749"/>
                    <a:ext cx="447674" cy="106679"/>
                  </a:xfrm>
                  <a:custGeom>
                    <a:avLst/>
                    <a:gdLst>
                      <a:gd name="connsiteX0" fmla="*/ 0 w 447674"/>
                      <a:gd name="connsiteY0" fmla="*/ 0 h 106679"/>
                      <a:gd name="connsiteX1" fmla="*/ 447675 w 447674"/>
                      <a:gd name="connsiteY1" fmla="*/ 106680 h 10667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447674" h="106679">
                        <a:moveTo>
                          <a:pt x="0" y="0"/>
                        </a:moveTo>
                        <a:lnTo>
                          <a:pt x="447675" y="106680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588" name="Freeform: Shape 587">
                    <a:extLst>
                      <a:ext uri="{FF2B5EF4-FFF2-40B4-BE49-F238E27FC236}">
                        <a16:creationId xmlns:a16="http://schemas.microsoft.com/office/drawing/2014/main" id="{DC94884F-7DEC-229D-D479-587B15F34489}"/>
                      </a:ext>
                    </a:extLst>
                  </p:cNvPr>
                  <p:cNvSpPr/>
                  <p:nvPr/>
                </p:nvSpPr>
                <p:spPr>
                  <a:xfrm>
                    <a:off x="3125152" y="2393632"/>
                    <a:ext cx="200025" cy="1038224"/>
                  </a:xfrm>
                  <a:custGeom>
                    <a:avLst/>
                    <a:gdLst>
                      <a:gd name="connsiteX0" fmla="*/ 200025 w 200025"/>
                      <a:gd name="connsiteY0" fmla="*/ 0 h 1038224"/>
                      <a:gd name="connsiteX1" fmla="*/ 0 w 200025"/>
                      <a:gd name="connsiteY1" fmla="*/ 1038225 h 103822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200025" h="1038224">
                        <a:moveTo>
                          <a:pt x="200025" y="0"/>
                        </a:moveTo>
                        <a:lnTo>
                          <a:pt x="0" y="1038225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589" name="Freeform: Shape 588">
                    <a:extLst>
                      <a:ext uri="{FF2B5EF4-FFF2-40B4-BE49-F238E27FC236}">
                        <a16:creationId xmlns:a16="http://schemas.microsoft.com/office/drawing/2014/main" id="{E5C39DE6-F049-3E24-95E4-2A8FE7931118}"/>
                      </a:ext>
                    </a:extLst>
                  </p:cNvPr>
                  <p:cNvSpPr/>
                  <p:nvPr/>
                </p:nvSpPr>
                <p:spPr>
                  <a:xfrm>
                    <a:off x="8605837" y="2310764"/>
                    <a:ext cx="808672" cy="132397"/>
                  </a:xfrm>
                  <a:custGeom>
                    <a:avLst/>
                    <a:gdLst>
                      <a:gd name="connsiteX0" fmla="*/ 808673 w 808672"/>
                      <a:gd name="connsiteY0" fmla="*/ 108585 h 132397"/>
                      <a:gd name="connsiteX1" fmla="*/ 793432 w 808672"/>
                      <a:gd name="connsiteY1" fmla="*/ 98107 h 132397"/>
                      <a:gd name="connsiteX2" fmla="*/ 775335 w 808672"/>
                      <a:gd name="connsiteY2" fmla="*/ 100965 h 132397"/>
                      <a:gd name="connsiteX3" fmla="*/ 746760 w 808672"/>
                      <a:gd name="connsiteY3" fmla="*/ 80010 h 132397"/>
                      <a:gd name="connsiteX4" fmla="*/ 718185 w 808672"/>
                      <a:gd name="connsiteY4" fmla="*/ 24765 h 132397"/>
                      <a:gd name="connsiteX5" fmla="*/ 699135 w 808672"/>
                      <a:gd name="connsiteY5" fmla="*/ 24765 h 132397"/>
                      <a:gd name="connsiteX6" fmla="*/ 695325 w 808672"/>
                      <a:gd name="connsiteY6" fmla="*/ 10477 h 132397"/>
                      <a:gd name="connsiteX7" fmla="*/ 679132 w 808672"/>
                      <a:gd name="connsiteY7" fmla="*/ 0 h 132397"/>
                      <a:gd name="connsiteX8" fmla="*/ 7620 w 808672"/>
                      <a:gd name="connsiteY8" fmla="*/ 132397 h 132397"/>
                      <a:gd name="connsiteX9" fmla="*/ 0 w 808672"/>
                      <a:gd name="connsiteY9" fmla="*/ 75247 h 13239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808672" h="132397">
                        <a:moveTo>
                          <a:pt x="808673" y="108585"/>
                        </a:moveTo>
                        <a:lnTo>
                          <a:pt x="793432" y="98107"/>
                        </a:lnTo>
                        <a:lnTo>
                          <a:pt x="775335" y="100965"/>
                        </a:lnTo>
                        <a:lnTo>
                          <a:pt x="746760" y="80010"/>
                        </a:lnTo>
                        <a:lnTo>
                          <a:pt x="718185" y="24765"/>
                        </a:lnTo>
                        <a:lnTo>
                          <a:pt x="699135" y="24765"/>
                        </a:lnTo>
                        <a:lnTo>
                          <a:pt x="695325" y="10477"/>
                        </a:lnTo>
                        <a:lnTo>
                          <a:pt x="679132" y="0"/>
                        </a:lnTo>
                        <a:lnTo>
                          <a:pt x="7620" y="132397"/>
                        </a:lnTo>
                        <a:lnTo>
                          <a:pt x="0" y="75247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590" name="Freeform: Shape 589">
                    <a:extLst>
                      <a:ext uri="{FF2B5EF4-FFF2-40B4-BE49-F238E27FC236}">
                        <a16:creationId xmlns:a16="http://schemas.microsoft.com/office/drawing/2014/main" id="{59D86B58-024B-2B1D-772E-CA7FAD9CEB65}"/>
                      </a:ext>
                    </a:extLst>
                  </p:cNvPr>
                  <p:cNvSpPr/>
                  <p:nvPr/>
                </p:nvSpPr>
                <p:spPr>
                  <a:xfrm>
                    <a:off x="9440226" y="1624012"/>
                    <a:ext cx="123825" cy="460057"/>
                  </a:xfrm>
                  <a:custGeom>
                    <a:avLst/>
                    <a:gdLst>
                      <a:gd name="connsiteX0" fmla="*/ 123825 w 123825"/>
                      <a:gd name="connsiteY0" fmla="*/ 460058 h 460057"/>
                      <a:gd name="connsiteX1" fmla="*/ 113348 w 123825"/>
                      <a:gd name="connsiteY1" fmla="*/ 450533 h 460057"/>
                      <a:gd name="connsiteX2" fmla="*/ 118110 w 123825"/>
                      <a:gd name="connsiteY2" fmla="*/ 431483 h 460057"/>
                      <a:gd name="connsiteX3" fmla="*/ 89535 w 123825"/>
                      <a:gd name="connsiteY3" fmla="*/ 296228 h 460057"/>
                      <a:gd name="connsiteX4" fmla="*/ 71438 w 123825"/>
                      <a:gd name="connsiteY4" fmla="*/ 281940 h 460057"/>
                      <a:gd name="connsiteX5" fmla="*/ 62865 w 123825"/>
                      <a:gd name="connsiteY5" fmla="*/ 297180 h 460057"/>
                      <a:gd name="connsiteX6" fmla="*/ 54293 w 123825"/>
                      <a:gd name="connsiteY6" fmla="*/ 276225 h 460057"/>
                      <a:gd name="connsiteX7" fmla="*/ 61913 w 123825"/>
                      <a:gd name="connsiteY7" fmla="*/ 259080 h 460057"/>
                      <a:gd name="connsiteX8" fmla="*/ 32385 w 123825"/>
                      <a:gd name="connsiteY8" fmla="*/ 195263 h 460057"/>
                      <a:gd name="connsiteX9" fmla="*/ 35243 w 123825"/>
                      <a:gd name="connsiteY9" fmla="*/ 159067 h 460057"/>
                      <a:gd name="connsiteX10" fmla="*/ 39053 w 123825"/>
                      <a:gd name="connsiteY10" fmla="*/ 149542 h 460057"/>
                      <a:gd name="connsiteX11" fmla="*/ 33338 w 123825"/>
                      <a:gd name="connsiteY11" fmla="*/ 130492 h 460057"/>
                      <a:gd name="connsiteX12" fmla="*/ 37148 w 123825"/>
                      <a:gd name="connsiteY12" fmla="*/ 109538 h 460057"/>
                      <a:gd name="connsiteX13" fmla="*/ 16193 w 123825"/>
                      <a:gd name="connsiteY13" fmla="*/ 87630 h 460057"/>
                      <a:gd name="connsiteX14" fmla="*/ 11430 w 123825"/>
                      <a:gd name="connsiteY14" fmla="*/ 57150 h 460057"/>
                      <a:gd name="connsiteX15" fmla="*/ 15240 w 123825"/>
                      <a:gd name="connsiteY15" fmla="*/ 42863 h 460057"/>
                      <a:gd name="connsiteX16" fmla="*/ 1905 w 123825"/>
                      <a:gd name="connsiteY16" fmla="*/ 34290 h 460057"/>
                      <a:gd name="connsiteX17" fmla="*/ 7620 w 123825"/>
                      <a:gd name="connsiteY17" fmla="*/ 16192 h 460057"/>
                      <a:gd name="connsiteX18" fmla="*/ 0 w 123825"/>
                      <a:gd name="connsiteY18" fmla="*/ 0 h 46005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23825" h="460057">
                        <a:moveTo>
                          <a:pt x="123825" y="460058"/>
                        </a:moveTo>
                        <a:lnTo>
                          <a:pt x="113348" y="450533"/>
                        </a:lnTo>
                        <a:lnTo>
                          <a:pt x="118110" y="431483"/>
                        </a:lnTo>
                        <a:lnTo>
                          <a:pt x="89535" y="296228"/>
                        </a:lnTo>
                        <a:lnTo>
                          <a:pt x="71438" y="281940"/>
                        </a:lnTo>
                        <a:lnTo>
                          <a:pt x="62865" y="297180"/>
                        </a:lnTo>
                        <a:lnTo>
                          <a:pt x="54293" y="276225"/>
                        </a:lnTo>
                        <a:lnTo>
                          <a:pt x="61913" y="259080"/>
                        </a:lnTo>
                        <a:lnTo>
                          <a:pt x="32385" y="195263"/>
                        </a:lnTo>
                        <a:lnTo>
                          <a:pt x="35243" y="159067"/>
                        </a:lnTo>
                        <a:lnTo>
                          <a:pt x="39053" y="149542"/>
                        </a:lnTo>
                        <a:lnTo>
                          <a:pt x="33338" y="130492"/>
                        </a:lnTo>
                        <a:lnTo>
                          <a:pt x="37148" y="109538"/>
                        </a:lnTo>
                        <a:lnTo>
                          <a:pt x="16193" y="87630"/>
                        </a:lnTo>
                        <a:lnTo>
                          <a:pt x="11430" y="57150"/>
                        </a:lnTo>
                        <a:lnTo>
                          <a:pt x="15240" y="42863"/>
                        </a:lnTo>
                        <a:lnTo>
                          <a:pt x="1905" y="34290"/>
                        </a:lnTo>
                        <a:lnTo>
                          <a:pt x="7620" y="16192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591" name="Freeform: Shape 590">
                    <a:extLst>
                      <a:ext uri="{FF2B5EF4-FFF2-40B4-BE49-F238E27FC236}">
                        <a16:creationId xmlns:a16="http://schemas.microsoft.com/office/drawing/2014/main" id="{E6B182A9-D3AA-E7D7-0F00-46998F620948}"/>
                      </a:ext>
                    </a:extLst>
                  </p:cNvPr>
                  <p:cNvSpPr/>
                  <p:nvPr/>
                </p:nvSpPr>
                <p:spPr>
                  <a:xfrm>
                    <a:off x="8500109" y="2464116"/>
                    <a:ext cx="46672" cy="284797"/>
                  </a:xfrm>
                  <a:custGeom>
                    <a:avLst/>
                    <a:gdLst>
                      <a:gd name="connsiteX0" fmla="*/ 46672 w 46672"/>
                      <a:gd name="connsiteY0" fmla="*/ 284798 h 284797"/>
                      <a:gd name="connsiteX1" fmla="*/ 0 w 46672"/>
                      <a:gd name="connsiteY1" fmla="*/ 0 h 28479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46672" h="284797">
                        <a:moveTo>
                          <a:pt x="46672" y="284798"/>
                        </a:moveTo>
                        <a:lnTo>
                          <a:pt x="0" y="0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592" name="Freeform: Shape 591">
                    <a:extLst>
                      <a:ext uri="{FF2B5EF4-FFF2-40B4-BE49-F238E27FC236}">
                        <a16:creationId xmlns:a16="http://schemas.microsoft.com/office/drawing/2014/main" id="{DFEE0D9F-2D1A-4899-3071-EA69D2535674}"/>
                      </a:ext>
                    </a:extLst>
                  </p:cNvPr>
                  <p:cNvSpPr/>
                  <p:nvPr/>
                </p:nvSpPr>
                <p:spPr>
                  <a:xfrm>
                    <a:off x="8284844" y="2748914"/>
                    <a:ext cx="261937" cy="517207"/>
                  </a:xfrm>
                  <a:custGeom>
                    <a:avLst/>
                    <a:gdLst>
                      <a:gd name="connsiteX0" fmla="*/ 0 w 261937"/>
                      <a:gd name="connsiteY0" fmla="*/ 517207 h 517207"/>
                      <a:gd name="connsiteX1" fmla="*/ 30480 w 261937"/>
                      <a:gd name="connsiteY1" fmla="*/ 503872 h 517207"/>
                      <a:gd name="connsiteX2" fmla="*/ 44768 w 261937"/>
                      <a:gd name="connsiteY2" fmla="*/ 503872 h 517207"/>
                      <a:gd name="connsiteX3" fmla="*/ 48578 w 261937"/>
                      <a:gd name="connsiteY3" fmla="*/ 470535 h 517207"/>
                      <a:gd name="connsiteX4" fmla="*/ 62865 w 261937"/>
                      <a:gd name="connsiteY4" fmla="*/ 462915 h 517207"/>
                      <a:gd name="connsiteX5" fmla="*/ 50482 w 261937"/>
                      <a:gd name="connsiteY5" fmla="*/ 428625 h 517207"/>
                      <a:gd name="connsiteX6" fmla="*/ 60960 w 261937"/>
                      <a:gd name="connsiteY6" fmla="*/ 416242 h 517207"/>
                      <a:gd name="connsiteX7" fmla="*/ 63818 w 261937"/>
                      <a:gd name="connsiteY7" fmla="*/ 395288 h 517207"/>
                      <a:gd name="connsiteX8" fmla="*/ 73343 w 261937"/>
                      <a:gd name="connsiteY8" fmla="*/ 373380 h 517207"/>
                      <a:gd name="connsiteX9" fmla="*/ 88582 w 261937"/>
                      <a:gd name="connsiteY9" fmla="*/ 378142 h 517207"/>
                      <a:gd name="connsiteX10" fmla="*/ 94298 w 261937"/>
                      <a:gd name="connsiteY10" fmla="*/ 398145 h 517207"/>
                      <a:gd name="connsiteX11" fmla="*/ 103823 w 261937"/>
                      <a:gd name="connsiteY11" fmla="*/ 393382 h 517207"/>
                      <a:gd name="connsiteX12" fmla="*/ 110490 w 261937"/>
                      <a:gd name="connsiteY12" fmla="*/ 385763 h 517207"/>
                      <a:gd name="connsiteX13" fmla="*/ 120015 w 261937"/>
                      <a:gd name="connsiteY13" fmla="*/ 383857 h 517207"/>
                      <a:gd name="connsiteX14" fmla="*/ 120015 w 261937"/>
                      <a:gd name="connsiteY14" fmla="*/ 365760 h 517207"/>
                      <a:gd name="connsiteX15" fmla="*/ 106680 w 261937"/>
                      <a:gd name="connsiteY15" fmla="*/ 355282 h 517207"/>
                      <a:gd name="connsiteX16" fmla="*/ 116205 w 261937"/>
                      <a:gd name="connsiteY16" fmla="*/ 350520 h 517207"/>
                      <a:gd name="connsiteX17" fmla="*/ 115253 w 261937"/>
                      <a:gd name="connsiteY17" fmla="*/ 330517 h 517207"/>
                      <a:gd name="connsiteX18" fmla="*/ 127635 w 261937"/>
                      <a:gd name="connsiteY18" fmla="*/ 309563 h 517207"/>
                      <a:gd name="connsiteX19" fmla="*/ 140018 w 261937"/>
                      <a:gd name="connsiteY19" fmla="*/ 309563 h 517207"/>
                      <a:gd name="connsiteX20" fmla="*/ 142875 w 261937"/>
                      <a:gd name="connsiteY20" fmla="*/ 298132 h 517207"/>
                      <a:gd name="connsiteX21" fmla="*/ 157163 w 261937"/>
                      <a:gd name="connsiteY21" fmla="*/ 280988 h 517207"/>
                      <a:gd name="connsiteX22" fmla="*/ 169545 w 261937"/>
                      <a:gd name="connsiteY22" fmla="*/ 292417 h 517207"/>
                      <a:gd name="connsiteX23" fmla="*/ 186690 w 261937"/>
                      <a:gd name="connsiteY23" fmla="*/ 276225 h 517207"/>
                      <a:gd name="connsiteX24" fmla="*/ 192405 w 261937"/>
                      <a:gd name="connsiteY24" fmla="*/ 276225 h 517207"/>
                      <a:gd name="connsiteX25" fmla="*/ 209550 w 261937"/>
                      <a:gd name="connsiteY25" fmla="*/ 257175 h 517207"/>
                      <a:gd name="connsiteX26" fmla="*/ 228600 w 261937"/>
                      <a:gd name="connsiteY26" fmla="*/ 225742 h 517207"/>
                      <a:gd name="connsiteX27" fmla="*/ 239078 w 261937"/>
                      <a:gd name="connsiteY27" fmla="*/ 220980 h 517207"/>
                      <a:gd name="connsiteX28" fmla="*/ 242888 w 261937"/>
                      <a:gd name="connsiteY28" fmla="*/ 200025 h 517207"/>
                      <a:gd name="connsiteX29" fmla="*/ 238125 w 261937"/>
                      <a:gd name="connsiteY29" fmla="*/ 189547 h 517207"/>
                      <a:gd name="connsiteX30" fmla="*/ 247650 w 261937"/>
                      <a:gd name="connsiteY30" fmla="*/ 155257 h 517207"/>
                      <a:gd name="connsiteX31" fmla="*/ 248603 w 261937"/>
                      <a:gd name="connsiteY31" fmla="*/ 103822 h 517207"/>
                      <a:gd name="connsiteX32" fmla="*/ 259080 w 261937"/>
                      <a:gd name="connsiteY32" fmla="*/ 71438 h 517207"/>
                      <a:gd name="connsiteX33" fmla="*/ 253365 w 261937"/>
                      <a:gd name="connsiteY33" fmla="*/ 52388 h 517207"/>
                      <a:gd name="connsiteX34" fmla="*/ 254318 w 261937"/>
                      <a:gd name="connsiteY34" fmla="*/ 31432 h 517207"/>
                      <a:gd name="connsiteX35" fmla="*/ 240982 w 261937"/>
                      <a:gd name="connsiteY35" fmla="*/ 11430 h 517207"/>
                      <a:gd name="connsiteX36" fmla="*/ 261938 w 261937"/>
                      <a:gd name="connsiteY36" fmla="*/ 0 h 51720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</a:cxnLst>
                    <a:rect l="l" t="t" r="r" b="b"/>
                    <a:pathLst>
                      <a:path w="261937" h="517207">
                        <a:moveTo>
                          <a:pt x="0" y="517207"/>
                        </a:moveTo>
                        <a:lnTo>
                          <a:pt x="30480" y="503872"/>
                        </a:lnTo>
                        <a:lnTo>
                          <a:pt x="44768" y="503872"/>
                        </a:lnTo>
                        <a:lnTo>
                          <a:pt x="48578" y="470535"/>
                        </a:lnTo>
                        <a:lnTo>
                          <a:pt x="62865" y="462915"/>
                        </a:lnTo>
                        <a:lnTo>
                          <a:pt x="50482" y="428625"/>
                        </a:lnTo>
                        <a:lnTo>
                          <a:pt x="60960" y="416242"/>
                        </a:lnTo>
                        <a:lnTo>
                          <a:pt x="63818" y="395288"/>
                        </a:lnTo>
                        <a:lnTo>
                          <a:pt x="73343" y="373380"/>
                        </a:lnTo>
                        <a:lnTo>
                          <a:pt x="88582" y="378142"/>
                        </a:lnTo>
                        <a:lnTo>
                          <a:pt x="94298" y="398145"/>
                        </a:lnTo>
                        <a:lnTo>
                          <a:pt x="103823" y="393382"/>
                        </a:lnTo>
                        <a:lnTo>
                          <a:pt x="110490" y="385763"/>
                        </a:lnTo>
                        <a:lnTo>
                          <a:pt x="120015" y="383857"/>
                        </a:lnTo>
                        <a:lnTo>
                          <a:pt x="120015" y="365760"/>
                        </a:lnTo>
                        <a:lnTo>
                          <a:pt x="106680" y="355282"/>
                        </a:lnTo>
                        <a:lnTo>
                          <a:pt x="116205" y="350520"/>
                        </a:lnTo>
                        <a:lnTo>
                          <a:pt x="115253" y="330517"/>
                        </a:lnTo>
                        <a:lnTo>
                          <a:pt x="127635" y="309563"/>
                        </a:lnTo>
                        <a:lnTo>
                          <a:pt x="140018" y="309563"/>
                        </a:lnTo>
                        <a:lnTo>
                          <a:pt x="142875" y="298132"/>
                        </a:lnTo>
                        <a:lnTo>
                          <a:pt x="157163" y="280988"/>
                        </a:lnTo>
                        <a:lnTo>
                          <a:pt x="169545" y="292417"/>
                        </a:lnTo>
                        <a:lnTo>
                          <a:pt x="186690" y="276225"/>
                        </a:lnTo>
                        <a:lnTo>
                          <a:pt x="192405" y="276225"/>
                        </a:lnTo>
                        <a:lnTo>
                          <a:pt x="209550" y="257175"/>
                        </a:lnTo>
                        <a:lnTo>
                          <a:pt x="228600" y="225742"/>
                        </a:lnTo>
                        <a:lnTo>
                          <a:pt x="239078" y="220980"/>
                        </a:lnTo>
                        <a:lnTo>
                          <a:pt x="242888" y="200025"/>
                        </a:lnTo>
                        <a:lnTo>
                          <a:pt x="238125" y="189547"/>
                        </a:lnTo>
                        <a:lnTo>
                          <a:pt x="247650" y="155257"/>
                        </a:lnTo>
                        <a:lnTo>
                          <a:pt x="248603" y="103822"/>
                        </a:lnTo>
                        <a:lnTo>
                          <a:pt x="259080" y="71438"/>
                        </a:lnTo>
                        <a:lnTo>
                          <a:pt x="253365" y="52388"/>
                        </a:lnTo>
                        <a:lnTo>
                          <a:pt x="254318" y="31432"/>
                        </a:lnTo>
                        <a:lnTo>
                          <a:pt x="240982" y="11430"/>
                        </a:lnTo>
                        <a:lnTo>
                          <a:pt x="261938" y="0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593" name="Freeform: Shape 592">
                    <a:extLst>
                      <a:ext uri="{FF2B5EF4-FFF2-40B4-BE49-F238E27FC236}">
                        <a16:creationId xmlns:a16="http://schemas.microsoft.com/office/drawing/2014/main" id="{B1AFCD7F-4765-7347-49F7-453A201A5FE8}"/>
                      </a:ext>
                    </a:extLst>
                  </p:cNvPr>
                  <p:cNvSpPr/>
                  <p:nvPr/>
                </p:nvSpPr>
                <p:spPr>
                  <a:xfrm>
                    <a:off x="4933949" y="3775709"/>
                    <a:ext cx="1432559" cy="643890"/>
                  </a:xfrm>
                  <a:custGeom>
                    <a:avLst/>
                    <a:gdLst>
                      <a:gd name="connsiteX0" fmla="*/ 0 w 1432559"/>
                      <a:gd name="connsiteY0" fmla="*/ 0 h 643890"/>
                      <a:gd name="connsiteX1" fmla="*/ 501015 w 1432559"/>
                      <a:gd name="connsiteY1" fmla="*/ 30480 h 643890"/>
                      <a:gd name="connsiteX2" fmla="*/ 487680 w 1432559"/>
                      <a:gd name="connsiteY2" fmla="*/ 437197 h 643890"/>
                      <a:gd name="connsiteX3" fmla="*/ 513397 w 1432559"/>
                      <a:gd name="connsiteY3" fmla="*/ 449580 h 643890"/>
                      <a:gd name="connsiteX4" fmla="*/ 537210 w 1432559"/>
                      <a:gd name="connsiteY4" fmla="*/ 478155 h 643890"/>
                      <a:gd name="connsiteX5" fmla="*/ 551497 w 1432559"/>
                      <a:gd name="connsiteY5" fmla="*/ 481013 h 643890"/>
                      <a:gd name="connsiteX6" fmla="*/ 561975 w 1432559"/>
                      <a:gd name="connsiteY6" fmla="*/ 471488 h 643890"/>
                      <a:gd name="connsiteX7" fmla="*/ 573405 w 1432559"/>
                      <a:gd name="connsiteY7" fmla="*/ 475297 h 643890"/>
                      <a:gd name="connsiteX8" fmla="*/ 586740 w 1432559"/>
                      <a:gd name="connsiteY8" fmla="*/ 484822 h 643890"/>
                      <a:gd name="connsiteX9" fmla="*/ 597218 w 1432559"/>
                      <a:gd name="connsiteY9" fmla="*/ 470535 h 643890"/>
                      <a:gd name="connsiteX10" fmla="*/ 619125 w 1432559"/>
                      <a:gd name="connsiteY10" fmla="*/ 486728 h 643890"/>
                      <a:gd name="connsiteX11" fmla="*/ 623888 w 1432559"/>
                      <a:gd name="connsiteY11" fmla="*/ 514350 h 643890"/>
                      <a:gd name="connsiteX12" fmla="*/ 635318 w 1432559"/>
                      <a:gd name="connsiteY12" fmla="*/ 521018 h 643890"/>
                      <a:gd name="connsiteX13" fmla="*/ 657225 w 1432559"/>
                      <a:gd name="connsiteY13" fmla="*/ 520065 h 643890"/>
                      <a:gd name="connsiteX14" fmla="*/ 690563 w 1432559"/>
                      <a:gd name="connsiteY14" fmla="*/ 538163 h 643890"/>
                      <a:gd name="connsiteX15" fmla="*/ 709613 w 1432559"/>
                      <a:gd name="connsiteY15" fmla="*/ 537210 h 643890"/>
                      <a:gd name="connsiteX16" fmla="*/ 722947 w 1432559"/>
                      <a:gd name="connsiteY16" fmla="*/ 533400 h 643890"/>
                      <a:gd name="connsiteX17" fmla="*/ 744855 w 1432559"/>
                      <a:gd name="connsiteY17" fmla="*/ 554355 h 643890"/>
                      <a:gd name="connsiteX18" fmla="*/ 763905 w 1432559"/>
                      <a:gd name="connsiteY18" fmla="*/ 532447 h 643890"/>
                      <a:gd name="connsiteX19" fmla="*/ 797243 w 1432559"/>
                      <a:gd name="connsiteY19" fmla="*/ 542925 h 643890"/>
                      <a:gd name="connsiteX20" fmla="*/ 815340 w 1432559"/>
                      <a:gd name="connsiteY20" fmla="*/ 571500 h 643890"/>
                      <a:gd name="connsiteX21" fmla="*/ 837247 w 1432559"/>
                      <a:gd name="connsiteY21" fmla="*/ 570547 h 643890"/>
                      <a:gd name="connsiteX22" fmla="*/ 830580 w 1432559"/>
                      <a:gd name="connsiteY22" fmla="*/ 590550 h 643890"/>
                      <a:gd name="connsiteX23" fmla="*/ 852488 w 1432559"/>
                      <a:gd name="connsiteY23" fmla="*/ 601028 h 643890"/>
                      <a:gd name="connsiteX24" fmla="*/ 881063 w 1432559"/>
                      <a:gd name="connsiteY24" fmla="*/ 576263 h 643890"/>
                      <a:gd name="connsiteX25" fmla="*/ 905828 w 1432559"/>
                      <a:gd name="connsiteY25" fmla="*/ 592455 h 643890"/>
                      <a:gd name="connsiteX26" fmla="*/ 918210 w 1432559"/>
                      <a:gd name="connsiteY26" fmla="*/ 587693 h 643890"/>
                      <a:gd name="connsiteX27" fmla="*/ 919163 w 1432559"/>
                      <a:gd name="connsiteY27" fmla="*/ 601980 h 643890"/>
                      <a:gd name="connsiteX28" fmla="*/ 935355 w 1432559"/>
                      <a:gd name="connsiteY28" fmla="*/ 613410 h 643890"/>
                      <a:gd name="connsiteX29" fmla="*/ 957263 w 1432559"/>
                      <a:gd name="connsiteY29" fmla="*/ 589597 h 643890"/>
                      <a:gd name="connsiteX30" fmla="*/ 968693 w 1432559"/>
                      <a:gd name="connsiteY30" fmla="*/ 596265 h 643890"/>
                      <a:gd name="connsiteX31" fmla="*/ 965835 w 1432559"/>
                      <a:gd name="connsiteY31" fmla="*/ 615315 h 643890"/>
                      <a:gd name="connsiteX32" fmla="*/ 975360 w 1432559"/>
                      <a:gd name="connsiteY32" fmla="*/ 632460 h 643890"/>
                      <a:gd name="connsiteX33" fmla="*/ 986790 w 1432559"/>
                      <a:gd name="connsiteY33" fmla="*/ 624840 h 643890"/>
                      <a:gd name="connsiteX34" fmla="*/ 1010603 w 1432559"/>
                      <a:gd name="connsiteY34" fmla="*/ 584835 h 643890"/>
                      <a:gd name="connsiteX35" fmla="*/ 1027747 w 1432559"/>
                      <a:gd name="connsiteY35" fmla="*/ 603885 h 643890"/>
                      <a:gd name="connsiteX36" fmla="*/ 1046797 w 1432559"/>
                      <a:gd name="connsiteY36" fmla="*/ 608647 h 643890"/>
                      <a:gd name="connsiteX37" fmla="*/ 1066800 w 1432559"/>
                      <a:gd name="connsiteY37" fmla="*/ 601980 h 643890"/>
                      <a:gd name="connsiteX38" fmla="*/ 1085850 w 1432559"/>
                      <a:gd name="connsiteY38" fmla="*/ 619125 h 643890"/>
                      <a:gd name="connsiteX39" fmla="*/ 1097280 w 1432559"/>
                      <a:gd name="connsiteY39" fmla="*/ 618172 h 643890"/>
                      <a:gd name="connsiteX40" fmla="*/ 1109663 w 1432559"/>
                      <a:gd name="connsiteY40" fmla="*/ 629603 h 643890"/>
                      <a:gd name="connsiteX41" fmla="*/ 1143953 w 1432559"/>
                      <a:gd name="connsiteY41" fmla="*/ 621030 h 643890"/>
                      <a:gd name="connsiteX42" fmla="*/ 1149668 w 1432559"/>
                      <a:gd name="connsiteY42" fmla="*/ 604838 h 643890"/>
                      <a:gd name="connsiteX43" fmla="*/ 1184910 w 1432559"/>
                      <a:gd name="connsiteY43" fmla="*/ 601980 h 643890"/>
                      <a:gd name="connsiteX44" fmla="*/ 1200150 w 1432559"/>
                      <a:gd name="connsiteY44" fmla="*/ 608647 h 643890"/>
                      <a:gd name="connsiteX45" fmla="*/ 1247775 w 1432559"/>
                      <a:gd name="connsiteY45" fmla="*/ 584835 h 643890"/>
                      <a:gd name="connsiteX46" fmla="*/ 1253490 w 1432559"/>
                      <a:gd name="connsiteY46" fmla="*/ 599122 h 643890"/>
                      <a:gd name="connsiteX47" fmla="*/ 1302068 w 1432559"/>
                      <a:gd name="connsiteY47" fmla="*/ 596265 h 643890"/>
                      <a:gd name="connsiteX48" fmla="*/ 1306830 w 1432559"/>
                      <a:gd name="connsiteY48" fmla="*/ 581025 h 643890"/>
                      <a:gd name="connsiteX49" fmla="*/ 1327785 w 1432559"/>
                      <a:gd name="connsiteY49" fmla="*/ 589597 h 643890"/>
                      <a:gd name="connsiteX50" fmla="*/ 1371600 w 1432559"/>
                      <a:gd name="connsiteY50" fmla="*/ 625793 h 643890"/>
                      <a:gd name="connsiteX51" fmla="*/ 1432560 w 1432559"/>
                      <a:gd name="connsiteY51" fmla="*/ 643890 h 64389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  <a:cxn ang="0">
                        <a:pos x="connsiteX40" y="connsiteY40"/>
                      </a:cxn>
                      <a:cxn ang="0">
                        <a:pos x="connsiteX41" y="connsiteY41"/>
                      </a:cxn>
                      <a:cxn ang="0">
                        <a:pos x="connsiteX42" y="connsiteY42"/>
                      </a:cxn>
                      <a:cxn ang="0">
                        <a:pos x="connsiteX43" y="connsiteY43"/>
                      </a:cxn>
                      <a:cxn ang="0">
                        <a:pos x="connsiteX44" y="connsiteY44"/>
                      </a:cxn>
                      <a:cxn ang="0">
                        <a:pos x="connsiteX45" y="connsiteY45"/>
                      </a:cxn>
                      <a:cxn ang="0">
                        <a:pos x="connsiteX46" y="connsiteY46"/>
                      </a:cxn>
                      <a:cxn ang="0">
                        <a:pos x="connsiteX47" y="connsiteY47"/>
                      </a:cxn>
                      <a:cxn ang="0">
                        <a:pos x="connsiteX48" y="connsiteY48"/>
                      </a:cxn>
                      <a:cxn ang="0">
                        <a:pos x="connsiteX49" y="connsiteY49"/>
                      </a:cxn>
                      <a:cxn ang="0">
                        <a:pos x="connsiteX50" y="connsiteY50"/>
                      </a:cxn>
                      <a:cxn ang="0">
                        <a:pos x="connsiteX51" y="connsiteY51"/>
                      </a:cxn>
                    </a:cxnLst>
                    <a:rect l="l" t="t" r="r" b="b"/>
                    <a:pathLst>
                      <a:path w="1432559" h="643890">
                        <a:moveTo>
                          <a:pt x="0" y="0"/>
                        </a:moveTo>
                        <a:lnTo>
                          <a:pt x="501015" y="30480"/>
                        </a:lnTo>
                        <a:lnTo>
                          <a:pt x="487680" y="437197"/>
                        </a:lnTo>
                        <a:lnTo>
                          <a:pt x="513397" y="449580"/>
                        </a:lnTo>
                        <a:lnTo>
                          <a:pt x="537210" y="478155"/>
                        </a:lnTo>
                        <a:lnTo>
                          <a:pt x="551497" y="481013"/>
                        </a:lnTo>
                        <a:lnTo>
                          <a:pt x="561975" y="471488"/>
                        </a:lnTo>
                        <a:lnTo>
                          <a:pt x="573405" y="475297"/>
                        </a:lnTo>
                        <a:lnTo>
                          <a:pt x="586740" y="484822"/>
                        </a:lnTo>
                        <a:lnTo>
                          <a:pt x="597218" y="470535"/>
                        </a:lnTo>
                        <a:lnTo>
                          <a:pt x="619125" y="486728"/>
                        </a:lnTo>
                        <a:lnTo>
                          <a:pt x="623888" y="514350"/>
                        </a:lnTo>
                        <a:lnTo>
                          <a:pt x="635318" y="521018"/>
                        </a:lnTo>
                        <a:lnTo>
                          <a:pt x="657225" y="520065"/>
                        </a:lnTo>
                        <a:lnTo>
                          <a:pt x="690563" y="538163"/>
                        </a:lnTo>
                        <a:lnTo>
                          <a:pt x="709613" y="537210"/>
                        </a:lnTo>
                        <a:lnTo>
                          <a:pt x="722947" y="533400"/>
                        </a:lnTo>
                        <a:lnTo>
                          <a:pt x="744855" y="554355"/>
                        </a:lnTo>
                        <a:lnTo>
                          <a:pt x="763905" y="532447"/>
                        </a:lnTo>
                        <a:lnTo>
                          <a:pt x="797243" y="542925"/>
                        </a:lnTo>
                        <a:lnTo>
                          <a:pt x="815340" y="571500"/>
                        </a:lnTo>
                        <a:lnTo>
                          <a:pt x="837247" y="570547"/>
                        </a:lnTo>
                        <a:lnTo>
                          <a:pt x="830580" y="590550"/>
                        </a:lnTo>
                        <a:lnTo>
                          <a:pt x="852488" y="601028"/>
                        </a:lnTo>
                        <a:lnTo>
                          <a:pt x="881063" y="576263"/>
                        </a:lnTo>
                        <a:lnTo>
                          <a:pt x="905828" y="592455"/>
                        </a:lnTo>
                        <a:lnTo>
                          <a:pt x="918210" y="587693"/>
                        </a:lnTo>
                        <a:lnTo>
                          <a:pt x="919163" y="601980"/>
                        </a:lnTo>
                        <a:lnTo>
                          <a:pt x="935355" y="613410"/>
                        </a:lnTo>
                        <a:lnTo>
                          <a:pt x="957263" y="589597"/>
                        </a:lnTo>
                        <a:lnTo>
                          <a:pt x="968693" y="596265"/>
                        </a:lnTo>
                        <a:lnTo>
                          <a:pt x="965835" y="615315"/>
                        </a:lnTo>
                        <a:lnTo>
                          <a:pt x="975360" y="632460"/>
                        </a:lnTo>
                        <a:lnTo>
                          <a:pt x="986790" y="624840"/>
                        </a:lnTo>
                        <a:lnTo>
                          <a:pt x="1010603" y="584835"/>
                        </a:lnTo>
                        <a:lnTo>
                          <a:pt x="1027747" y="603885"/>
                        </a:lnTo>
                        <a:lnTo>
                          <a:pt x="1046797" y="608647"/>
                        </a:lnTo>
                        <a:lnTo>
                          <a:pt x="1066800" y="601980"/>
                        </a:lnTo>
                        <a:lnTo>
                          <a:pt x="1085850" y="619125"/>
                        </a:lnTo>
                        <a:lnTo>
                          <a:pt x="1097280" y="618172"/>
                        </a:lnTo>
                        <a:lnTo>
                          <a:pt x="1109663" y="629603"/>
                        </a:lnTo>
                        <a:lnTo>
                          <a:pt x="1143953" y="621030"/>
                        </a:lnTo>
                        <a:lnTo>
                          <a:pt x="1149668" y="604838"/>
                        </a:lnTo>
                        <a:lnTo>
                          <a:pt x="1184910" y="601980"/>
                        </a:lnTo>
                        <a:lnTo>
                          <a:pt x="1200150" y="608647"/>
                        </a:lnTo>
                        <a:lnTo>
                          <a:pt x="1247775" y="584835"/>
                        </a:lnTo>
                        <a:lnTo>
                          <a:pt x="1253490" y="599122"/>
                        </a:lnTo>
                        <a:lnTo>
                          <a:pt x="1302068" y="596265"/>
                        </a:lnTo>
                        <a:lnTo>
                          <a:pt x="1306830" y="581025"/>
                        </a:lnTo>
                        <a:lnTo>
                          <a:pt x="1327785" y="589597"/>
                        </a:lnTo>
                        <a:lnTo>
                          <a:pt x="1371600" y="625793"/>
                        </a:lnTo>
                        <a:lnTo>
                          <a:pt x="1432560" y="643890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594" name="Freeform: Shape 593">
                    <a:extLst>
                      <a:ext uri="{FF2B5EF4-FFF2-40B4-BE49-F238E27FC236}">
                        <a16:creationId xmlns:a16="http://schemas.microsoft.com/office/drawing/2014/main" id="{FDD747D6-84BD-7203-68FA-7BBC0C811A3A}"/>
                      </a:ext>
                    </a:extLst>
                  </p:cNvPr>
                  <p:cNvSpPr/>
                  <p:nvPr/>
                </p:nvSpPr>
                <p:spPr>
                  <a:xfrm>
                    <a:off x="2147887" y="1183956"/>
                    <a:ext cx="919162" cy="296227"/>
                  </a:xfrm>
                  <a:custGeom>
                    <a:avLst/>
                    <a:gdLst>
                      <a:gd name="connsiteX0" fmla="*/ 919163 w 919162"/>
                      <a:gd name="connsiteY0" fmla="*/ 296228 h 296227"/>
                      <a:gd name="connsiteX1" fmla="*/ 630555 w 919162"/>
                      <a:gd name="connsiteY1" fmla="*/ 226695 h 296227"/>
                      <a:gd name="connsiteX2" fmla="*/ 603885 w 919162"/>
                      <a:gd name="connsiteY2" fmla="*/ 236220 h 296227"/>
                      <a:gd name="connsiteX3" fmla="*/ 552450 w 919162"/>
                      <a:gd name="connsiteY3" fmla="*/ 227647 h 296227"/>
                      <a:gd name="connsiteX4" fmla="*/ 535305 w 919162"/>
                      <a:gd name="connsiteY4" fmla="*/ 219075 h 296227"/>
                      <a:gd name="connsiteX5" fmla="*/ 521017 w 919162"/>
                      <a:gd name="connsiteY5" fmla="*/ 230505 h 296227"/>
                      <a:gd name="connsiteX6" fmla="*/ 489585 w 919162"/>
                      <a:gd name="connsiteY6" fmla="*/ 226695 h 296227"/>
                      <a:gd name="connsiteX7" fmla="*/ 446723 w 919162"/>
                      <a:gd name="connsiteY7" fmla="*/ 231458 h 296227"/>
                      <a:gd name="connsiteX8" fmla="*/ 438150 w 919162"/>
                      <a:gd name="connsiteY8" fmla="*/ 238125 h 296227"/>
                      <a:gd name="connsiteX9" fmla="*/ 398145 w 919162"/>
                      <a:gd name="connsiteY9" fmla="*/ 234315 h 296227"/>
                      <a:gd name="connsiteX10" fmla="*/ 390525 w 919162"/>
                      <a:gd name="connsiteY10" fmla="*/ 219075 h 296227"/>
                      <a:gd name="connsiteX11" fmla="*/ 379095 w 919162"/>
                      <a:gd name="connsiteY11" fmla="*/ 217170 h 296227"/>
                      <a:gd name="connsiteX12" fmla="*/ 337185 w 919162"/>
                      <a:gd name="connsiteY12" fmla="*/ 229553 h 296227"/>
                      <a:gd name="connsiteX13" fmla="*/ 321945 w 919162"/>
                      <a:gd name="connsiteY13" fmla="*/ 219075 h 296227"/>
                      <a:gd name="connsiteX14" fmla="*/ 300990 w 919162"/>
                      <a:gd name="connsiteY14" fmla="*/ 226695 h 296227"/>
                      <a:gd name="connsiteX15" fmla="*/ 299085 w 919162"/>
                      <a:gd name="connsiteY15" fmla="*/ 209550 h 296227"/>
                      <a:gd name="connsiteX16" fmla="*/ 277178 w 919162"/>
                      <a:gd name="connsiteY16" fmla="*/ 198120 h 296227"/>
                      <a:gd name="connsiteX17" fmla="*/ 262890 w 919162"/>
                      <a:gd name="connsiteY17" fmla="*/ 196215 h 296227"/>
                      <a:gd name="connsiteX18" fmla="*/ 253365 w 919162"/>
                      <a:gd name="connsiteY18" fmla="*/ 185738 h 296227"/>
                      <a:gd name="connsiteX19" fmla="*/ 224790 w 919162"/>
                      <a:gd name="connsiteY19" fmla="*/ 188595 h 296227"/>
                      <a:gd name="connsiteX20" fmla="*/ 213360 w 919162"/>
                      <a:gd name="connsiteY20" fmla="*/ 180975 h 296227"/>
                      <a:gd name="connsiteX21" fmla="*/ 201930 w 919162"/>
                      <a:gd name="connsiteY21" fmla="*/ 180975 h 296227"/>
                      <a:gd name="connsiteX22" fmla="*/ 190500 w 919162"/>
                      <a:gd name="connsiteY22" fmla="*/ 189547 h 296227"/>
                      <a:gd name="connsiteX23" fmla="*/ 138113 w 919162"/>
                      <a:gd name="connsiteY23" fmla="*/ 196215 h 296227"/>
                      <a:gd name="connsiteX24" fmla="*/ 75248 w 919162"/>
                      <a:gd name="connsiteY24" fmla="*/ 156210 h 296227"/>
                      <a:gd name="connsiteX25" fmla="*/ 85725 w 919162"/>
                      <a:gd name="connsiteY25" fmla="*/ 102870 h 296227"/>
                      <a:gd name="connsiteX26" fmla="*/ 81915 w 919162"/>
                      <a:gd name="connsiteY26" fmla="*/ 63818 h 296227"/>
                      <a:gd name="connsiteX27" fmla="*/ 51435 w 919162"/>
                      <a:gd name="connsiteY27" fmla="*/ 28575 h 296227"/>
                      <a:gd name="connsiteX28" fmla="*/ 16192 w 919162"/>
                      <a:gd name="connsiteY28" fmla="*/ 29528 h 296227"/>
                      <a:gd name="connsiteX29" fmla="*/ 12383 w 919162"/>
                      <a:gd name="connsiteY29" fmla="*/ 19050 h 296227"/>
                      <a:gd name="connsiteX30" fmla="*/ 16192 w 919162"/>
                      <a:gd name="connsiteY30" fmla="*/ 7620 h 296227"/>
                      <a:gd name="connsiteX31" fmla="*/ 9525 w 919162"/>
                      <a:gd name="connsiteY31" fmla="*/ 0 h 296227"/>
                      <a:gd name="connsiteX32" fmla="*/ 0 w 919162"/>
                      <a:gd name="connsiteY32" fmla="*/ 953 h 29622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</a:cxnLst>
                    <a:rect l="l" t="t" r="r" b="b"/>
                    <a:pathLst>
                      <a:path w="919162" h="296227">
                        <a:moveTo>
                          <a:pt x="919163" y="296228"/>
                        </a:moveTo>
                        <a:lnTo>
                          <a:pt x="630555" y="226695"/>
                        </a:lnTo>
                        <a:lnTo>
                          <a:pt x="603885" y="236220"/>
                        </a:lnTo>
                        <a:lnTo>
                          <a:pt x="552450" y="227647"/>
                        </a:lnTo>
                        <a:lnTo>
                          <a:pt x="535305" y="219075"/>
                        </a:lnTo>
                        <a:lnTo>
                          <a:pt x="521017" y="230505"/>
                        </a:lnTo>
                        <a:lnTo>
                          <a:pt x="489585" y="226695"/>
                        </a:lnTo>
                        <a:lnTo>
                          <a:pt x="446723" y="231458"/>
                        </a:lnTo>
                        <a:lnTo>
                          <a:pt x="438150" y="238125"/>
                        </a:lnTo>
                        <a:lnTo>
                          <a:pt x="398145" y="234315"/>
                        </a:lnTo>
                        <a:lnTo>
                          <a:pt x="390525" y="219075"/>
                        </a:lnTo>
                        <a:lnTo>
                          <a:pt x="379095" y="217170"/>
                        </a:lnTo>
                        <a:lnTo>
                          <a:pt x="337185" y="229553"/>
                        </a:lnTo>
                        <a:lnTo>
                          <a:pt x="321945" y="219075"/>
                        </a:lnTo>
                        <a:lnTo>
                          <a:pt x="300990" y="226695"/>
                        </a:lnTo>
                        <a:lnTo>
                          <a:pt x="299085" y="209550"/>
                        </a:lnTo>
                        <a:lnTo>
                          <a:pt x="277178" y="198120"/>
                        </a:lnTo>
                        <a:lnTo>
                          <a:pt x="262890" y="196215"/>
                        </a:lnTo>
                        <a:lnTo>
                          <a:pt x="253365" y="185738"/>
                        </a:lnTo>
                        <a:lnTo>
                          <a:pt x="224790" y="188595"/>
                        </a:lnTo>
                        <a:lnTo>
                          <a:pt x="213360" y="180975"/>
                        </a:lnTo>
                        <a:lnTo>
                          <a:pt x="201930" y="180975"/>
                        </a:lnTo>
                        <a:lnTo>
                          <a:pt x="190500" y="189547"/>
                        </a:lnTo>
                        <a:lnTo>
                          <a:pt x="138113" y="196215"/>
                        </a:lnTo>
                        <a:lnTo>
                          <a:pt x="75248" y="156210"/>
                        </a:lnTo>
                        <a:lnTo>
                          <a:pt x="85725" y="102870"/>
                        </a:lnTo>
                        <a:lnTo>
                          <a:pt x="81915" y="63818"/>
                        </a:lnTo>
                        <a:lnTo>
                          <a:pt x="51435" y="28575"/>
                        </a:lnTo>
                        <a:lnTo>
                          <a:pt x="16192" y="29528"/>
                        </a:lnTo>
                        <a:lnTo>
                          <a:pt x="12383" y="19050"/>
                        </a:lnTo>
                        <a:lnTo>
                          <a:pt x="16192" y="7620"/>
                        </a:lnTo>
                        <a:lnTo>
                          <a:pt x="9525" y="0"/>
                        </a:lnTo>
                        <a:lnTo>
                          <a:pt x="0" y="953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595" name="Freeform: Shape 594">
                    <a:extLst>
                      <a:ext uri="{FF2B5EF4-FFF2-40B4-BE49-F238E27FC236}">
                        <a16:creationId xmlns:a16="http://schemas.microsoft.com/office/drawing/2014/main" id="{597C98B8-73B1-7F3C-5366-A3D7C9EF349B}"/>
                      </a:ext>
                    </a:extLst>
                  </p:cNvPr>
                  <p:cNvSpPr/>
                  <p:nvPr/>
                </p:nvSpPr>
                <p:spPr>
                  <a:xfrm>
                    <a:off x="8546781" y="2748914"/>
                    <a:ext cx="196215" cy="187642"/>
                  </a:xfrm>
                  <a:custGeom>
                    <a:avLst/>
                    <a:gdLst>
                      <a:gd name="connsiteX0" fmla="*/ 0 w 196215"/>
                      <a:gd name="connsiteY0" fmla="*/ 0 h 187642"/>
                      <a:gd name="connsiteX1" fmla="*/ 30480 w 196215"/>
                      <a:gd name="connsiteY1" fmla="*/ 187642 h 187642"/>
                      <a:gd name="connsiteX2" fmla="*/ 196215 w 196215"/>
                      <a:gd name="connsiteY2" fmla="*/ 160020 h 18764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96215" h="187642">
                        <a:moveTo>
                          <a:pt x="0" y="0"/>
                        </a:moveTo>
                        <a:lnTo>
                          <a:pt x="30480" y="187642"/>
                        </a:lnTo>
                        <a:lnTo>
                          <a:pt x="196215" y="160020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596" name="Freeform: Shape 595">
                    <a:extLst>
                      <a:ext uri="{FF2B5EF4-FFF2-40B4-BE49-F238E27FC236}">
                        <a16:creationId xmlns:a16="http://schemas.microsoft.com/office/drawing/2014/main" id="{C4054A32-C736-C4E4-9847-6AE1E5DAB6B9}"/>
                      </a:ext>
                    </a:extLst>
                  </p:cNvPr>
                  <p:cNvSpPr/>
                  <p:nvPr/>
                </p:nvSpPr>
                <p:spPr>
                  <a:xfrm>
                    <a:off x="4875846" y="1973579"/>
                    <a:ext cx="37147" cy="418147"/>
                  </a:xfrm>
                  <a:custGeom>
                    <a:avLst/>
                    <a:gdLst>
                      <a:gd name="connsiteX0" fmla="*/ 0 w 37147"/>
                      <a:gd name="connsiteY0" fmla="*/ 418148 h 418147"/>
                      <a:gd name="connsiteX1" fmla="*/ 37147 w 37147"/>
                      <a:gd name="connsiteY1" fmla="*/ 0 h 41814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37147" h="418147">
                        <a:moveTo>
                          <a:pt x="0" y="418148"/>
                        </a:moveTo>
                        <a:lnTo>
                          <a:pt x="37147" y="0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597" name="Freeform: Shape 596">
                    <a:extLst>
                      <a:ext uri="{FF2B5EF4-FFF2-40B4-BE49-F238E27FC236}">
                        <a16:creationId xmlns:a16="http://schemas.microsoft.com/office/drawing/2014/main" id="{F8E0FBD8-85CF-108A-8E1E-63E3F934F6BB}"/>
                      </a:ext>
                    </a:extLst>
                  </p:cNvPr>
                  <p:cNvSpPr/>
                  <p:nvPr/>
                </p:nvSpPr>
                <p:spPr>
                  <a:xfrm>
                    <a:off x="8174354" y="3617594"/>
                    <a:ext cx="320992" cy="45720"/>
                  </a:xfrm>
                  <a:custGeom>
                    <a:avLst/>
                    <a:gdLst>
                      <a:gd name="connsiteX0" fmla="*/ 0 w 320992"/>
                      <a:gd name="connsiteY0" fmla="*/ 45720 h 45720"/>
                      <a:gd name="connsiteX1" fmla="*/ 275272 w 320992"/>
                      <a:gd name="connsiteY1" fmla="*/ 14288 h 45720"/>
                      <a:gd name="connsiteX2" fmla="*/ 277177 w 320992"/>
                      <a:gd name="connsiteY2" fmla="*/ 4763 h 45720"/>
                      <a:gd name="connsiteX3" fmla="*/ 320993 w 320992"/>
                      <a:gd name="connsiteY3" fmla="*/ 0 h 45720"/>
                      <a:gd name="connsiteX4" fmla="*/ 318135 w 320992"/>
                      <a:gd name="connsiteY4" fmla="*/ 6668 h 4572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320992" h="45720">
                        <a:moveTo>
                          <a:pt x="0" y="45720"/>
                        </a:moveTo>
                        <a:lnTo>
                          <a:pt x="275272" y="14288"/>
                        </a:lnTo>
                        <a:lnTo>
                          <a:pt x="277177" y="4763"/>
                        </a:lnTo>
                        <a:lnTo>
                          <a:pt x="320993" y="0"/>
                        </a:lnTo>
                        <a:lnTo>
                          <a:pt x="318135" y="6668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598" name="Freeform: Shape 597">
                    <a:extLst>
                      <a:ext uri="{FF2B5EF4-FFF2-40B4-BE49-F238E27FC236}">
                        <a16:creationId xmlns:a16="http://schemas.microsoft.com/office/drawing/2014/main" id="{63EA047A-1549-F75A-9BD7-A6F0FF326752}"/>
                      </a:ext>
                    </a:extLst>
                  </p:cNvPr>
                  <p:cNvSpPr/>
                  <p:nvPr/>
                </p:nvSpPr>
                <p:spPr>
                  <a:xfrm>
                    <a:off x="3749991" y="2471737"/>
                    <a:ext cx="305752" cy="254317"/>
                  </a:xfrm>
                  <a:custGeom>
                    <a:avLst/>
                    <a:gdLst>
                      <a:gd name="connsiteX0" fmla="*/ 31433 w 305752"/>
                      <a:gd name="connsiteY0" fmla="*/ 0 h 254317"/>
                      <a:gd name="connsiteX1" fmla="*/ 0 w 305752"/>
                      <a:gd name="connsiteY1" fmla="*/ 208597 h 254317"/>
                      <a:gd name="connsiteX2" fmla="*/ 305752 w 305752"/>
                      <a:gd name="connsiteY2" fmla="*/ 254317 h 25431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305752" h="254317">
                        <a:moveTo>
                          <a:pt x="31433" y="0"/>
                        </a:moveTo>
                        <a:lnTo>
                          <a:pt x="0" y="208597"/>
                        </a:lnTo>
                        <a:lnTo>
                          <a:pt x="305752" y="254317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  <p:sp>
                <p:nvSpPr>
                  <p:cNvPr id="599" name="Freeform: Shape 598">
                    <a:extLst>
                      <a:ext uri="{FF2B5EF4-FFF2-40B4-BE49-F238E27FC236}">
                        <a16:creationId xmlns:a16="http://schemas.microsoft.com/office/drawing/2014/main" id="{F1C10432-A14F-BD1D-BEDA-05920F10BA87}"/>
                      </a:ext>
                    </a:extLst>
                  </p:cNvPr>
                  <p:cNvSpPr/>
                  <p:nvPr/>
                </p:nvSpPr>
                <p:spPr>
                  <a:xfrm>
                    <a:off x="8411526" y="2935604"/>
                    <a:ext cx="624840" cy="557212"/>
                  </a:xfrm>
                  <a:custGeom>
                    <a:avLst/>
                    <a:gdLst>
                      <a:gd name="connsiteX0" fmla="*/ 953 w 624840"/>
                      <a:gd name="connsiteY0" fmla="*/ 497205 h 557212"/>
                      <a:gd name="connsiteX1" fmla="*/ 7620 w 624840"/>
                      <a:gd name="connsiteY1" fmla="*/ 502920 h 557212"/>
                      <a:gd name="connsiteX2" fmla="*/ 0 w 624840"/>
                      <a:gd name="connsiteY2" fmla="*/ 514350 h 557212"/>
                      <a:gd name="connsiteX3" fmla="*/ 14288 w 624840"/>
                      <a:gd name="connsiteY3" fmla="*/ 521017 h 557212"/>
                      <a:gd name="connsiteX4" fmla="*/ 15240 w 624840"/>
                      <a:gd name="connsiteY4" fmla="*/ 535305 h 557212"/>
                      <a:gd name="connsiteX5" fmla="*/ 57150 w 624840"/>
                      <a:gd name="connsiteY5" fmla="*/ 557213 h 557212"/>
                      <a:gd name="connsiteX6" fmla="*/ 79058 w 624840"/>
                      <a:gd name="connsiteY6" fmla="*/ 556260 h 557212"/>
                      <a:gd name="connsiteX7" fmla="*/ 97155 w 624840"/>
                      <a:gd name="connsiteY7" fmla="*/ 539115 h 557212"/>
                      <a:gd name="connsiteX8" fmla="*/ 104775 w 624840"/>
                      <a:gd name="connsiteY8" fmla="*/ 522923 h 557212"/>
                      <a:gd name="connsiteX9" fmla="*/ 133350 w 624840"/>
                      <a:gd name="connsiteY9" fmla="*/ 540068 h 557212"/>
                      <a:gd name="connsiteX10" fmla="*/ 185738 w 624840"/>
                      <a:gd name="connsiteY10" fmla="*/ 517208 h 557212"/>
                      <a:gd name="connsiteX11" fmla="*/ 190500 w 624840"/>
                      <a:gd name="connsiteY11" fmla="*/ 508635 h 557212"/>
                      <a:gd name="connsiteX12" fmla="*/ 182880 w 624840"/>
                      <a:gd name="connsiteY12" fmla="*/ 503873 h 557212"/>
                      <a:gd name="connsiteX13" fmla="*/ 188595 w 624840"/>
                      <a:gd name="connsiteY13" fmla="*/ 490538 h 557212"/>
                      <a:gd name="connsiteX14" fmla="*/ 202883 w 624840"/>
                      <a:gd name="connsiteY14" fmla="*/ 500063 h 557212"/>
                      <a:gd name="connsiteX15" fmla="*/ 243840 w 624840"/>
                      <a:gd name="connsiteY15" fmla="*/ 470535 h 557212"/>
                      <a:gd name="connsiteX16" fmla="*/ 250508 w 624840"/>
                      <a:gd name="connsiteY16" fmla="*/ 481013 h 557212"/>
                      <a:gd name="connsiteX17" fmla="*/ 272415 w 624840"/>
                      <a:gd name="connsiteY17" fmla="*/ 461963 h 557212"/>
                      <a:gd name="connsiteX18" fmla="*/ 271463 w 624840"/>
                      <a:gd name="connsiteY18" fmla="*/ 448627 h 557212"/>
                      <a:gd name="connsiteX19" fmla="*/ 285750 w 624840"/>
                      <a:gd name="connsiteY19" fmla="*/ 430530 h 557212"/>
                      <a:gd name="connsiteX20" fmla="*/ 271463 w 624840"/>
                      <a:gd name="connsiteY20" fmla="*/ 419100 h 557212"/>
                      <a:gd name="connsiteX21" fmla="*/ 280988 w 624840"/>
                      <a:gd name="connsiteY21" fmla="*/ 387667 h 557212"/>
                      <a:gd name="connsiteX22" fmla="*/ 316230 w 624840"/>
                      <a:gd name="connsiteY22" fmla="*/ 327660 h 557212"/>
                      <a:gd name="connsiteX23" fmla="*/ 312420 w 624840"/>
                      <a:gd name="connsiteY23" fmla="*/ 309563 h 557212"/>
                      <a:gd name="connsiteX24" fmla="*/ 332423 w 624840"/>
                      <a:gd name="connsiteY24" fmla="*/ 288608 h 557212"/>
                      <a:gd name="connsiteX25" fmla="*/ 328613 w 624840"/>
                      <a:gd name="connsiteY25" fmla="*/ 274320 h 557212"/>
                      <a:gd name="connsiteX26" fmla="*/ 341948 w 624840"/>
                      <a:gd name="connsiteY26" fmla="*/ 258127 h 557212"/>
                      <a:gd name="connsiteX27" fmla="*/ 342900 w 624840"/>
                      <a:gd name="connsiteY27" fmla="*/ 213360 h 557212"/>
                      <a:gd name="connsiteX28" fmla="*/ 364808 w 624840"/>
                      <a:gd name="connsiteY28" fmla="*/ 220027 h 557212"/>
                      <a:gd name="connsiteX29" fmla="*/ 377190 w 624840"/>
                      <a:gd name="connsiteY29" fmla="*/ 238125 h 557212"/>
                      <a:gd name="connsiteX30" fmla="*/ 403860 w 624840"/>
                      <a:gd name="connsiteY30" fmla="*/ 242888 h 557212"/>
                      <a:gd name="connsiteX31" fmla="*/ 416243 w 624840"/>
                      <a:gd name="connsiteY31" fmla="*/ 227648 h 557212"/>
                      <a:gd name="connsiteX32" fmla="*/ 438150 w 624840"/>
                      <a:gd name="connsiteY32" fmla="*/ 146685 h 557212"/>
                      <a:gd name="connsiteX33" fmla="*/ 461010 w 624840"/>
                      <a:gd name="connsiteY33" fmla="*/ 157163 h 557212"/>
                      <a:gd name="connsiteX34" fmla="*/ 470535 w 624840"/>
                      <a:gd name="connsiteY34" fmla="*/ 133350 h 557212"/>
                      <a:gd name="connsiteX35" fmla="*/ 479108 w 624840"/>
                      <a:gd name="connsiteY35" fmla="*/ 125730 h 557212"/>
                      <a:gd name="connsiteX36" fmla="*/ 492443 w 624840"/>
                      <a:gd name="connsiteY36" fmla="*/ 108585 h 557212"/>
                      <a:gd name="connsiteX37" fmla="*/ 501015 w 624840"/>
                      <a:gd name="connsiteY37" fmla="*/ 100965 h 557212"/>
                      <a:gd name="connsiteX38" fmla="*/ 505778 w 624840"/>
                      <a:gd name="connsiteY38" fmla="*/ 80963 h 557212"/>
                      <a:gd name="connsiteX39" fmla="*/ 517208 w 624840"/>
                      <a:gd name="connsiteY39" fmla="*/ 73342 h 557212"/>
                      <a:gd name="connsiteX40" fmla="*/ 516255 w 624840"/>
                      <a:gd name="connsiteY40" fmla="*/ 45720 h 557212"/>
                      <a:gd name="connsiteX41" fmla="*/ 523875 w 624840"/>
                      <a:gd name="connsiteY41" fmla="*/ 23813 h 557212"/>
                      <a:gd name="connsiteX42" fmla="*/ 515303 w 624840"/>
                      <a:gd name="connsiteY42" fmla="*/ 8573 h 557212"/>
                      <a:gd name="connsiteX43" fmla="*/ 517208 w 624840"/>
                      <a:gd name="connsiteY43" fmla="*/ 0 h 557212"/>
                      <a:gd name="connsiteX44" fmla="*/ 612458 w 624840"/>
                      <a:gd name="connsiteY44" fmla="*/ 49530 h 557212"/>
                      <a:gd name="connsiteX45" fmla="*/ 617220 w 624840"/>
                      <a:gd name="connsiteY45" fmla="*/ 27623 h 557212"/>
                      <a:gd name="connsiteX46" fmla="*/ 621030 w 624840"/>
                      <a:gd name="connsiteY46" fmla="*/ 12383 h 557212"/>
                      <a:gd name="connsiteX47" fmla="*/ 624840 w 624840"/>
                      <a:gd name="connsiteY47" fmla="*/ 5715 h 55721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  <a:cxn ang="0">
                        <a:pos x="connsiteX40" y="connsiteY40"/>
                      </a:cxn>
                      <a:cxn ang="0">
                        <a:pos x="connsiteX41" y="connsiteY41"/>
                      </a:cxn>
                      <a:cxn ang="0">
                        <a:pos x="connsiteX42" y="connsiteY42"/>
                      </a:cxn>
                      <a:cxn ang="0">
                        <a:pos x="connsiteX43" y="connsiteY43"/>
                      </a:cxn>
                      <a:cxn ang="0">
                        <a:pos x="connsiteX44" y="connsiteY44"/>
                      </a:cxn>
                      <a:cxn ang="0">
                        <a:pos x="connsiteX45" y="connsiteY45"/>
                      </a:cxn>
                      <a:cxn ang="0">
                        <a:pos x="connsiteX46" y="connsiteY46"/>
                      </a:cxn>
                      <a:cxn ang="0">
                        <a:pos x="connsiteX47" y="connsiteY47"/>
                      </a:cxn>
                    </a:cxnLst>
                    <a:rect l="l" t="t" r="r" b="b"/>
                    <a:pathLst>
                      <a:path w="624840" h="557212">
                        <a:moveTo>
                          <a:pt x="953" y="497205"/>
                        </a:moveTo>
                        <a:lnTo>
                          <a:pt x="7620" y="502920"/>
                        </a:lnTo>
                        <a:lnTo>
                          <a:pt x="0" y="514350"/>
                        </a:lnTo>
                        <a:lnTo>
                          <a:pt x="14288" y="521017"/>
                        </a:lnTo>
                        <a:lnTo>
                          <a:pt x="15240" y="535305"/>
                        </a:lnTo>
                        <a:lnTo>
                          <a:pt x="57150" y="557213"/>
                        </a:lnTo>
                        <a:lnTo>
                          <a:pt x="79058" y="556260"/>
                        </a:lnTo>
                        <a:lnTo>
                          <a:pt x="97155" y="539115"/>
                        </a:lnTo>
                        <a:lnTo>
                          <a:pt x="104775" y="522923"/>
                        </a:lnTo>
                        <a:lnTo>
                          <a:pt x="133350" y="540068"/>
                        </a:lnTo>
                        <a:lnTo>
                          <a:pt x="185738" y="517208"/>
                        </a:lnTo>
                        <a:lnTo>
                          <a:pt x="190500" y="508635"/>
                        </a:lnTo>
                        <a:lnTo>
                          <a:pt x="182880" y="503873"/>
                        </a:lnTo>
                        <a:lnTo>
                          <a:pt x="188595" y="490538"/>
                        </a:lnTo>
                        <a:lnTo>
                          <a:pt x="202883" y="500063"/>
                        </a:lnTo>
                        <a:lnTo>
                          <a:pt x="243840" y="470535"/>
                        </a:lnTo>
                        <a:lnTo>
                          <a:pt x="250508" y="481013"/>
                        </a:lnTo>
                        <a:lnTo>
                          <a:pt x="272415" y="461963"/>
                        </a:lnTo>
                        <a:lnTo>
                          <a:pt x="271463" y="448627"/>
                        </a:lnTo>
                        <a:lnTo>
                          <a:pt x="285750" y="430530"/>
                        </a:lnTo>
                        <a:lnTo>
                          <a:pt x="271463" y="419100"/>
                        </a:lnTo>
                        <a:lnTo>
                          <a:pt x="280988" y="387667"/>
                        </a:lnTo>
                        <a:lnTo>
                          <a:pt x="316230" y="327660"/>
                        </a:lnTo>
                        <a:lnTo>
                          <a:pt x="312420" y="309563"/>
                        </a:lnTo>
                        <a:lnTo>
                          <a:pt x="332423" y="288608"/>
                        </a:lnTo>
                        <a:lnTo>
                          <a:pt x="328613" y="274320"/>
                        </a:lnTo>
                        <a:lnTo>
                          <a:pt x="341948" y="258127"/>
                        </a:lnTo>
                        <a:lnTo>
                          <a:pt x="342900" y="213360"/>
                        </a:lnTo>
                        <a:lnTo>
                          <a:pt x="364808" y="220027"/>
                        </a:lnTo>
                        <a:lnTo>
                          <a:pt x="377190" y="238125"/>
                        </a:lnTo>
                        <a:lnTo>
                          <a:pt x="403860" y="242888"/>
                        </a:lnTo>
                        <a:lnTo>
                          <a:pt x="416243" y="227648"/>
                        </a:lnTo>
                        <a:lnTo>
                          <a:pt x="438150" y="146685"/>
                        </a:lnTo>
                        <a:lnTo>
                          <a:pt x="461010" y="157163"/>
                        </a:lnTo>
                        <a:lnTo>
                          <a:pt x="470535" y="133350"/>
                        </a:lnTo>
                        <a:lnTo>
                          <a:pt x="479108" y="125730"/>
                        </a:lnTo>
                        <a:lnTo>
                          <a:pt x="492443" y="108585"/>
                        </a:lnTo>
                        <a:lnTo>
                          <a:pt x="501015" y="100965"/>
                        </a:lnTo>
                        <a:lnTo>
                          <a:pt x="505778" y="80963"/>
                        </a:lnTo>
                        <a:lnTo>
                          <a:pt x="517208" y="73342"/>
                        </a:lnTo>
                        <a:lnTo>
                          <a:pt x="516255" y="45720"/>
                        </a:lnTo>
                        <a:lnTo>
                          <a:pt x="523875" y="23813"/>
                        </a:lnTo>
                        <a:lnTo>
                          <a:pt x="515303" y="8573"/>
                        </a:lnTo>
                        <a:lnTo>
                          <a:pt x="517208" y="0"/>
                        </a:lnTo>
                        <a:lnTo>
                          <a:pt x="612458" y="49530"/>
                        </a:lnTo>
                        <a:lnTo>
                          <a:pt x="617220" y="27623"/>
                        </a:lnTo>
                        <a:lnTo>
                          <a:pt x="621030" y="12383"/>
                        </a:lnTo>
                        <a:lnTo>
                          <a:pt x="624840" y="5715"/>
                        </a:lnTo>
                      </a:path>
                    </a:pathLst>
                  </a:custGeom>
                  <a:noFill/>
                  <a:ln w="9525" cap="flat">
                    <a:solidFill>
                      <a:srgbClr val="FFFFFF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en-US" sz="1200" b="1">
                      <a:solidFill>
                        <a:schemeClr val="bg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415" name="TextBox 414">
                <a:extLst>
                  <a:ext uri="{FF2B5EF4-FFF2-40B4-BE49-F238E27FC236}">
                    <a16:creationId xmlns:a16="http://schemas.microsoft.com/office/drawing/2014/main" id="{DB808E7D-9475-5AFC-F053-E50BA76E4CF8}"/>
                  </a:ext>
                </a:extLst>
              </p:cNvPr>
              <p:cNvSpPr txBox="1"/>
              <p:nvPr/>
            </p:nvSpPr>
            <p:spPr>
              <a:xfrm>
                <a:off x="3565108" y="2567267"/>
                <a:ext cx="387397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b="1">
                    <a:solidFill>
                      <a:schemeClr val="bg1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ID</a:t>
                </a:r>
              </a:p>
            </p:txBody>
          </p:sp>
          <p:sp>
            <p:nvSpPr>
              <p:cNvPr id="416" name="TextBox 415">
                <a:extLst>
                  <a:ext uri="{FF2B5EF4-FFF2-40B4-BE49-F238E27FC236}">
                    <a16:creationId xmlns:a16="http://schemas.microsoft.com/office/drawing/2014/main" id="{97FD0CFC-2DF9-50F0-4CCF-87CCDA2215B6}"/>
                  </a:ext>
                </a:extLst>
              </p:cNvPr>
              <p:cNvSpPr txBox="1"/>
              <p:nvPr/>
            </p:nvSpPr>
            <p:spPr>
              <a:xfrm>
                <a:off x="2527380" y="3671014"/>
                <a:ext cx="474206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b="1">
                    <a:solidFill>
                      <a:schemeClr val="bg1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CA</a:t>
                </a:r>
              </a:p>
            </p:txBody>
          </p:sp>
          <p:sp>
            <p:nvSpPr>
              <p:cNvPr id="417" name="TextBox 416">
                <a:extLst>
                  <a:ext uri="{FF2B5EF4-FFF2-40B4-BE49-F238E27FC236}">
                    <a16:creationId xmlns:a16="http://schemas.microsoft.com/office/drawing/2014/main" id="{3EB0A1EB-7CC7-0E64-5EB6-06FCB03B88DF}"/>
                  </a:ext>
                </a:extLst>
              </p:cNvPr>
              <p:cNvSpPr txBox="1"/>
              <p:nvPr/>
            </p:nvSpPr>
            <p:spPr>
              <a:xfrm>
                <a:off x="4238786" y="5980426"/>
                <a:ext cx="474206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b="1">
                    <a:solidFill>
                      <a:srgbClr val="1B1464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HI</a:t>
                </a:r>
              </a:p>
            </p:txBody>
          </p:sp>
          <p:sp>
            <p:nvSpPr>
              <p:cNvPr id="418" name="TextBox 417">
                <a:extLst>
                  <a:ext uri="{FF2B5EF4-FFF2-40B4-BE49-F238E27FC236}">
                    <a16:creationId xmlns:a16="http://schemas.microsoft.com/office/drawing/2014/main" id="{BB4356EE-7DF8-8A47-C0BD-A600DB514FBB}"/>
                  </a:ext>
                </a:extLst>
              </p:cNvPr>
              <p:cNvSpPr txBox="1"/>
              <p:nvPr/>
            </p:nvSpPr>
            <p:spPr>
              <a:xfrm>
                <a:off x="5760455" y="4384106"/>
                <a:ext cx="474206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b="1">
                    <a:solidFill>
                      <a:schemeClr val="bg1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OK</a:t>
                </a:r>
              </a:p>
            </p:txBody>
          </p:sp>
          <p:sp>
            <p:nvSpPr>
              <p:cNvPr id="419" name="TextBox 418">
                <a:extLst>
                  <a:ext uri="{FF2B5EF4-FFF2-40B4-BE49-F238E27FC236}">
                    <a16:creationId xmlns:a16="http://schemas.microsoft.com/office/drawing/2014/main" id="{1BCEA4FC-4091-1E33-96F3-B194AC1E4843}"/>
                  </a:ext>
                </a:extLst>
              </p:cNvPr>
              <p:cNvSpPr txBox="1"/>
              <p:nvPr/>
            </p:nvSpPr>
            <p:spPr>
              <a:xfrm>
                <a:off x="7606909" y="3913630"/>
                <a:ext cx="474206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b="1">
                    <a:solidFill>
                      <a:schemeClr val="bg1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KY</a:t>
                </a:r>
              </a:p>
            </p:txBody>
          </p:sp>
          <p:sp>
            <p:nvSpPr>
              <p:cNvPr id="420" name="TextBox 419">
                <a:extLst>
                  <a:ext uri="{FF2B5EF4-FFF2-40B4-BE49-F238E27FC236}">
                    <a16:creationId xmlns:a16="http://schemas.microsoft.com/office/drawing/2014/main" id="{D8DF8212-69E9-98B5-AFA4-67A0156895CA}"/>
                  </a:ext>
                </a:extLst>
              </p:cNvPr>
              <p:cNvSpPr txBox="1"/>
              <p:nvPr/>
            </p:nvSpPr>
            <p:spPr>
              <a:xfrm>
                <a:off x="8365041" y="5546070"/>
                <a:ext cx="474206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b="1">
                    <a:solidFill>
                      <a:schemeClr val="bg1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FL</a:t>
                </a:r>
              </a:p>
            </p:txBody>
          </p:sp>
          <p:sp>
            <p:nvSpPr>
              <p:cNvPr id="421" name="TextBox 420">
                <a:extLst>
                  <a:ext uri="{FF2B5EF4-FFF2-40B4-BE49-F238E27FC236}">
                    <a16:creationId xmlns:a16="http://schemas.microsoft.com/office/drawing/2014/main" id="{1061F337-1682-CB6E-A2C3-257E139A8AC3}"/>
                  </a:ext>
                </a:extLst>
              </p:cNvPr>
              <p:cNvSpPr txBox="1"/>
              <p:nvPr/>
            </p:nvSpPr>
            <p:spPr>
              <a:xfrm>
                <a:off x="6567135" y="5187224"/>
                <a:ext cx="474206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b="1">
                    <a:solidFill>
                      <a:schemeClr val="bg1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LA</a:t>
                </a:r>
              </a:p>
            </p:txBody>
          </p:sp>
          <p:sp>
            <p:nvSpPr>
              <p:cNvPr id="422" name="TextBox 421">
                <a:extLst>
                  <a:ext uri="{FF2B5EF4-FFF2-40B4-BE49-F238E27FC236}">
                    <a16:creationId xmlns:a16="http://schemas.microsoft.com/office/drawing/2014/main" id="{C83EF011-8461-09B9-3ADF-0695F71B2B4D}"/>
                  </a:ext>
                </a:extLst>
              </p:cNvPr>
              <p:cNvSpPr txBox="1"/>
              <p:nvPr/>
            </p:nvSpPr>
            <p:spPr>
              <a:xfrm>
                <a:off x="8233518" y="3602680"/>
                <a:ext cx="474206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b="1">
                    <a:solidFill>
                      <a:schemeClr val="bg1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WV</a:t>
                </a:r>
              </a:p>
            </p:txBody>
          </p:sp>
          <p:sp>
            <p:nvSpPr>
              <p:cNvPr id="423" name="TextBox 422">
                <a:extLst>
                  <a:ext uri="{FF2B5EF4-FFF2-40B4-BE49-F238E27FC236}">
                    <a16:creationId xmlns:a16="http://schemas.microsoft.com/office/drawing/2014/main" id="{8E12707D-E050-3065-4174-725A0CF4B615}"/>
                  </a:ext>
                </a:extLst>
              </p:cNvPr>
              <p:cNvSpPr txBox="1"/>
              <p:nvPr/>
            </p:nvSpPr>
            <p:spPr>
              <a:xfrm>
                <a:off x="8603226" y="3748305"/>
                <a:ext cx="474206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b="1">
                    <a:solidFill>
                      <a:schemeClr val="bg1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VA</a:t>
                </a:r>
              </a:p>
            </p:txBody>
          </p:sp>
          <p:sp>
            <p:nvSpPr>
              <p:cNvPr id="424" name="TextBox 423">
                <a:extLst>
                  <a:ext uri="{FF2B5EF4-FFF2-40B4-BE49-F238E27FC236}">
                    <a16:creationId xmlns:a16="http://schemas.microsoft.com/office/drawing/2014/main" id="{7C4FAE86-286F-1D2A-751C-1FD2D9783FED}"/>
                  </a:ext>
                </a:extLst>
              </p:cNvPr>
              <p:cNvSpPr txBox="1"/>
              <p:nvPr/>
            </p:nvSpPr>
            <p:spPr>
              <a:xfrm>
                <a:off x="9305056" y="3679544"/>
                <a:ext cx="426550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900" b="1">
                    <a:solidFill>
                      <a:srgbClr val="1B1464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MD</a:t>
                </a:r>
              </a:p>
            </p:txBody>
          </p:sp>
          <p:cxnSp>
            <p:nvCxnSpPr>
              <p:cNvPr id="425" name="Straight Connector 424">
                <a:extLst>
                  <a:ext uri="{FF2B5EF4-FFF2-40B4-BE49-F238E27FC236}">
                    <a16:creationId xmlns:a16="http://schemas.microsoft.com/office/drawing/2014/main" id="{07FCFA1F-49C5-D5F0-D9C9-F387E160C60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49069" y="3681251"/>
                <a:ext cx="167978" cy="101969"/>
              </a:xfrm>
              <a:prstGeom prst="line">
                <a:avLst/>
              </a:prstGeom>
              <a:ln>
                <a:solidFill>
                  <a:srgbClr val="1B1464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26" name="TextBox 425">
                <a:extLst>
                  <a:ext uri="{FF2B5EF4-FFF2-40B4-BE49-F238E27FC236}">
                    <a16:creationId xmlns:a16="http://schemas.microsoft.com/office/drawing/2014/main" id="{F2B55FC1-8616-E92F-EE72-CA8F5206A7BF}"/>
                  </a:ext>
                </a:extLst>
              </p:cNvPr>
              <p:cNvSpPr txBox="1"/>
              <p:nvPr/>
            </p:nvSpPr>
            <p:spPr>
              <a:xfrm>
                <a:off x="9259545" y="3492428"/>
                <a:ext cx="426550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900" b="1">
                    <a:solidFill>
                      <a:srgbClr val="1B1464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DE</a:t>
                </a:r>
              </a:p>
            </p:txBody>
          </p:sp>
          <p:cxnSp>
            <p:nvCxnSpPr>
              <p:cNvPr id="427" name="Straight Connector 426">
                <a:extLst>
                  <a:ext uri="{FF2B5EF4-FFF2-40B4-BE49-F238E27FC236}">
                    <a16:creationId xmlns:a16="http://schemas.microsoft.com/office/drawing/2014/main" id="{FB7B443E-C7EB-CECB-291E-E6CF11F972F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03558" y="3526578"/>
                <a:ext cx="167978" cy="101969"/>
              </a:xfrm>
              <a:prstGeom prst="line">
                <a:avLst/>
              </a:prstGeom>
              <a:ln>
                <a:solidFill>
                  <a:srgbClr val="1B1464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28" name="TextBox 427">
                <a:extLst>
                  <a:ext uri="{FF2B5EF4-FFF2-40B4-BE49-F238E27FC236}">
                    <a16:creationId xmlns:a16="http://schemas.microsoft.com/office/drawing/2014/main" id="{85F500E8-5762-0288-2B0E-CC4C7769BE88}"/>
                  </a:ext>
                </a:extLst>
              </p:cNvPr>
              <p:cNvSpPr txBox="1"/>
              <p:nvPr/>
            </p:nvSpPr>
            <p:spPr>
              <a:xfrm>
                <a:off x="9335224" y="3279327"/>
                <a:ext cx="426550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900" b="1">
                    <a:solidFill>
                      <a:srgbClr val="1B1464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NJ</a:t>
                </a:r>
              </a:p>
            </p:txBody>
          </p:sp>
          <p:cxnSp>
            <p:nvCxnSpPr>
              <p:cNvPr id="429" name="Straight Connector 428">
                <a:extLst>
                  <a:ext uri="{FF2B5EF4-FFF2-40B4-BE49-F238E27FC236}">
                    <a16:creationId xmlns:a16="http://schemas.microsoft.com/office/drawing/2014/main" id="{42B38717-0F37-76D1-42AE-CB969E078C2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87162" y="3285139"/>
                <a:ext cx="167978" cy="101969"/>
              </a:xfrm>
              <a:prstGeom prst="line">
                <a:avLst/>
              </a:prstGeom>
              <a:ln>
                <a:solidFill>
                  <a:srgbClr val="1B1464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30" name="TextBox 429">
                <a:extLst>
                  <a:ext uri="{FF2B5EF4-FFF2-40B4-BE49-F238E27FC236}">
                    <a16:creationId xmlns:a16="http://schemas.microsoft.com/office/drawing/2014/main" id="{6034916F-AC0F-C830-ABCB-139E8E1A27B6}"/>
                  </a:ext>
                </a:extLst>
              </p:cNvPr>
              <p:cNvSpPr txBox="1"/>
              <p:nvPr/>
            </p:nvSpPr>
            <p:spPr>
              <a:xfrm>
                <a:off x="9468023" y="3057967"/>
                <a:ext cx="426550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900" b="1">
                    <a:solidFill>
                      <a:srgbClr val="1B1464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CT</a:t>
                </a:r>
              </a:p>
            </p:txBody>
          </p:sp>
          <p:cxnSp>
            <p:nvCxnSpPr>
              <p:cNvPr id="431" name="Straight Connector 430">
                <a:extLst>
                  <a:ext uri="{FF2B5EF4-FFF2-40B4-BE49-F238E27FC236}">
                    <a16:creationId xmlns:a16="http://schemas.microsoft.com/office/drawing/2014/main" id="{613576D0-A868-DDB0-6E8D-1312CF04EE2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439354" y="3012690"/>
                <a:ext cx="167978" cy="101969"/>
              </a:xfrm>
              <a:prstGeom prst="line">
                <a:avLst/>
              </a:prstGeom>
              <a:ln>
                <a:solidFill>
                  <a:srgbClr val="1B1464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32" name="TextBox 431">
                <a:extLst>
                  <a:ext uri="{FF2B5EF4-FFF2-40B4-BE49-F238E27FC236}">
                    <a16:creationId xmlns:a16="http://schemas.microsoft.com/office/drawing/2014/main" id="{5EF3C59C-87E8-89A3-5879-BC39AFB02825}"/>
                  </a:ext>
                </a:extLst>
              </p:cNvPr>
              <p:cNvSpPr txBox="1"/>
              <p:nvPr/>
            </p:nvSpPr>
            <p:spPr>
              <a:xfrm>
                <a:off x="9674096" y="2984672"/>
                <a:ext cx="426550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900" b="1">
                    <a:solidFill>
                      <a:srgbClr val="1B1464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RI</a:t>
                </a:r>
              </a:p>
            </p:txBody>
          </p:sp>
          <p:cxnSp>
            <p:nvCxnSpPr>
              <p:cNvPr id="433" name="Straight Connector 432">
                <a:extLst>
                  <a:ext uri="{FF2B5EF4-FFF2-40B4-BE49-F238E27FC236}">
                    <a16:creationId xmlns:a16="http://schemas.microsoft.com/office/drawing/2014/main" id="{43B961E2-D8D4-0292-912B-270B93D05C3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632997" y="2955255"/>
                <a:ext cx="167978" cy="101969"/>
              </a:xfrm>
              <a:prstGeom prst="line">
                <a:avLst/>
              </a:prstGeom>
              <a:ln>
                <a:solidFill>
                  <a:srgbClr val="1B1464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34" name="TextBox 433">
                <a:extLst>
                  <a:ext uri="{FF2B5EF4-FFF2-40B4-BE49-F238E27FC236}">
                    <a16:creationId xmlns:a16="http://schemas.microsoft.com/office/drawing/2014/main" id="{CB19777E-F3BA-95CC-E444-DB0CAADD4101}"/>
                  </a:ext>
                </a:extLst>
              </p:cNvPr>
              <p:cNvSpPr txBox="1"/>
              <p:nvPr/>
            </p:nvSpPr>
            <p:spPr>
              <a:xfrm>
                <a:off x="9331867" y="2689364"/>
                <a:ext cx="474206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900" b="1">
                    <a:solidFill>
                      <a:schemeClr val="bg1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MA</a:t>
                </a:r>
              </a:p>
            </p:txBody>
          </p:sp>
          <p:sp>
            <p:nvSpPr>
              <p:cNvPr id="435" name="TextBox 434">
                <a:extLst>
                  <a:ext uri="{FF2B5EF4-FFF2-40B4-BE49-F238E27FC236}">
                    <a16:creationId xmlns:a16="http://schemas.microsoft.com/office/drawing/2014/main" id="{24B40567-5A37-10EF-F2F7-9A215F82663C}"/>
                  </a:ext>
                </a:extLst>
              </p:cNvPr>
              <p:cNvSpPr txBox="1"/>
              <p:nvPr/>
            </p:nvSpPr>
            <p:spPr>
              <a:xfrm>
                <a:off x="9108198" y="2343656"/>
                <a:ext cx="474206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900" b="1">
                    <a:solidFill>
                      <a:schemeClr val="bg1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VT</a:t>
                </a:r>
              </a:p>
            </p:txBody>
          </p:sp>
          <p:sp>
            <p:nvSpPr>
              <p:cNvPr id="436" name="TextBox 435">
                <a:extLst>
                  <a:ext uri="{FF2B5EF4-FFF2-40B4-BE49-F238E27FC236}">
                    <a16:creationId xmlns:a16="http://schemas.microsoft.com/office/drawing/2014/main" id="{D6D9B67D-315E-7BFA-33E1-3A5EA3A66C9A}"/>
                  </a:ext>
                </a:extLst>
              </p:cNvPr>
              <p:cNvSpPr txBox="1"/>
              <p:nvPr/>
            </p:nvSpPr>
            <p:spPr>
              <a:xfrm>
                <a:off x="9287422" y="2506026"/>
                <a:ext cx="474206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900" b="1">
                    <a:solidFill>
                      <a:schemeClr val="bg1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NH</a:t>
                </a:r>
              </a:p>
            </p:txBody>
          </p:sp>
          <p:sp>
            <p:nvSpPr>
              <p:cNvPr id="437" name="TextBox 436">
                <a:extLst>
                  <a:ext uri="{FF2B5EF4-FFF2-40B4-BE49-F238E27FC236}">
                    <a16:creationId xmlns:a16="http://schemas.microsoft.com/office/drawing/2014/main" id="{9E14A21E-7551-30BB-6717-42EAD3111829}"/>
                  </a:ext>
                </a:extLst>
              </p:cNvPr>
              <p:cNvSpPr txBox="1"/>
              <p:nvPr/>
            </p:nvSpPr>
            <p:spPr>
              <a:xfrm>
                <a:off x="6192720" y="2352294"/>
                <a:ext cx="474206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b="1">
                    <a:solidFill>
                      <a:schemeClr val="bg1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MN</a:t>
                </a:r>
              </a:p>
            </p:txBody>
          </p:sp>
          <p:sp>
            <p:nvSpPr>
              <p:cNvPr id="438" name="TextBox 437">
                <a:extLst>
                  <a:ext uri="{FF2B5EF4-FFF2-40B4-BE49-F238E27FC236}">
                    <a16:creationId xmlns:a16="http://schemas.microsoft.com/office/drawing/2014/main" id="{108D59AD-F5FB-7986-8E4E-981FBDE99FC2}"/>
                  </a:ext>
                </a:extLst>
              </p:cNvPr>
              <p:cNvSpPr txBox="1"/>
              <p:nvPr/>
            </p:nvSpPr>
            <p:spPr>
              <a:xfrm>
                <a:off x="2764483" y="5397665"/>
                <a:ext cx="474206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b="1">
                    <a:solidFill>
                      <a:schemeClr val="bg1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AK</a:t>
                </a:r>
              </a:p>
            </p:txBody>
          </p:sp>
          <p:cxnSp>
            <p:nvCxnSpPr>
              <p:cNvPr id="439" name="Straight Connector 438">
                <a:extLst>
                  <a:ext uri="{FF2B5EF4-FFF2-40B4-BE49-F238E27FC236}">
                    <a16:creationId xmlns:a16="http://schemas.microsoft.com/office/drawing/2014/main" id="{735C6DE5-97E0-C45C-0219-6499F224CADB}"/>
                  </a:ext>
                </a:extLst>
              </p:cNvPr>
              <p:cNvCxnSpPr>
                <a:cxnSpLocks/>
                <a:endCxn id="451" idx="6"/>
              </p:cNvCxnSpPr>
              <p:nvPr/>
            </p:nvCxnSpPr>
            <p:spPr>
              <a:xfrm>
                <a:off x="4524127" y="6119634"/>
                <a:ext cx="187392" cy="11010"/>
              </a:xfrm>
              <a:prstGeom prst="line">
                <a:avLst/>
              </a:prstGeom>
              <a:ln>
                <a:solidFill>
                  <a:srgbClr val="1B1464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40" name="TextBox 439">
                <a:extLst>
                  <a:ext uri="{FF2B5EF4-FFF2-40B4-BE49-F238E27FC236}">
                    <a16:creationId xmlns:a16="http://schemas.microsoft.com/office/drawing/2014/main" id="{F0180CFE-9CED-E3F4-E833-B144653903C0}"/>
                  </a:ext>
                </a:extLst>
              </p:cNvPr>
              <p:cNvSpPr txBox="1"/>
              <p:nvPr/>
            </p:nvSpPr>
            <p:spPr>
              <a:xfrm>
                <a:off x="7546863" y="2830082"/>
                <a:ext cx="474206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b="1">
                    <a:solidFill>
                      <a:schemeClr val="bg1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MI</a:t>
                </a:r>
              </a:p>
            </p:txBody>
          </p:sp>
        </p:grpSp>
        <p:sp>
          <p:nvSpPr>
            <p:cNvPr id="413" name="TextBox 412">
              <a:extLst>
                <a:ext uri="{FF2B5EF4-FFF2-40B4-BE49-F238E27FC236}">
                  <a16:creationId xmlns:a16="http://schemas.microsoft.com/office/drawing/2014/main" id="{192BC5B8-805C-DDE4-7DD0-10B7ED56C351}"/>
                </a:ext>
              </a:extLst>
            </p:cNvPr>
            <p:cNvSpPr txBox="1"/>
            <p:nvPr/>
          </p:nvSpPr>
          <p:spPr>
            <a:xfrm>
              <a:off x="7240789" y="3604288"/>
              <a:ext cx="45724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>
                  <a:solidFill>
                    <a:schemeClr val="bg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IL</a:t>
              </a:r>
            </a:p>
          </p:txBody>
        </p:sp>
      </p:grpSp>
      <p:sp>
        <p:nvSpPr>
          <p:cNvPr id="600" name="Rectangle: Rounded Corners 599">
            <a:extLst>
              <a:ext uri="{FF2B5EF4-FFF2-40B4-BE49-F238E27FC236}">
                <a16:creationId xmlns:a16="http://schemas.microsoft.com/office/drawing/2014/main" id="{1F419BCA-3FF1-EB92-94D1-02EA96C91C06}"/>
              </a:ext>
            </a:extLst>
          </p:cNvPr>
          <p:cNvSpPr/>
          <p:nvPr/>
        </p:nvSpPr>
        <p:spPr>
          <a:xfrm>
            <a:off x="88966" y="1835252"/>
            <a:ext cx="2487242" cy="2746860"/>
          </a:xfrm>
          <a:prstGeom prst="roundRect">
            <a:avLst>
              <a:gd name="adj" fmla="val 8866"/>
            </a:avLst>
          </a:prstGeom>
          <a:solidFill>
            <a:schemeClr val="bg1"/>
          </a:solidFill>
          <a:ln w="19050"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1" name="Rectangle 600">
            <a:extLst>
              <a:ext uri="{FF2B5EF4-FFF2-40B4-BE49-F238E27FC236}">
                <a16:creationId xmlns:a16="http://schemas.microsoft.com/office/drawing/2014/main" id="{79FD9E70-F862-53B6-E542-55B99E96B0AC}"/>
              </a:ext>
            </a:extLst>
          </p:cNvPr>
          <p:cNvSpPr/>
          <p:nvPr/>
        </p:nvSpPr>
        <p:spPr>
          <a:xfrm>
            <a:off x="163271" y="2236044"/>
            <a:ext cx="246603" cy="214645"/>
          </a:xfrm>
          <a:prstGeom prst="rect">
            <a:avLst/>
          </a:prstGeom>
          <a:solidFill>
            <a:srgbClr val="ED3C8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2" name="TextBox 601">
            <a:extLst>
              <a:ext uri="{FF2B5EF4-FFF2-40B4-BE49-F238E27FC236}">
                <a16:creationId xmlns:a16="http://schemas.microsoft.com/office/drawing/2014/main" id="{59B8A697-87A6-07A7-E05E-421DC8EB6062}"/>
              </a:ext>
            </a:extLst>
          </p:cNvPr>
          <p:cNvSpPr txBox="1"/>
          <p:nvPr/>
        </p:nvSpPr>
        <p:spPr>
          <a:xfrm>
            <a:off x="377611" y="2192379"/>
            <a:ext cx="245566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=Law Passed &amp; Signed</a:t>
            </a:r>
          </a:p>
          <a:p>
            <a:r>
              <a:rPr lang="en-US" sz="12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 </a:t>
            </a:r>
            <a:r>
              <a:rPr lang="en-US" sz="10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(19 states)</a:t>
            </a:r>
            <a:endParaRPr lang="en-US" sz="1200">
              <a:solidFill>
                <a:srgbClr val="1B1464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603" name="Rectangle 602">
            <a:extLst>
              <a:ext uri="{FF2B5EF4-FFF2-40B4-BE49-F238E27FC236}">
                <a16:creationId xmlns:a16="http://schemas.microsoft.com/office/drawing/2014/main" id="{24F7A951-54B8-59FA-CD1B-96B08700192A}"/>
              </a:ext>
            </a:extLst>
          </p:cNvPr>
          <p:cNvSpPr/>
          <p:nvPr/>
        </p:nvSpPr>
        <p:spPr>
          <a:xfrm>
            <a:off x="163271" y="2785277"/>
            <a:ext cx="246603" cy="214645"/>
          </a:xfrm>
          <a:prstGeom prst="rect">
            <a:avLst/>
          </a:prstGeom>
          <a:solidFill>
            <a:srgbClr val="4EBEA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4" name="TextBox 603">
            <a:extLst>
              <a:ext uri="{FF2B5EF4-FFF2-40B4-BE49-F238E27FC236}">
                <a16:creationId xmlns:a16="http://schemas.microsoft.com/office/drawing/2014/main" id="{1201992D-C601-4272-B165-4161AE6A873E}"/>
              </a:ext>
            </a:extLst>
          </p:cNvPr>
          <p:cNvSpPr txBox="1"/>
          <p:nvPr/>
        </p:nvSpPr>
        <p:spPr>
          <a:xfrm>
            <a:off x="377611" y="2741612"/>
            <a:ext cx="21928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=Active Bill In Committee</a:t>
            </a:r>
          </a:p>
          <a:p>
            <a:r>
              <a:rPr lang="en-US" sz="10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 (6 states)</a:t>
            </a:r>
          </a:p>
        </p:txBody>
      </p:sp>
      <p:sp>
        <p:nvSpPr>
          <p:cNvPr id="605" name="Rectangle 604">
            <a:extLst>
              <a:ext uri="{FF2B5EF4-FFF2-40B4-BE49-F238E27FC236}">
                <a16:creationId xmlns:a16="http://schemas.microsoft.com/office/drawing/2014/main" id="{1A3234F2-2ADA-DF42-3829-6371EFF186E7}"/>
              </a:ext>
            </a:extLst>
          </p:cNvPr>
          <p:cNvSpPr/>
          <p:nvPr/>
        </p:nvSpPr>
        <p:spPr>
          <a:xfrm>
            <a:off x="152133" y="3306441"/>
            <a:ext cx="246603" cy="214645"/>
          </a:xfrm>
          <a:prstGeom prst="rect">
            <a:avLst/>
          </a:prstGeom>
          <a:solidFill>
            <a:srgbClr val="ACBDC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6" name="TextBox 605">
            <a:extLst>
              <a:ext uri="{FF2B5EF4-FFF2-40B4-BE49-F238E27FC236}">
                <a16:creationId xmlns:a16="http://schemas.microsoft.com/office/drawing/2014/main" id="{7F853DB7-FCBC-7827-D30C-53678691A8E1}"/>
              </a:ext>
            </a:extLst>
          </p:cNvPr>
          <p:cNvSpPr txBox="1"/>
          <p:nvPr/>
        </p:nvSpPr>
        <p:spPr>
          <a:xfrm>
            <a:off x="366473" y="3262776"/>
            <a:ext cx="2455662" cy="4693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=Inactive Bill</a:t>
            </a:r>
          </a:p>
          <a:p>
            <a:r>
              <a:rPr lang="en-US" sz="10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 (9 states)</a:t>
            </a:r>
          </a:p>
        </p:txBody>
      </p:sp>
      <p:sp>
        <p:nvSpPr>
          <p:cNvPr id="607" name="TextBox 606">
            <a:extLst>
              <a:ext uri="{FF2B5EF4-FFF2-40B4-BE49-F238E27FC236}">
                <a16:creationId xmlns:a16="http://schemas.microsoft.com/office/drawing/2014/main" id="{12DA02B5-97FC-6425-9BE4-610AFB723821}"/>
              </a:ext>
            </a:extLst>
          </p:cNvPr>
          <p:cNvSpPr txBox="1"/>
          <p:nvPr/>
        </p:nvSpPr>
        <p:spPr>
          <a:xfrm>
            <a:off x="88964" y="1848984"/>
            <a:ext cx="23811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u="sng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Legend</a:t>
            </a:r>
          </a:p>
        </p:txBody>
      </p:sp>
      <p:sp>
        <p:nvSpPr>
          <p:cNvPr id="608" name="Rectangle 607">
            <a:extLst>
              <a:ext uri="{FF2B5EF4-FFF2-40B4-BE49-F238E27FC236}">
                <a16:creationId xmlns:a16="http://schemas.microsoft.com/office/drawing/2014/main" id="{9C2D669F-90A0-9C7E-0E4D-2DF85A9BE296}"/>
              </a:ext>
            </a:extLst>
          </p:cNvPr>
          <p:cNvSpPr/>
          <p:nvPr/>
        </p:nvSpPr>
        <p:spPr>
          <a:xfrm>
            <a:off x="152133" y="3822054"/>
            <a:ext cx="246603" cy="214645"/>
          </a:xfrm>
          <a:prstGeom prst="rect">
            <a:avLst/>
          </a:prstGeom>
          <a:solidFill>
            <a:srgbClr val="D0D0D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9" name="TextBox 608">
            <a:extLst>
              <a:ext uri="{FF2B5EF4-FFF2-40B4-BE49-F238E27FC236}">
                <a16:creationId xmlns:a16="http://schemas.microsoft.com/office/drawing/2014/main" id="{442C4C4E-5B67-676E-786D-5B426C071894}"/>
              </a:ext>
            </a:extLst>
          </p:cNvPr>
          <p:cNvSpPr txBox="1"/>
          <p:nvPr/>
        </p:nvSpPr>
        <p:spPr>
          <a:xfrm>
            <a:off x="366472" y="3771245"/>
            <a:ext cx="21333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=No Comprehensive Bill   </a:t>
            </a:r>
            <a:r>
              <a:rPr lang="en-US" sz="14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..</a:t>
            </a:r>
            <a:r>
              <a:rPr lang="en-US" sz="14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Introduced Yet</a:t>
            </a:r>
          </a:p>
          <a:p>
            <a:r>
              <a:rPr lang="en-US" sz="12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 </a:t>
            </a:r>
            <a:r>
              <a:rPr lang="en-US" sz="10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(16 states)</a:t>
            </a:r>
            <a:endParaRPr lang="en-US" sz="1200">
              <a:solidFill>
                <a:srgbClr val="1B1464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92003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928E986-00C2-5EFB-16C4-8049ABFFD9BD}"/>
              </a:ext>
            </a:extLst>
          </p:cNvPr>
          <p:cNvSpPr/>
          <p:nvPr/>
        </p:nvSpPr>
        <p:spPr>
          <a:xfrm>
            <a:off x="-11443" y="1685013"/>
            <a:ext cx="12203441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3B08D31-8CD1-811E-0850-AF65E55C9EAD}"/>
              </a:ext>
            </a:extLst>
          </p:cNvPr>
          <p:cNvSpPr txBox="1"/>
          <p:nvPr/>
        </p:nvSpPr>
        <p:spPr>
          <a:xfrm>
            <a:off x="472837" y="6333597"/>
            <a:ext cx="1169764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IAPP, ‘US State Privacy Legislation Tracker 2024’, as of 7/8/24. *Nielsen Universe Estimates, January 1, 2024, Total U.S. HHs.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9C445BF-5591-D09A-A8BC-6A2DB67D3CAE}"/>
              </a:ext>
            </a:extLst>
          </p:cNvPr>
          <p:cNvSpPr/>
          <p:nvPr/>
        </p:nvSpPr>
        <p:spPr>
          <a:xfrm>
            <a:off x="164752" y="345173"/>
            <a:ext cx="11989500" cy="892552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/>
                <a:ea typeface="+mn-ea"/>
                <a:cs typeface="Helvetica"/>
              </a:rPr>
              <a:t>Data privacy regulations through state legislations now collectively cover over 40% of total U.S. HHs, a significant increase in just the last two years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EECE67E-2570-77C8-4DCD-E83C5B83F9CE}"/>
              </a:ext>
            </a:extLst>
          </p:cNvPr>
          <p:cNvSpPr txBox="1"/>
          <p:nvPr/>
        </p:nvSpPr>
        <p:spPr>
          <a:xfrm>
            <a:off x="0" y="1716839"/>
            <a:ext cx="1219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Calibri" panose="020F0502020204030204" pitchFamily="34" charset="0"/>
                <a:cs typeface="+mn-cs"/>
              </a:rPr>
              <a:t>% of Total U.S. HH Population in States That Have Signed Laws on Data Privacy</a:t>
            </a:r>
            <a:endParaRPr kumimoji="0" lang="en-US" sz="1200" b="0" i="0" u="sng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Calibri" panose="020F0502020204030204" pitchFamily="34" charset="0"/>
              <a:cs typeface="+mn-cs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87F38A2-6DBF-BCC9-2642-5CF6885948D8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09990"/>
            <a:ext cx="11708793" cy="350107"/>
          </a:xfrm>
          <a:prstGeom prst="rect">
            <a:avLst/>
          </a:prstGeom>
        </p:spPr>
      </p:pic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1829505-9D86-5608-AB6A-768E9BCFEEDC}"/>
              </a:ext>
            </a:extLst>
          </p:cNvPr>
          <p:cNvSpPr txBox="1">
            <a:spLocks/>
          </p:cNvSpPr>
          <p:nvPr/>
        </p:nvSpPr>
        <p:spPr>
          <a:xfrm>
            <a:off x="503714" y="658996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35ED1B6-2C7A-95ED-0A82-98068B9B8D70}"/>
              </a:ext>
            </a:extLst>
          </p:cNvPr>
          <p:cNvSpPr/>
          <p:nvPr/>
        </p:nvSpPr>
        <p:spPr>
          <a:xfrm>
            <a:off x="483207" y="657580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</a:t>
            </a:r>
          </a:p>
        </p:txBody>
      </p:sp>
      <p:graphicFrame>
        <p:nvGraphicFramePr>
          <p:cNvPr id="221" name="Chart 220">
            <a:extLst>
              <a:ext uri="{FF2B5EF4-FFF2-40B4-BE49-F238E27FC236}">
                <a16:creationId xmlns:a16="http://schemas.microsoft.com/office/drawing/2014/main" id="{F7953C88-9D14-AD39-C0CD-3C56423E7FE8}"/>
              </a:ext>
            </a:extLst>
          </p:cNvPr>
          <p:cNvGraphicFramePr/>
          <p:nvPr/>
        </p:nvGraphicFramePr>
        <p:xfrm>
          <a:off x="1892854" y="2166730"/>
          <a:ext cx="8533296" cy="38579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22" name="TextBox 221">
            <a:extLst>
              <a:ext uri="{FF2B5EF4-FFF2-40B4-BE49-F238E27FC236}">
                <a16:creationId xmlns:a16="http://schemas.microsoft.com/office/drawing/2014/main" id="{F657B3ED-125B-C945-BE68-1B3DA3666BE4}"/>
              </a:ext>
            </a:extLst>
          </p:cNvPr>
          <p:cNvSpPr txBox="1"/>
          <p:nvPr/>
        </p:nvSpPr>
        <p:spPr>
          <a:xfrm>
            <a:off x="472837" y="5966987"/>
            <a:ext cx="1293013" cy="307777"/>
          </a:xfrm>
          <a:prstGeom prst="rect">
            <a:avLst/>
          </a:prstGeom>
          <a:solidFill>
            <a:schemeClr val="bg1"/>
          </a:solidFill>
          <a:ln>
            <a:solidFill>
              <a:srgbClr val="1B1464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# of states:</a:t>
            </a:r>
          </a:p>
        </p:txBody>
      </p:sp>
      <p:sp>
        <p:nvSpPr>
          <p:cNvPr id="223" name="TextBox 222">
            <a:extLst>
              <a:ext uri="{FF2B5EF4-FFF2-40B4-BE49-F238E27FC236}">
                <a16:creationId xmlns:a16="http://schemas.microsoft.com/office/drawing/2014/main" id="{E67EFD6D-9025-B0C5-5F6B-1A782D9693A7}"/>
              </a:ext>
            </a:extLst>
          </p:cNvPr>
          <p:cNvSpPr txBox="1"/>
          <p:nvPr/>
        </p:nvSpPr>
        <p:spPr>
          <a:xfrm>
            <a:off x="2579897" y="5966987"/>
            <a:ext cx="487945" cy="307777"/>
          </a:xfrm>
          <a:prstGeom prst="rect">
            <a:avLst/>
          </a:prstGeom>
          <a:solidFill>
            <a:schemeClr val="bg1"/>
          </a:solidFill>
          <a:ln>
            <a:solidFill>
              <a:srgbClr val="1B1464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1</a:t>
            </a:r>
          </a:p>
        </p:txBody>
      </p:sp>
      <p:sp>
        <p:nvSpPr>
          <p:cNvPr id="224" name="TextBox 223">
            <a:extLst>
              <a:ext uri="{FF2B5EF4-FFF2-40B4-BE49-F238E27FC236}">
                <a16:creationId xmlns:a16="http://schemas.microsoft.com/office/drawing/2014/main" id="{F7BF2F35-D62E-9529-E066-BDBDCDA348F6}"/>
              </a:ext>
            </a:extLst>
          </p:cNvPr>
          <p:cNvSpPr txBox="1"/>
          <p:nvPr/>
        </p:nvSpPr>
        <p:spPr>
          <a:xfrm>
            <a:off x="4246809" y="5966987"/>
            <a:ext cx="487945" cy="307777"/>
          </a:xfrm>
          <a:prstGeom prst="rect">
            <a:avLst/>
          </a:prstGeom>
          <a:solidFill>
            <a:schemeClr val="bg1"/>
          </a:solidFill>
          <a:ln>
            <a:solidFill>
              <a:srgbClr val="1B1464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3</a:t>
            </a:r>
          </a:p>
        </p:txBody>
      </p:sp>
      <p:sp>
        <p:nvSpPr>
          <p:cNvPr id="225" name="TextBox 224">
            <a:extLst>
              <a:ext uri="{FF2B5EF4-FFF2-40B4-BE49-F238E27FC236}">
                <a16:creationId xmlns:a16="http://schemas.microsoft.com/office/drawing/2014/main" id="{6AC46B88-AA55-3E65-7468-5BA08CBA8E47}"/>
              </a:ext>
            </a:extLst>
          </p:cNvPr>
          <p:cNvSpPr txBox="1"/>
          <p:nvPr/>
        </p:nvSpPr>
        <p:spPr>
          <a:xfrm>
            <a:off x="5887137" y="5966987"/>
            <a:ext cx="487945" cy="307777"/>
          </a:xfrm>
          <a:prstGeom prst="rect">
            <a:avLst/>
          </a:prstGeom>
          <a:solidFill>
            <a:schemeClr val="bg1"/>
          </a:solidFill>
          <a:ln>
            <a:solidFill>
              <a:srgbClr val="1B1464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5</a:t>
            </a:r>
          </a:p>
        </p:txBody>
      </p:sp>
      <p:sp>
        <p:nvSpPr>
          <p:cNvPr id="226" name="TextBox 225">
            <a:extLst>
              <a:ext uri="{FF2B5EF4-FFF2-40B4-BE49-F238E27FC236}">
                <a16:creationId xmlns:a16="http://schemas.microsoft.com/office/drawing/2014/main" id="{2F5C43D8-A945-6BE0-6505-5A215E945FDD}"/>
              </a:ext>
            </a:extLst>
          </p:cNvPr>
          <p:cNvSpPr txBox="1"/>
          <p:nvPr/>
        </p:nvSpPr>
        <p:spPr>
          <a:xfrm>
            <a:off x="7565481" y="5966987"/>
            <a:ext cx="487945" cy="307777"/>
          </a:xfrm>
          <a:prstGeom prst="rect">
            <a:avLst/>
          </a:prstGeom>
          <a:solidFill>
            <a:schemeClr val="bg1"/>
          </a:solidFill>
          <a:ln>
            <a:solidFill>
              <a:srgbClr val="1B1464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12</a:t>
            </a:r>
          </a:p>
        </p:txBody>
      </p:sp>
      <p:sp>
        <p:nvSpPr>
          <p:cNvPr id="227" name="TextBox 226">
            <a:extLst>
              <a:ext uri="{FF2B5EF4-FFF2-40B4-BE49-F238E27FC236}">
                <a16:creationId xmlns:a16="http://schemas.microsoft.com/office/drawing/2014/main" id="{2EA3B933-8278-0BAF-9EA8-D459A27855F2}"/>
              </a:ext>
            </a:extLst>
          </p:cNvPr>
          <p:cNvSpPr txBox="1"/>
          <p:nvPr/>
        </p:nvSpPr>
        <p:spPr>
          <a:xfrm>
            <a:off x="9207673" y="5966987"/>
            <a:ext cx="487945" cy="307777"/>
          </a:xfrm>
          <a:prstGeom prst="rect">
            <a:avLst/>
          </a:prstGeom>
          <a:solidFill>
            <a:schemeClr val="bg1"/>
          </a:solidFill>
          <a:ln>
            <a:solidFill>
              <a:srgbClr val="1B1464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19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5DF1873-295C-E5C3-5B9E-F4806149657C}"/>
              </a:ext>
            </a:extLst>
          </p:cNvPr>
          <p:cNvSpPr txBox="1"/>
          <p:nvPr/>
        </p:nvSpPr>
        <p:spPr>
          <a:xfrm>
            <a:off x="217422" y="2365564"/>
            <a:ext cx="3089982" cy="1107996"/>
          </a:xfrm>
          <a:prstGeom prst="rect">
            <a:avLst/>
          </a:prstGeom>
          <a:solidFill>
            <a:srgbClr val="ED3C8D"/>
          </a:solidFill>
          <a:ln w="12700">
            <a:solidFill>
              <a:srgbClr val="1B1464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5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This patchwork of regulations makes measurement, and abiding by all the separate state laws, more challenging for brands.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5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63838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928E986-00C2-5EFB-16C4-8049ABFFD9BD}"/>
              </a:ext>
            </a:extLst>
          </p:cNvPr>
          <p:cNvSpPr/>
          <p:nvPr/>
        </p:nvSpPr>
        <p:spPr>
          <a:xfrm>
            <a:off x="-11443" y="1685013"/>
            <a:ext cx="12203441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87F38A2-6DBF-BCC9-2642-5CF6885948D8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09990"/>
            <a:ext cx="11708793" cy="350107"/>
          </a:xfrm>
          <a:prstGeom prst="rect">
            <a:avLst/>
          </a:prstGeom>
        </p:spPr>
      </p:pic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1829505-9D86-5608-AB6A-768E9BCFEEDC}"/>
              </a:ext>
            </a:extLst>
          </p:cNvPr>
          <p:cNvSpPr txBox="1">
            <a:spLocks/>
          </p:cNvSpPr>
          <p:nvPr/>
        </p:nvSpPr>
        <p:spPr>
          <a:xfrm>
            <a:off x="503714" y="658996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35ED1B6-2C7A-95ED-0A82-98068B9B8D70}"/>
              </a:ext>
            </a:extLst>
          </p:cNvPr>
          <p:cNvSpPr/>
          <p:nvPr/>
        </p:nvSpPr>
        <p:spPr>
          <a:xfrm>
            <a:off x="483207" y="657580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</a:t>
            </a:r>
          </a:p>
        </p:txBody>
      </p:sp>
      <p:sp>
        <p:nvSpPr>
          <p:cNvPr id="9" name="Rectangle: Rounded Corners 8">
            <a:hlinkClick r:id="rId4"/>
            <a:extLst>
              <a:ext uri="{FF2B5EF4-FFF2-40B4-BE49-F238E27FC236}">
                <a16:creationId xmlns:a16="http://schemas.microsoft.com/office/drawing/2014/main" id="{9A555300-90EE-0139-6999-5F02AC23920E}"/>
              </a:ext>
            </a:extLst>
          </p:cNvPr>
          <p:cNvSpPr/>
          <p:nvPr/>
        </p:nvSpPr>
        <p:spPr>
          <a:xfrm>
            <a:off x="2645967" y="1964986"/>
            <a:ext cx="6888620" cy="33513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86163"/>
            <a:r>
              <a:rPr lang="en-US" b="1" u="sng" dirty="0">
                <a:solidFill>
                  <a:srgbClr val="1B1464"/>
                </a:solidFill>
                <a:latin typeface="Helvetica" panose="020B0403020202020204" pitchFamily="34" charset="0"/>
              </a:rPr>
              <a:t>Click report cover below to download</a:t>
            </a:r>
          </a:p>
        </p:txBody>
      </p:sp>
      <p:pic>
        <p:nvPicPr>
          <p:cNvPr id="10" name="Picture 9">
            <a:hlinkClick r:id="rId5"/>
            <a:extLst>
              <a:ext uri="{FF2B5EF4-FFF2-40B4-BE49-F238E27FC236}">
                <a16:creationId xmlns:a16="http://schemas.microsoft.com/office/drawing/2014/main" id="{0765567E-28FB-BA04-9DA0-035342EF869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645967" y="2321674"/>
            <a:ext cx="6888620" cy="3874847"/>
          </a:xfrm>
          <a:prstGeom prst="rect">
            <a:avLst/>
          </a:prstGeom>
          <a:ln>
            <a:solidFill>
              <a:srgbClr val="1B1464"/>
            </a:solidFill>
          </a:ln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A3E8F6A9-99B0-19E1-9937-B149F2356888}"/>
              </a:ext>
            </a:extLst>
          </p:cNvPr>
          <p:cNvSpPr/>
          <p:nvPr/>
        </p:nvSpPr>
        <p:spPr>
          <a:xfrm>
            <a:off x="171451" y="342576"/>
            <a:ext cx="11999030" cy="8928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94">
              <a:defRPr/>
            </a:pPr>
            <a:r>
              <a:rPr lang="en-US" sz="2601" b="1" dirty="0">
                <a:solidFill>
                  <a:srgbClr val="1B1464"/>
                </a:solidFill>
                <a:latin typeface="Helvetica" pitchFamily="2" charset="0"/>
              </a:rPr>
              <a:t>Download our full report below to learn how marketers can protect their customers and brand as data privacy legislation continues to increase</a:t>
            </a:r>
            <a:endParaRPr lang="en-US" sz="2601" b="1" dirty="0">
              <a:solidFill>
                <a:srgbClr val="ED3C8D"/>
              </a:solidFill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52030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B146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A3E2865B-EBB1-9EA1-761E-C8E9E11ED2B7}"/>
              </a:ext>
            </a:extLst>
          </p:cNvPr>
          <p:cNvSpPr/>
          <p:nvPr/>
        </p:nvSpPr>
        <p:spPr>
          <a:xfrm>
            <a:off x="0" y="4679757"/>
            <a:ext cx="12192000" cy="1857281"/>
          </a:xfrm>
          <a:prstGeom prst="rect">
            <a:avLst/>
          </a:prstGeom>
          <a:gradFill flip="none" rotWithShape="1">
            <a:gsLst>
              <a:gs pos="58000">
                <a:srgbClr val="ED3C8D"/>
              </a:gs>
              <a:gs pos="0">
                <a:srgbClr val="ED3C8D"/>
              </a:gs>
              <a:gs pos="100000">
                <a:srgbClr val="1B1464"/>
              </a:gs>
            </a:gsLst>
            <a:lin ang="0" scaled="1"/>
            <a:tileRect/>
          </a:gra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0BEFF64-78BC-C4C8-E304-309BD1E39778}"/>
              </a:ext>
            </a:extLst>
          </p:cNvPr>
          <p:cNvSpPr/>
          <p:nvPr/>
        </p:nvSpPr>
        <p:spPr>
          <a:xfrm>
            <a:off x="0" y="967686"/>
            <a:ext cx="12192000" cy="1857281"/>
          </a:xfrm>
          <a:prstGeom prst="rect">
            <a:avLst/>
          </a:prstGeom>
          <a:gradFill flip="none" rotWithShape="1">
            <a:gsLst>
              <a:gs pos="26000">
                <a:srgbClr val="00BFF2"/>
              </a:gs>
              <a:gs pos="0">
                <a:srgbClr val="00BFF2"/>
              </a:gs>
              <a:gs pos="100000">
                <a:srgbClr val="1B1464"/>
              </a:gs>
            </a:gsLst>
            <a:lin ang="0" scaled="1"/>
            <a:tileRect/>
          </a:gra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C5F1F09C-A37F-F224-CD53-B62E44F7A794}"/>
              </a:ext>
            </a:extLst>
          </p:cNvPr>
          <p:cNvSpPr/>
          <p:nvPr/>
        </p:nvSpPr>
        <p:spPr>
          <a:xfrm>
            <a:off x="0" y="2816553"/>
            <a:ext cx="12192000" cy="1857281"/>
          </a:xfrm>
          <a:prstGeom prst="rect">
            <a:avLst/>
          </a:prstGeom>
          <a:gradFill flip="none" rotWithShape="1">
            <a:gsLst>
              <a:gs pos="48000">
                <a:srgbClr val="4EBEA4"/>
              </a:gs>
              <a:gs pos="0">
                <a:srgbClr val="4EBEA4"/>
              </a:gs>
              <a:gs pos="100000">
                <a:srgbClr val="1B1464"/>
              </a:gs>
            </a:gsLst>
            <a:lin ang="0" scaled="1"/>
            <a:tileRect/>
          </a:gra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>
            <a:hlinkClick r:id="rId2"/>
            <a:extLst>
              <a:ext uri="{FF2B5EF4-FFF2-40B4-BE49-F238E27FC236}">
                <a16:creationId xmlns:a16="http://schemas.microsoft.com/office/drawing/2014/main" id="{DEA28535-7635-CDF6-F093-F00AADBFE8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30616" y="4764978"/>
            <a:ext cx="2753795" cy="152765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2168C6E-F91F-7812-65EB-0F23730DAF74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FCB601F-0A19-D9E0-8589-E61ED40AF193}"/>
              </a:ext>
            </a:extLst>
          </p:cNvPr>
          <p:cNvSpPr txBox="1">
            <a:spLocks/>
          </p:cNvSpPr>
          <p:nvPr/>
        </p:nvSpPr>
        <p:spPr>
          <a:xfrm>
            <a:off x="503714" y="658996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C8565C0-7E46-A9F2-0BD8-54693F425003}"/>
              </a:ext>
            </a:extLst>
          </p:cNvPr>
          <p:cNvSpPr/>
          <p:nvPr/>
        </p:nvSpPr>
        <p:spPr>
          <a:xfrm>
            <a:off x="483207" y="657580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68C90BE-A550-C1A0-538C-1BD06FDFC7B9}"/>
              </a:ext>
            </a:extLst>
          </p:cNvPr>
          <p:cNvSpPr/>
          <p:nvPr/>
        </p:nvSpPr>
        <p:spPr>
          <a:xfrm>
            <a:off x="136187" y="55443"/>
            <a:ext cx="12055811" cy="892552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/>
                <a:ea typeface="+mn-ea"/>
                <a:cs typeface="Helvetica"/>
              </a:rPr>
              <a:t>Also check out our complete three-part series which will help you 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/>
                <a:ea typeface="+mn-ea"/>
                <a:cs typeface="Helvetica"/>
              </a:rPr>
              <a:t>understand, 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4EBEA4"/>
                </a:solidFill>
                <a:effectLst/>
                <a:uLnTx/>
                <a:uFillTx/>
                <a:latin typeface="Helvetica"/>
                <a:ea typeface="+mn-ea"/>
                <a:cs typeface="Helvetica"/>
              </a:rPr>
              <a:t>decode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/>
                <a:ea typeface="+mn-ea"/>
                <a:cs typeface="Helvetica"/>
              </a:rPr>
              <a:t> and 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/>
                <a:ea typeface="+mn-ea"/>
                <a:cs typeface="Helvetica"/>
              </a:rPr>
              <a:t>navigate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/>
                <a:ea typeface="+mn-ea"/>
                <a:cs typeface="Helvetica"/>
              </a:rPr>
              <a:t> data privacy and security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097B16C-FCDA-DF85-DADB-C25F2A6420B4}"/>
              </a:ext>
            </a:extLst>
          </p:cNvPr>
          <p:cNvSpPr txBox="1"/>
          <p:nvPr/>
        </p:nvSpPr>
        <p:spPr>
          <a:xfrm>
            <a:off x="4781863" y="4823160"/>
            <a:ext cx="452188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NAVIGATE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CB722DB-C0DC-0062-69BF-5ED80747152F}"/>
              </a:ext>
            </a:extLst>
          </p:cNvPr>
          <p:cNvSpPr txBox="1"/>
          <p:nvPr/>
        </p:nvSpPr>
        <p:spPr>
          <a:xfrm>
            <a:off x="4964745" y="5838823"/>
            <a:ext cx="43390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Marketing in privacy focused landscape</a:t>
            </a:r>
          </a:p>
        </p:txBody>
      </p:sp>
      <p:sp>
        <p:nvSpPr>
          <p:cNvPr id="33" name="Rectangle 32">
            <a:hlinkClick r:id="rId2"/>
            <a:extLst>
              <a:ext uri="{FF2B5EF4-FFF2-40B4-BE49-F238E27FC236}">
                <a16:creationId xmlns:a16="http://schemas.microsoft.com/office/drawing/2014/main" id="{53CF76BA-BA73-A72A-03B1-440A16CD0F5C}"/>
              </a:ext>
            </a:extLst>
          </p:cNvPr>
          <p:cNvSpPr/>
          <p:nvPr/>
        </p:nvSpPr>
        <p:spPr>
          <a:xfrm>
            <a:off x="9330619" y="6296198"/>
            <a:ext cx="2753795" cy="2006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to download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2793912-5A53-110E-D64E-74678564D75F}"/>
              </a:ext>
            </a:extLst>
          </p:cNvPr>
          <p:cNvSpPr txBox="1"/>
          <p:nvPr/>
        </p:nvSpPr>
        <p:spPr>
          <a:xfrm>
            <a:off x="4781864" y="4823161"/>
            <a:ext cx="452188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NAVIGATE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23E604D-7B82-B857-D01F-A67D3C0B2F30}"/>
              </a:ext>
            </a:extLst>
          </p:cNvPr>
          <p:cNvSpPr txBox="1"/>
          <p:nvPr/>
        </p:nvSpPr>
        <p:spPr>
          <a:xfrm>
            <a:off x="4964745" y="5838824"/>
            <a:ext cx="43390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Marketing in privacy focused landscape</a:t>
            </a:r>
          </a:p>
        </p:txBody>
      </p:sp>
      <p:pic>
        <p:nvPicPr>
          <p:cNvPr id="25" name="Picture 24">
            <a:hlinkClick r:id="rId2"/>
            <a:extLst>
              <a:ext uri="{FF2B5EF4-FFF2-40B4-BE49-F238E27FC236}">
                <a16:creationId xmlns:a16="http://schemas.microsoft.com/office/drawing/2014/main" id="{3A321FDE-0416-50A7-7401-27859276AAAB}"/>
              </a:ext>
            </a:extLst>
          </p:cNvPr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096000" y="1066401"/>
            <a:ext cx="2753795" cy="1549009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34" name="TextBox 33">
            <a:extLst>
              <a:ext uri="{FF2B5EF4-FFF2-40B4-BE49-F238E27FC236}">
                <a16:creationId xmlns:a16="http://schemas.microsoft.com/office/drawing/2014/main" id="{943AE838-5D05-14E7-2679-2DC9E0F25B5C}"/>
              </a:ext>
            </a:extLst>
          </p:cNvPr>
          <p:cNvSpPr txBox="1"/>
          <p:nvPr/>
        </p:nvSpPr>
        <p:spPr>
          <a:xfrm>
            <a:off x="3325824" y="3012082"/>
            <a:ext cx="394691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DECODE 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2D8C3FE9-61A3-EE5B-901C-F503FEB1D15D}"/>
              </a:ext>
            </a:extLst>
          </p:cNvPr>
          <p:cNvSpPr txBox="1"/>
          <p:nvPr/>
        </p:nvSpPr>
        <p:spPr>
          <a:xfrm>
            <a:off x="91063" y="1189720"/>
            <a:ext cx="587372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UNDERSTAND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966B7B2F-DC3E-1895-E65E-E16DB2E68445}"/>
              </a:ext>
            </a:extLst>
          </p:cNvPr>
          <p:cNvSpPr txBox="1"/>
          <p:nvPr/>
        </p:nvSpPr>
        <p:spPr>
          <a:xfrm>
            <a:off x="3278364" y="4023772"/>
            <a:ext cx="403988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data privacy and security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197140B3-3C7E-00D0-7972-4FE3EA40F23C}"/>
              </a:ext>
            </a:extLst>
          </p:cNvPr>
          <p:cNvSpPr txBox="1"/>
          <p:nvPr/>
        </p:nvSpPr>
        <p:spPr>
          <a:xfrm>
            <a:off x="29508" y="2224483"/>
            <a:ext cx="599683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The momentum of data privacy &amp; security legislation</a:t>
            </a:r>
          </a:p>
        </p:txBody>
      </p:sp>
      <p:pic>
        <p:nvPicPr>
          <p:cNvPr id="39" name="Picture 38">
            <a:hlinkClick r:id="rId2"/>
            <a:extLst>
              <a:ext uri="{FF2B5EF4-FFF2-40B4-BE49-F238E27FC236}">
                <a16:creationId xmlns:a16="http://schemas.microsoft.com/office/drawing/2014/main" id="{C0613E9C-1D7D-65AC-3FFE-08A66A0FF1A6}"/>
              </a:ext>
            </a:extLst>
          </p:cNvPr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7338822" y="2893939"/>
            <a:ext cx="2753795" cy="1551161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40" name="Rectangle 39">
            <a:hlinkClick r:id="rId2"/>
            <a:extLst>
              <a:ext uri="{FF2B5EF4-FFF2-40B4-BE49-F238E27FC236}">
                <a16:creationId xmlns:a16="http://schemas.microsoft.com/office/drawing/2014/main" id="{98CF75EE-6180-2403-3D08-5101CA114DA2}"/>
              </a:ext>
            </a:extLst>
          </p:cNvPr>
          <p:cNvSpPr/>
          <p:nvPr/>
        </p:nvSpPr>
        <p:spPr>
          <a:xfrm>
            <a:off x="7337034" y="4456168"/>
            <a:ext cx="2753795" cy="2006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to download</a:t>
            </a:r>
          </a:p>
        </p:txBody>
      </p:sp>
      <p:sp>
        <p:nvSpPr>
          <p:cNvPr id="2" name="Rectangle 1">
            <a:hlinkClick r:id="rId2"/>
            <a:extLst>
              <a:ext uri="{FF2B5EF4-FFF2-40B4-BE49-F238E27FC236}">
                <a16:creationId xmlns:a16="http://schemas.microsoft.com/office/drawing/2014/main" id="{A34A7918-62D2-D614-4FD5-A13AA9B047DB}"/>
              </a:ext>
            </a:extLst>
          </p:cNvPr>
          <p:cNvSpPr/>
          <p:nvPr/>
        </p:nvSpPr>
        <p:spPr>
          <a:xfrm>
            <a:off x="6095999" y="2624365"/>
            <a:ext cx="2753795" cy="2006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to download</a:t>
            </a:r>
          </a:p>
        </p:txBody>
      </p:sp>
    </p:spTree>
    <p:extLst>
      <p:ext uri="{BB962C8B-B14F-4D97-AF65-F5344CB8AC3E}">
        <p14:creationId xmlns:p14="http://schemas.microsoft.com/office/powerpoint/2010/main" val="4131589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D0D49DEB-7177-4C53-A63F-C8DEAEFFD3CD}"/>
              </a:ext>
            </a:extLst>
          </p:cNvPr>
          <p:cNvSpPr/>
          <p:nvPr/>
        </p:nvSpPr>
        <p:spPr>
          <a:xfrm>
            <a:off x="449870" y="221928"/>
            <a:ext cx="95763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94">
              <a:defRPr/>
            </a:pPr>
            <a:r>
              <a:rPr lang="en-US" sz="3600" b="1">
                <a:solidFill>
                  <a:srgbClr val="00BFF2"/>
                </a:solidFill>
                <a:latin typeface="Helvetica" pitchFamily="2" charset="0"/>
              </a:rPr>
              <a:t>About VAB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FB14815-07B9-42AB-B09B-0447810891B3}"/>
              </a:ext>
            </a:extLst>
          </p:cNvPr>
          <p:cNvSpPr txBox="1"/>
          <p:nvPr/>
        </p:nvSpPr>
        <p:spPr>
          <a:xfrm>
            <a:off x="449870" y="1259935"/>
            <a:ext cx="871445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94">
              <a:defRPr/>
            </a:pPr>
            <a:r>
              <a:rPr lang="en-US" sz="2000">
                <a:solidFill>
                  <a:srgbClr val="1F1A62"/>
                </a:solidFill>
                <a:latin typeface="Helvetica" pitchFamily="2" charset="0"/>
              </a:rPr>
              <a:t>VAB plays a dual role in the video advertising industry. We are leading the change to bring about a more innovative and transparent marketplace. We also provide the insights and thought leadership that enables marketers to develop business-driving marketing strategies.</a:t>
            </a:r>
          </a:p>
          <a:p>
            <a:pPr defTabSz="914494">
              <a:defRPr/>
            </a:pPr>
            <a:endParaRPr lang="en-US" sz="2000">
              <a:solidFill>
                <a:srgbClr val="1F1A62"/>
              </a:solidFill>
              <a:latin typeface="Helvetica" pitchFamily="2" charset="0"/>
            </a:endParaRPr>
          </a:p>
          <a:p>
            <a:pPr defTabSz="914494">
              <a:defRPr/>
            </a:pPr>
            <a:r>
              <a:rPr lang="en-US" sz="2000">
                <a:solidFill>
                  <a:srgbClr val="1F1A62"/>
                </a:solidFill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Drawing on our marketing expertise, we </a:t>
            </a:r>
            <a:r>
              <a:rPr lang="en-US" sz="2000" b="1">
                <a:solidFill>
                  <a:srgbClr val="4EBEA4"/>
                </a:solidFill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simplify</a:t>
            </a:r>
            <a:r>
              <a:rPr lang="en-US" sz="2000">
                <a:solidFill>
                  <a:srgbClr val="1F1A62"/>
                </a:solidFill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the complexities in our industry and </a:t>
            </a:r>
            <a:r>
              <a:rPr lang="en-US" sz="2000" b="1">
                <a:solidFill>
                  <a:srgbClr val="00BFF2"/>
                </a:solidFill>
                <a:latin typeface="Helvetica" panose="020B0403020202020204" pitchFamily="34" charset="0"/>
                <a:ea typeface="Times New Roman" panose="02020603050405020304" pitchFamily="18" charset="0"/>
              </a:rPr>
              <a:t>discover</a:t>
            </a:r>
            <a:r>
              <a:rPr lang="en-US" sz="2000">
                <a:solidFill>
                  <a:srgbClr val="1F1A62"/>
                </a:solidFill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new insights that </a:t>
            </a:r>
            <a:r>
              <a:rPr lang="en-US" sz="2000" b="1">
                <a:solidFill>
                  <a:srgbClr val="ED3C8D"/>
                </a:solidFill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transform</a:t>
            </a:r>
            <a:r>
              <a:rPr lang="en-US" sz="2000">
                <a:solidFill>
                  <a:srgbClr val="1F1A62"/>
                </a:solidFill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the way marketers look at their media strategy.</a:t>
            </a:r>
            <a:endParaRPr lang="en-US" sz="2000">
              <a:solidFill>
                <a:srgbClr val="1F1A62"/>
              </a:solidFill>
              <a:latin typeface="Helvetica" pitchFamily="2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75C49CF-247D-4943-AF3F-A3CBCDB56DAC}"/>
              </a:ext>
            </a:extLst>
          </p:cNvPr>
          <p:cNvSpPr txBox="1"/>
          <p:nvPr/>
        </p:nvSpPr>
        <p:spPr>
          <a:xfrm>
            <a:off x="2136969" y="4285641"/>
            <a:ext cx="9507740" cy="9237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457248">
              <a:defRPr/>
            </a:pPr>
            <a:r>
              <a:rPr lang="en-US" sz="1801">
                <a:solidFill>
                  <a:srgbClr val="002060"/>
                </a:solidFill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 are committed to your business growth and proud to offer VAB members, brand marketers and agencies </a:t>
            </a:r>
            <a:r>
              <a:rPr lang="en-US" sz="1801" b="1" i="1">
                <a:solidFill>
                  <a:srgbClr val="002060"/>
                </a:solidFill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complimentary access </a:t>
            </a:r>
            <a:r>
              <a:rPr lang="en-US" sz="1801">
                <a:solidFill>
                  <a:srgbClr val="002060"/>
                </a:solidFill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our continuously-growing Insights library. </a:t>
            </a:r>
            <a:r>
              <a:rPr lang="en-US" sz="1801" b="1">
                <a:solidFill>
                  <a:srgbClr val="002060"/>
                </a:solidFill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 immediate access </a:t>
            </a:r>
            <a:r>
              <a:rPr lang="en-US" sz="1801">
                <a:solidFill>
                  <a:srgbClr val="1B1464"/>
                </a:solidFill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 </a:t>
            </a:r>
            <a:r>
              <a:rPr lang="en-US" sz="1801" b="1">
                <a:solidFill>
                  <a:srgbClr val="1B1464"/>
                </a:solidFill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</a:t>
            </a:r>
            <a:r>
              <a:rPr lang="en-US" sz="1801" b="1">
                <a:solidFill>
                  <a:srgbClr val="1B1464"/>
                </a:solidFill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1">
              <a:solidFill>
                <a:srgbClr val="1B1464"/>
              </a:solidFill>
              <a:latin typeface="Helvetica" panose="020B0403020202020204" pitchFamily="34" charset="0"/>
              <a:ea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00359E5-558D-4CFF-9331-8C374E19D578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3690" y="4177158"/>
            <a:ext cx="934321" cy="934321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1EABB202-7144-43E6-9C7B-CBD54AE34E59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clrChange>
              <a:clrFrom>
                <a:srgbClr val="00BFF2"/>
              </a:clrFrom>
              <a:clrTo>
                <a:srgbClr val="00BFF2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33477" y="24822"/>
            <a:ext cx="5058525" cy="294512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EC1C8B9-7517-998B-414E-01A9947E8D6D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8" y="6519044"/>
            <a:ext cx="11708793" cy="350107"/>
          </a:xfrm>
          <a:prstGeom prst="rect">
            <a:avLst/>
          </a:prstGeom>
        </p:spPr>
      </p:pic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AD654BD-E26B-FD20-11D6-71CB98CBB45E}"/>
              </a:ext>
            </a:extLst>
          </p:cNvPr>
          <p:cNvSpPr txBox="1">
            <a:spLocks/>
          </p:cNvSpPr>
          <p:nvPr/>
        </p:nvSpPr>
        <p:spPr>
          <a:xfrm>
            <a:off x="503714" y="6589970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>
                <a:solidFill>
                  <a:prstClr val="white"/>
                </a:solidFill>
              </a:rPr>
              <a:t>PAGE </a:t>
            </a:r>
            <a:fld id="{FC623D9C-B141-0E44-9A0E-426DA6A043B9}" type="slidenum">
              <a:rPr lang="en-US">
                <a:solidFill>
                  <a:prstClr val="white"/>
                </a:solidFill>
              </a:rPr>
              <a:pPr>
                <a:defRPr/>
              </a:pPr>
              <a:t>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27BC3EA-433F-CCD5-A390-11069098D29F}"/>
              </a:ext>
            </a:extLst>
          </p:cNvPr>
          <p:cNvSpPr/>
          <p:nvPr/>
        </p:nvSpPr>
        <p:spPr>
          <a:xfrm>
            <a:off x="483207" y="658695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000">
                <a:solidFill>
                  <a:prstClr val="white"/>
                </a:solidFill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</a:t>
            </a:r>
          </a:p>
        </p:txBody>
      </p:sp>
    </p:spTree>
    <p:extLst>
      <p:ext uri="{BB962C8B-B14F-4D97-AF65-F5344CB8AC3E}">
        <p14:creationId xmlns:p14="http://schemas.microsoft.com/office/powerpoint/2010/main" val="45018087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f6166fe-9f5b-43aa-b8a9-b4d7ad530bda" xsi:nil="true"/>
    <lcf76f155ced4ddcb4097134ff3c332f xmlns="a86b28e8-29a6-4ab8-af18-2a7f61acfad2">
      <Terms xmlns="http://schemas.microsoft.com/office/infopath/2007/PartnerControls"/>
    </lcf76f155ced4ddcb4097134ff3c332f>
    <SharedWithUsers xmlns="9f6166fe-9f5b-43aa-b8a9-b4d7ad530bda">
      <UserInfo>
        <DisplayName>Jason Wiese</DisplayName>
        <AccountId>13</AccountId>
        <AccountType/>
      </UserInfo>
      <UserInfo>
        <DisplayName>Benjamin Vandegrift</DisplayName>
        <AccountId>117</AccountId>
        <AccountType/>
      </UserInfo>
      <UserInfo>
        <DisplayName>Reed Kiely</DisplayName>
        <AccountId>39</AccountId>
        <AccountType/>
      </UserInfo>
      <UserInfo>
        <DisplayName>Leah Montner Dixon</DisplayName>
        <AccountId>10</AccountId>
        <AccountType/>
      </UserInfo>
    </SharedWithUser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D0AAE1E4240B941A4C52734E19288AB" ma:contentTypeVersion="17" ma:contentTypeDescription="Create a new document." ma:contentTypeScope="" ma:versionID="00f8e3544ea876084e635555b8d6e1e4">
  <xsd:schema xmlns:xsd="http://www.w3.org/2001/XMLSchema" xmlns:xs="http://www.w3.org/2001/XMLSchema" xmlns:p="http://schemas.microsoft.com/office/2006/metadata/properties" xmlns:ns2="a86b28e8-29a6-4ab8-af18-2a7f61acfad2" xmlns:ns3="9f6166fe-9f5b-43aa-b8a9-b4d7ad530bda" targetNamespace="http://schemas.microsoft.com/office/2006/metadata/properties" ma:root="true" ma:fieldsID="638292919b190b699f260c92cef6b5c0" ns2:_="" ns3:_="">
    <xsd:import namespace="a86b28e8-29a6-4ab8-af18-2a7f61acfad2"/>
    <xsd:import namespace="9f6166fe-9f5b-43aa-b8a9-b4d7ad530bd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6b28e8-29a6-4ab8-af18-2a7f61acfad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6166fe-9f5b-43aa-b8a9-b4d7ad530bda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d696b49f-56d7-4f85-8b04-e2e66f1bdb7c}" ma:internalName="TaxCatchAll" ma:showField="CatchAllData" ma:web="9f6166fe-9f5b-43aa-b8a9-b4d7ad530bd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A283A5D-AC4D-4FEB-B38C-84A3879056B1}">
  <ds:schemaRefs>
    <ds:schemaRef ds:uri="http://schemas.microsoft.com/office/infopath/2007/PartnerControls"/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9f6166fe-9f5b-43aa-b8a9-b4d7ad530bda"/>
    <ds:schemaRef ds:uri="http://purl.org/dc/terms/"/>
    <ds:schemaRef ds:uri="a86b28e8-29a6-4ab8-af18-2a7f61acfad2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6BBEE80A-A948-4317-92A4-66263CD7FFD2}">
  <ds:schemaRefs>
    <ds:schemaRef ds:uri="9f6166fe-9f5b-43aa-b8a9-b4d7ad530bda"/>
    <ds:schemaRef ds:uri="a86b28e8-29a6-4ab8-af18-2a7f61acfad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CC2BE1FA-DCB6-4A08-A541-DC4D2F717D3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395</TotalTime>
  <Words>540</Words>
  <Application>Microsoft Office PowerPoint</Application>
  <PresentationFormat>Widescreen</PresentationFormat>
  <Paragraphs>111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Aptos</vt:lpstr>
      <vt:lpstr>Arial</vt:lpstr>
      <vt:lpstr>Calibri</vt:lpstr>
      <vt:lpstr>Calibri Light</vt:lpstr>
      <vt:lpstr>Helvetica</vt:lpstr>
      <vt:lpstr>Helvetica Light</vt:lpstr>
      <vt:lpstr>Symbol</vt:lpstr>
      <vt:lpstr>1_Office Theme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Leah Montner Dixon</dc:creator>
  <cp:lastModifiedBy>Britney Caprio</cp:lastModifiedBy>
  <cp:revision>4</cp:revision>
  <dcterms:created xsi:type="dcterms:W3CDTF">2024-06-26T16:47:43Z</dcterms:created>
  <dcterms:modified xsi:type="dcterms:W3CDTF">2024-07-17T17:52:00Z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0x010100AD0AAE1E4240B941A4C52734E19288AB</vt:lpwstr>
  </property>
  <property fmtid="{D5CDD505-2E9C-101B-9397-08002B2CF9AE}" pid="3" name="MediaServiceImageTags">
    <vt:lpwstr/>
  </property>
</Properties>
</file>