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144327852" r:id="rId5"/>
    <p:sldId id="2144327847" r:id="rId6"/>
    <p:sldId id="2144327920" r:id="rId7"/>
    <p:sldId id="2144327916" r:id="rId8"/>
    <p:sldId id="2144327921" r:id="rId9"/>
    <p:sldId id="2144327918" r:id="rId10"/>
    <p:sldId id="2144327903" r:id="rId11"/>
    <p:sldId id="2144327909" r:id="rId12"/>
    <p:sldId id="2144327875" r:id="rId13"/>
    <p:sldId id="2144327904" r:id="rId14"/>
    <p:sldId id="2144327877" r:id="rId15"/>
  </p:sldIdLst>
  <p:sldSz cx="7772400" cy="100584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04" userDrawn="1">
          <p15:clr>
            <a:srgbClr val="A4A3A4"/>
          </p15:clr>
        </p15:guide>
        <p15:guide id="2" orient="horz" pos="840" userDrawn="1">
          <p15:clr>
            <a:srgbClr val="A4A3A4"/>
          </p15:clr>
        </p15:guide>
        <p15:guide id="3" orient="horz" pos="115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6644001F-98D2-AF68-925B-F4D39E797894}" name="Jason Wiese" initials="J" userId="S::jasonw@thevab.com::4bff8d5b-7de6-4655-b397-69b0afc81113" providerId="AD"/>
  <p188:author id="{AFC2D859-913D-7D46-BE63-91BC4114BECC}" name="Moore, Allison" initials="MA" userId="S::amoore370@cable.comcast.com::69093e8d-e5f2-443c-813e-efc31e745f91" providerId="AD"/>
  <p188:author id="{A5C48789-DAFD-4389-7A87-B92CBB8A351A}" name="Reed Kiely" initials="RK" userId="S::reedk@thevab.com::768be38e-2fb5-40ce-925d-bd8e9d9e3c31" providerId="AD"/>
  <p188:author id="{F0141AB7-7F25-3C16-C77D-5FEA2DA4B116}" name="Karolina Guillen" initials="KG" userId="S::karolinaG@thevab.com::c1c08796-a0be-47c6-af52-5d31fd96ec50" providerId="AD"/>
  <p188:author id="{354469C2-12DD-47ED-A3FF-6CD90C8AF6AE}" name="Kailyn Hartmann" initials="" userId="S::Kailynh@thevab.com::8b42c5e5-9ec8-46fd-a4ed-f96c0879c9aa" providerId="AD"/>
  <p188:author id="{BF1E15CC-EA26-BACD-7878-39214BCE9E4B}" name="Dylan Breger" initials="DB" userId="S::dylanb@thevab.com::9b3da09f-10fe-42ec-9aa5-9fa2a3e9cc20" providerId="AD"/>
  <p188:author id="{40CDBCD8-5C78-F3A3-F41F-DA4694EE60DF}" name="Kaileen Cain" initials="KC" userId="S::KaileenC@thevab.com::21167d2d-fdf2-4320-ae3a-272888c89590" providerId="AD"/>
  <p188:author id="{3A847DD9-DA3C-00B3-11E7-FA18AF36DADC}" name="HAND, NIKKI" initials="HN" userId="S::ng9380@att.com::7b65606c-5fa2-4223-93b7-649f6861c6ec" providerId="AD"/>
  <p188:author id="{21855EDF-F9CE-3B66-C6A5-06158391F461}" name="Leah Montner Dixon" initials="LMD" userId="S::leahm@thevab.com::d5b2ae9e-9213-4442-b7df-4db8cbe51e5d" providerId="AD"/>
  <p188:author id="{FCE3F7EB-DC72-F237-D662-44918D558BC7}" name="Benjamin Vandegrift" initials="BV" userId="S::benjaminv@thevab.com::2e5c2a8a-c606-4888-a2a6-2a14dfaa97ab" providerId="AD"/>
  <p188:author id="{37D8FAFE-F198-40CD-E3F1-1382B71B422E}" name="KRAFT, ALIX" initials="AK" userId="S::ak569u@att.com::5d851ccb-2717-4d9b-bff5-88275c4c90c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464"/>
    <a:srgbClr val="ED3C8D"/>
    <a:srgbClr val="E2E8F0"/>
    <a:srgbClr val="4EBEA4"/>
    <a:srgbClr val="FFE600"/>
    <a:srgbClr val="2C82FF"/>
    <a:srgbClr val="00BFF2"/>
    <a:srgbClr val="7ED2F6"/>
    <a:srgbClr val="FF6E30"/>
    <a:srgbClr val="002B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512B5C-D9F5-4346-8D0E-A4728067C8CE}" v="59" dt="2025-10-01T17:02:34.6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154" y="-4478"/>
      </p:cViewPr>
      <p:guideLst>
        <p:guide pos="504"/>
        <p:guide orient="horz" pos="840"/>
        <p:guide orient="horz" pos="11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lyn Hartmann" userId="S::kailynh@thevab.com::8b42c5e5-9ec8-46fd-a4ed-f96c0879c9aa" providerId="AD" clId="Web-{343EB77B-1061-ECA8-8C4A-7758266D4E0A}"/>
    <pc:docChg chg="modSld">
      <pc:chgData name="Kailyn Hartmann" userId="S::kailynh@thevab.com::8b42c5e5-9ec8-46fd-a4ed-f96c0879c9aa" providerId="AD" clId="Web-{343EB77B-1061-ECA8-8C4A-7758266D4E0A}" dt="2025-04-03T15:43:12.930" v="10" actId="1076"/>
      <pc:docMkLst>
        <pc:docMk/>
      </pc:docMkLst>
      <pc:sldChg chg="addSp delSp modSp">
        <pc:chgData name="Kailyn Hartmann" userId="S::kailynh@thevab.com::8b42c5e5-9ec8-46fd-a4ed-f96c0879c9aa" providerId="AD" clId="Web-{343EB77B-1061-ECA8-8C4A-7758266D4E0A}" dt="2025-04-03T15:43:12.930" v="10" actId="1076"/>
        <pc:sldMkLst>
          <pc:docMk/>
          <pc:sldMk cId="1125951428" sldId="2144327899"/>
        </pc:sldMkLst>
      </pc:sldChg>
    </pc:docChg>
  </pc:docChgLst>
  <pc:docChgLst>
    <pc:chgData name="Leah Montner Dixon" userId="d5b2ae9e-9213-4442-b7df-4db8cbe51e5d" providerId="ADAL" clId="{49BDDF4E-F6E1-4BF9-B7D6-838D6386D212}"/>
    <pc:docChg chg="undo redo custSel addSld delSld modSld sldOrd">
      <pc:chgData name="Leah Montner Dixon" userId="d5b2ae9e-9213-4442-b7df-4db8cbe51e5d" providerId="ADAL" clId="{49BDDF4E-F6E1-4BF9-B7D6-838D6386D212}" dt="2025-08-21T20:42:11.942" v="9637" actId="478"/>
      <pc:docMkLst>
        <pc:docMk/>
      </pc:docMkLst>
      <pc:sldChg chg="addSp delSp modSp mod modCm">
        <pc:chgData name="Leah Montner Dixon" userId="d5b2ae9e-9213-4442-b7df-4db8cbe51e5d" providerId="ADAL" clId="{49BDDF4E-F6E1-4BF9-B7D6-838D6386D212}" dt="2025-08-21T20:41:19.329" v="9636" actId="1076"/>
        <pc:sldMkLst>
          <pc:docMk/>
          <pc:sldMk cId="762543044" sldId="2144327847"/>
        </pc:sldMkLst>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49BDDF4E-F6E1-4BF9-B7D6-838D6386D212}" dt="2025-07-17T16:43:25.872" v="604" actId="20577"/>
              <pc2:cmMkLst xmlns:pc2="http://schemas.microsoft.com/office/powerpoint/2019/9/main/command">
                <pc:docMk/>
                <pc:sldMk cId="762543044" sldId="2144327847"/>
                <pc2:cmMk id="{101E307B-0DC0-40D6-9471-9446EE5EC694}"/>
              </pc2:cmMkLst>
            </pc226:cmChg>
            <pc226:cmChg xmlns:pc226="http://schemas.microsoft.com/office/powerpoint/2022/06/main/command" chg="mod">
              <pc226:chgData name="Leah Montner Dixon" userId="d5b2ae9e-9213-4442-b7df-4db8cbe51e5d" providerId="ADAL" clId="{49BDDF4E-F6E1-4BF9-B7D6-838D6386D212}" dt="2025-07-31T18:30:28.141" v="4505" actId="478"/>
              <pc2:cmMkLst xmlns:pc2="http://schemas.microsoft.com/office/powerpoint/2019/9/main/command">
                <pc:docMk/>
                <pc:sldMk cId="762543044" sldId="2144327847"/>
                <pc2:cmMk id="{B86ED7B1-894E-4B86-A70F-D05F5D9BAC28}"/>
              </pc2:cmMkLst>
            </pc226:cmChg>
          </p:ext>
        </pc:extLst>
      </pc:sldChg>
      <pc:sldChg chg="modSp mod">
        <pc:chgData name="Leah Montner Dixon" userId="d5b2ae9e-9213-4442-b7df-4db8cbe51e5d" providerId="ADAL" clId="{49BDDF4E-F6E1-4BF9-B7D6-838D6386D212}" dt="2025-08-12T17:55:18.209" v="6154" actId="20577"/>
        <pc:sldMkLst>
          <pc:docMk/>
          <pc:sldMk cId="957331783" sldId="2144327852"/>
        </pc:sldMkLst>
      </pc:sldChg>
      <pc:sldChg chg="addSp delSp modSp mod">
        <pc:chgData name="Leah Montner Dixon" userId="d5b2ae9e-9213-4442-b7df-4db8cbe51e5d" providerId="ADAL" clId="{49BDDF4E-F6E1-4BF9-B7D6-838D6386D212}" dt="2025-07-21T19:00:46.759" v="963" actId="20577"/>
        <pc:sldMkLst>
          <pc:docMk/>
          <pc:sldMk cId="582212266" sldId="2144327875"/>
        </pc:sldMkLst>
      </pc:sldChg>
      <pc:sldChg chg="modSp">
        <pc:chgData name="Leah Montner Dixon" userId="d5b2ae9e-9213-4442-b7df-4db8cbe51e5d" providerId="ADAL" clId="{49BDDF4E-F6E1-4BF9-B7D6-838D6386D212}" dt="2025-07-30T14:11:56.852" v="4430"/>
        <pc:sldMkLst>
          <pc:docMk/>
          <pc:sldMk cId="1082566960" sldId="2144327877"/>
        </pc:sldMkLst>
      </pc:sldChg>
      <pc:sldChg chg="ord">
        <pc:chgData name="Leah Montner Dixon" userId="d5b2ae9e-9213-4442-b7df-4db8cbe51e5d" providerId="ADAL" clId="{49BDDF4E-F6E1-4BF9-B7D6-838D6386D212}" dt="2025-08-12T17:54:32.828" v="6145" actId="20578"/>
        <pc:sldMkLst>
          <pc:docMk/>
          <pc:sldMk cId="1261688258" sldId="2144327882"/>
        </pc:sldMkLst>
      </pc:sldChg>
      <pc:sldChg chg="addSp delSp modSp mod modCm">
        <pc:chgData name="Leah Montner Dixon" userId="d5b2ae9e-9213-4442-b7df-4db8cbe51e5d" providerId="ADAL" clId="{49BDDF4E-F6E1-4BF9-B7D6-838D6386D212}" dt="2025-08-14T18:17:29.270" v="8495" actId="403"/>
        <pc:sldMkLst>
          <pc:docMk/>
          <pc:sldMk cId="924933835" sldId="2144327897"/>
        </pc:sldMkLst>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49BDDF4E-F6E1-4BF9-B7D6-838D6386D212}" dt="2025-07-21T20:39:39.537" v="1724" actId="20577"/>
              <pc2:cmMkLst xmlns:pc2="http://schemas.microsoft.com/office/powerpoint/2019/9/main/command">
                <pc:docMk/>
                <pc:sldMk cId="924933835" sldId="2144327897"/>
                <pc2:cmMk id="{4E455E15-6D18-46E4-A052-D1C617C43007}"/>
              </pc2:cmMkLst>
            </pc226:cmChg>
            <pc226:cmChg xmlns:pc226="http://schemas.microsoft.com/office/powerpoint/2022/06/main/command" chg="mod">
              <pc226:chgData name="Leah Montner Dixon" userId="d5b2ae9e-9213-4442-b7df-4db8cbe51e5d" providerId="ADAL" clId="{49BDDF4E-F6E1-4BF9-B7D6-838D6386D212}" dt="2025-07-21T20:39:39.537" v="1724" actId="20577"/>
              <pc2:cmMkLst xmlns:pc2="http://schemas.microsoft.com/office/powerpoint/2019/9/main/command">
                <pc:docMk/>
                <pc:sldMk cId="924933835" sldId="2144327897"/>
                <pc2:cmMk id="{C021923E-6221-46BA-ABD6-62E6708013EE}"/>
              </pc2:cmMkLst>
            </pc226:cmChg>
          </p:ext>
        </pc:extLst>
      </pc:sldChg>
      <pc:sldChg chg="addSp delSp modSp mod setBg">
        <pc:chgData name="Leah Montner Dixon" userId="d5b2ae9e-9213-4442-b7df-4db8cbe51e5d" providerId="ADAL" clId="{49BDDF4E-F6E1-4BF9-B7D6-838D6386D212}" dt="2025-07-31T20:36:41.920" v="5333" actId="1035"/>
        <pc:sldMkLst>
          <pc:docMk/>
          <pc:sldMk cId="1125951428" sldId="2144327899"/>
        </pc:sldMkLst>
      </pc:sldChg>
      <pc:sldChg chg="addSp modSp mod">
        <pc:chgData name="Leah Montner Dixon" userId="d5b2ae9e-9213-4442-b7df-4db8cbe51e5d" providerId="ADAL" clId="{49BDDF4E-F6E1-4BF9-B7D6-838D6386D212}" dt="2025-07-21T21:35:07.203" v="3295" actId="20577"/>
        <pc:sldMkLst>
          <pc:docMk/>
          <pc:sldMk cId="896990700" sldId="2144327900"/>
        </pc:sldMkLst>
      </pc:sldChg>
      <pc:sldChg chg="addSp delSp modSp add del mod">
        <pc:chgData name="Leah Montner Dixon" userId="d5b2ae9e-9213-4442-b7df-4db8cbe51e5d" providerId="ADAL" clId="{49BDDF4E-F6E1-4BF9-B7D6-838D6386D212}" dt="2025-08-14T18:12:58.903" v="8398" actId="2696"/>
        <pc:sldMkLst>
          <pc:docMk/>
          <pc:sldMk cId="2138815815" sldId="2144327901"/>
        </pc:sldMkLst>
      </pc:sldChg>
      <pc:sldChg chg="add del">
        <pc:chgData name="Leah Montner Dixon" userId="d5b2ae9e-9213-4442-b7df-4db8cbe51e5d" providerId="ADAL" clId="{49BDDF4E-F6E1-4BF9-B7D6-838D6386D212}" dt="2025-08-14T18:13:03.385" v="8400" actId="47"/>
        <pc:sldMkLst>
          <pc:docMk/>
          <pc:sldMk cId="4020520124" sldId="2144327901"/>
        </pc:sldMkLst>
      </pc:sldChg>
      <pc:sldChg chg="addSp delSp modSp add mod ord">
        <pc:chgData name="Leah Montner Dixon" userId="d5b2ae9e-9213-4442-b7df-4db8cbe51e5d" providerId="ADAL" clId="{49BDDF4E-F6E1-4BF9-B7D6-838D6386D212}" dt="2025-08-21T20:28:47.442" v="9384" actId="478"/>
        <pc:sldMkLst>
          <pc:docMk/>
          <pc:sldMk cId="33679423" sldId="2144327902"/>
        </pc:sldMkLst>
      </pc:sldChg>
      <pc:sldChg chg="addSp modSp mod modCm">
        <pc:chgData name="Leah Montner Dixon" userId="d5b2ae9e-9213-4442-b7df-4db8cbe51e5d" providerId="ADAL" clId="{49BDDF4E-F6E1-4BF9-B7D6-838D6386D212}" dt="2025-08-14T18:34:01.474" v="8548" actId="1076"/>
        <pc:sldMkLst>
          <pc:docMk/>
          <pc:sldMk cId="4042603000" sldId="2144327903"/>
        </pc:sldMkLst>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49BDDF4E-F6E1-4BF9-B7D6-838D6386D212}" dt="2025-07-30T13:19:22.811" v="3520" actId="20577"/>
              <pc2:cmMkLst xmlns:pc2="http://schemas.microsoft.com/office/powerpoint/2019/9/main/command">
                <pc:docMk/>
                <pc:sldMk cId="4042603000" sldId="2144327903"/>
                <pc2:cmMk id="{4E455E15-6D18-46E4-A052-D1C617C43007}"/>
              </pc2:cmMkLst>
            </pc226:cmChg>
            <pc226:cmChg xmlns:pc226="http://schemas.microsoft.com/office/powerpoint/2022/06/main/command" chg="mod">
              <pc226:chgData name="Leah Montner Dixon" userId="d5b2ae9e-9213-4442-b7df-4db8cbe51e5d" providerId="ADAL" clId="{49BDDF4E-F6E1-4BF9-B7D6-838D6386D212}" dt="2025-07-30T13:19:22.811" v="3520" actId="20577"/>
              <pc2:cmMkLst xmlns:pc2="http://schemas.microsoft.com/office/powerpoint/2019/9/main/command">
                <pc:docMk/>
                <pc:sldMk cId="4042603000" sldId="2144327903"/>
                <pc2:cmMk id="{C021923E-6221-46BA-ABD6-62E6708013EE}"/>
              </pc2:cmMkLst>
            </pc226:cmChg>
          </p:ext>
        </pc:extLst>
      </pc:sldChg>
      <pc:sldChg chg="modSp mod">
        <pc:chgData name="Leah Montner Dixon" userId="d5b2ae9e-9213-4442-b7df-4db8cbe51e5d" providerId="ADAL" clId="{49BDDF4E-F6E1-4BF9-B7D6-838D6386D212}" dt="2025-08-21T20:30:31.232" v="9398" actId="20577"/>
        <pc:sldMkLst>
          <pc:docMk/>
          <pc:sldMk cId="989385368" sldId="2144327904"/>
        </pc:sldMkLst>
      </pc:sldChg>
      <pc:sldChg chg="del">
        <pc:chgData name="Leah Montner Dixon" userId="d5b2ae9e-9213-4442-b7df-4db8cbe51e5d" providerId="ADAL" clId="{49BDDF4E-F6E1-4BF9-B7D6-838D6386D212}" dt="2025-07-14T20:05:43.436" v="105" actId="47"/>
        <pc:sldMkLst>
          <pc:docMk/>
          <pc:sldMk cId="1585476848" sldId="2144327905"/>
        </pc:sldMkLst>
      </pc:sldChg>
      <pc:sldChg chg="addSp delSp modSp mod ord modCm">
        <pc:chgData name="Leah Montner Dixon" userId="d5b2ae9e-9213-4442-b7df-4db8cbe51e5d" providerId="ADAL" clId="{49BDDF4E-F6E1-4BF9-B7D6-838D6386D212}" dt="2025-08-14T17:20:12.308" v="7360" actId="478"/>
        <pc:sldMkLst>
          <pc:docMk/>
          <pc:sldMk cId="2312654528" sldId="2144327905"/>
        </pc:sldMkLst>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49BDDF4E-F6E1-4BF9-B7D6-838D6386D212}" dt="2025-08-12T20:13:57.150" v="6374" actId="20577"/>
              <pc2:cmMkLst xmlns:pc2="http://schemas.microsoft.com/office/powerpoint/2019/9/main/command">
                <pc:docMk/>
                <pc:sldMk cId="2312654528" sldId="2144327905"/>
                <pc2:cmMk id="{FA1DE398-C76B-6044-9AE4-A23A4C3D9CB1}"/>
              </pc2:cmMkLst>
            </pc226:cmChg>
          </p:ext>
        </pc:extLst>
      </pc:sldChg>
      <pc:sldChg chg="addSp modSp add del">
        <pc:chgData name="Leah Montner Dixon" userId="d5b2ae9e-9213-4442-b7df-4db8cbe51e5d" providerId="ADAL" clId="{49BDDF4E-F6E1-4BF9-B7D6-838D6386D212}" dt="2025-08-07T20:53:55.667" v="6135"/>
        <pc:sldMkLst>
          <pc:docMk/>
          <pc:sldMk cId="3202933854" sldId="2144327906"/>
        </pc:sldMkLst>
      </pc:sldChg>
      <pc:sldChg chg="addSp delSp modSp mod">
        <pc:chgData name="Leah Montner Dixon" userId="d5b2ae9e-9213-4442-b7df-4db8cbe51e5d" providerId="ADAL" clId="{49BDDF4E-F6E1-4BF9-B7D6-838D6386D212}" dt="2025-08-07T20:41:13.744" v="6044" actId="1035"/>
        <pc:sldMkLst>
          <pc:docMk/>
          <pc:sldMk cId="3051314853" sldId="2144327907"/>
        </pc:sldMkLst>
      </pc:sldChg>
      <pc:sldChg chg="addSp delSp modSp mod">
        <pc:chgData name="Leah Montner Dixon" userId="d5b2ae9e-9213-4442-b7df-4db8cbe51e5d" providerId="ADAL" clId="{49BDDF4E-F6E1-4BF9-B7D6-838D6386D212}" dt="2025-08-18T15:26:35.077" v="9238" actId="165"/>
        <pc:sldMkLst>
          <pc:docMk/>
          <pc:sldMk cId="1915206955" sldId="2144327908"/>
        </pc:sldMkLst>
      </pc:sldChg>
      <pc:sldChg chg="addSp delSp modSp add mod">
        <pc:chgData name="Leah Montner Dixon" userId="d5b2ae9e-9213-4442-b7df-4db8cbe51e5d" providerId="ADAL" clId="{49BDDF4E-F6E1-4BF9-B7D6-838D6386D212}" dt="2025-08-14T18:22:13.137" v="8499" actId="1076"/>
        <pc:sldMkLst>
          <pc:docMk/>
          <pc:sldMk cId="2112984683" sldId="2144327911"/>
        </pc:sldMkLst>
      </pc:sldChg>
      <pc:sldChg chg="add ord">
        <pc:chgData name="Leah Montner Dixon" userId="d5b2ae9e-9213-4442-b7df-4db8cbe51e5d" providerId="ADAL" clId="{49BDDF4E-F6E1-4BF9-B7D6-838D6386D212}" dt="2025-08-07T20:11:52.030" v="5403"/>
        <pc:sldMkLst>
          <pc:docMk/>
          <pc:sldMk cId="2307071595" sldId="2144327912"/>
        </pc:sldMkLst>
      </pc:sldChg>
      <pc:sldChg chg="delSp add">
        <pc:chgData name="Leah Montner Dixon" userId="d5b2ae9e-9213-4442-b7df-4db8cbe51e5d" providerId="ADAL" clId="{49BDDF4E-F6E1-4BF9-B7D6-838D6386D212}" dt="2025-08-14T17:25:47.467" v="7366" actId="478"/>
        <pc:sldMkLst>
          <pc:docMk/>
          <pc:sldMk cId="230318388" sldId="2144327913"/>
        </pc:sldMkLst>
      </pc:sldChg>
      <pc:sldChg chg="delSp modSp mod">
        <pc:chgData name="Leah Montner Dixon" userId="d5b2ae9e-9213-4442-b7df-4db8cbe51e5d" providerId="ADAL" clId="{49BDDF4E-F6E1-4BF9-B7D6-838D6386D212}" dt="2025-08-21T20:42:11.942" v="9637" actId="478"/>
        <pc:sldMkLst>
          <pc:docMk/>
          <pc:sldMk cId="3895408441" sldId="2144327916"/>
        </pc:sldMkLst>
      </pc:sldChg>
    </pc:docChg>
  </pc:docChgLst>
  <pc:docChgLst>
    <pc:chgData name="Benjamin Vandegrift" userId="2e5c2a8a-c606-4888-a2a6-2a14dfaa97ab" providerId="ADAL" clId="{3CC1AECE-89EE-F041-A65E-B6FBBEB60482}"/>
    <pc:docChg chg="undo custSel addSld delSld modSld">
      <pc:chgData name="Benjamin Vandegrift" userId="2e5c2a8a-c606-4888-a2a6-2a14dfaa97ab" providerId="ADAL" clId="{3CC1AECE-89EE-F041-A65E-B6FBBEB60482}" dt="2025-08-03T16:33:20.794" v="547"/>
      <pc:docMkLst>
        <pc:docMk/>
      </pc:docMkLst>
      <pc:sldChg chg="addSp delSp modSp mod">
        <pc:chgData name="Benjamin Vandegrift" userId="2e5c2a8a-c606-4888-a2a6-2a14dfaa97ab" providerId="ADAL" clId="{3CC1AECE-89EE-F041-A65E-B6FBBEB60482}" dt="2025-07-24T21:19:23.448" v="516" actId="14100"/>
        <pc:sldMkLst>
          <pc:docMk/>
          <pc:sldMk cId="762543044" sldId="2144327847"/>
        </pc:sldMkLst>
      </pc:sldChg>
      <pc:sldChg chg="new del">
        <pc:chgData name="Benjamin Vandegrift" userId="2e5c2a8a-c606-4888-a2a6-2a14dfaa97ab" providerId="ADAL" clId="{3CC1AECE-89EE-F041-A65E-B6FBBEB60482}" dt="2025-07-24T18:06:44.983" v="4" actId="2696"/>
        <pc:sldMkLst>
          <pc:docMk/>
          <pc:sldMk cId="2096616345" sldId="2144327905"/>
        </pc:sldMkLst>
      </pc:sldChg>
      <pc:sldChg chg="addSp delSp modSp add mod">
        <pc:chgData name="Benjamin Vandegrift" userId="2e5c2a8a-c606-4888-a2a6-2a14dfaa97ab" providerId="ADAL" clId="{3CC1AECE-89EE-F041-A65E-B6FBBEB60482}" dt="2025-07-24T21:28:45.356" v="521" actId="20577"/>
        <pc:sldMkLst>
          <pc:docMk/>
          <pc:sldMk cId="2312654528" sldId="2144327905"/>
        </pc:sldMkLst>
      </pc:sldChg>
      <pc:sldChg chg="add">
        <pc:chgData name="Benjamin Vandegrift" userId="2e5c2a8a-c606-4888-a2a6-2a14dfaa97ab" providerId="ADAL" clId="{3CC1AECE-89EE-F041-A65E-B6FBBEB60482}" dt="2025-07-24T18:09:11.173" v="54"/>
        <pc:sldMkLst>
          <pc:docMk/>
          <pc:sldMk cId="3202933854" sldId="2144327906"/>
        </pc:sldMkLst>
      </pc:sldChg>
      <pc:sldChg chg="addSp delSp modSp add mod">
        <pc:chgData name="Benjamin Vandegrift" userId="2e5c2a8a-c606-4888-a2a6-2a14dfaa97ab" providerId="ADAL" clId="{3CC1AECE-89EE-F041-A65E-B6FBBEB60482}" dt="2025-07-31T17:24:19.083" v="546" actId="20577"/>
        <pc:sldMkLst>
          <pc:docMk/>
          <pc:sldMk cId="3051314853" sldId="2144327907"/>
        </pc:sldMkLst>
      </pc:sldChg>
      <pc:sldChg chg="add">
        <pc:chgData name="Benjamin Vandegrift" userId="2e5c2a8a-c606-4888-a2a6-2a14dfaa97ab" providerId="ADAL" clId="{3CC1AECE-89EE-F041-A65E-B6FBBEB60482}" dt="2025-08-03T16:33:20.794" v="547"/>
        <pc:sldMkLst>
          <pc:docMk/>
          <pc:sldMk cId="1915206955" sldId="2144327908"/>
        </pc:sldMkLst>
      </pc:sldChg>
    </pc:docChg>
  </pc:docChgLst>
  <pc:docChgLst>
    <pc:chgData name="Benjamin Vandegrift" userId="2e5c2a8a-c606-4888-a2a6-2a14dfaa97ab" providerId="ADAL" clId="{5E8F96A4-0E61-CE48-8C40-0EB1383F06D5}"/>
    <pc:docChg chg="undo redo custSel addSld delSld modSld sldOrd">
      <pc:chgData name="Benjamin Vandegrift" userId="2e5c2a8a-c606-4888-a2a6-2a14dfaa97ab" providerId="ADAL" clId="{5E8F96A4-0E61-CE48-8C40-0EB1383F06D5}" dt="2025-08-20T15:19:21.305" v="2792" actId="14100"/>
      <pc:docMkLst>
        <pc:docMk/>
      </pc:docMkLst>
      <pc:sldChg chg="addSp delSp modSp mod">
        <pc:chgData name="Benjamin Vandegrift" userId="2e5c2a8a-c606-4888-a2a6-2a14dfaa97ab" providerId="ADAL" clId="{5E8F96A4-0E61-CE48-8C40-0EB1383F06D5}" dt="2025-08-20T14:35:32.073" v="2577" actId="403"/>
        <pc:sldMkLst>
          <pc:docMk/>
          <pc:sldMk cId="762543044" sldId="2144327847"/>
        </pc:sldMkLst>
      </pc:sldChg>
      <pc:sldChg chg="modSp mod">
        <pc:chgData name="Benjamin Vandegrift" userId="2e5c2a8a-c606-4888-a2a6-2a14dfaa97ab" providerId="ADAL" clId="{5E8F96A4-0E61-CE48-8C40-0EB1383F06D5}" dt="2025-08-19T19:23:31.365" v="1922" actId="1076"/>
        <pc:sldMkLst>
          <pc:docMk/>
          <pc:sldMk cId="1261688258" sldId="2144327882"/>
        </pc:sldMkLst>
      </pc:sldChg>
      <pc:sldChg chg="add del">
        <pc:chgData name="Benjamin Vandegrift" userId="2e5c2a8a-c606-4888-a2a6-2a14dfaa97ab" providerId="ADAL" clId="{5E8F96A4-0E61-CE48-8C40-0EB1383F06D5}" dt="2025-08-20T14:16:10.747" v="2543" actId="2696"/>
        <pc:sldMkLst>
          <pc:docMk/>
          <pc:sldMk cId="51871666" sldId="2144327894"/>
        </pc:sldMkLst>
      </pc:sldChg>
      <pc:sldChg chg="del">
        <pc:chgData name="Benjamin Vandegrift" userId="2e5c2a8a-c606-4888-a2a6-2a14dfaa97ab" providerId="ADAL" clId="{5E8F96A4-0E61-CE48-8C40-0EB1383F06D5}" dt="2025-08-07T18:10:44.614" v="61" actId="2696"/>
        <pc:sldMkLst>
          <pc:docMk/>
          <pc:sldMk cId="1125951428" sldId="2144327899"/>
        </pc:sldMkLst>
      </pc:sldChg>
      <pc:sldChg chg="addSp delSp modSp mod">
        <pc:chgData name="Benjamin Vandegrift" userId="2e5c2a8a-c606-4888-a2a6-2a14dfaa97ab" providerId="ADAL" clId="{5E8F96A4-0E61-CE48-8C40-0EB1383F06D5}" dt="2025-08-07T19:44:51.047" v="215" actId="1076"/>
        <pc:sldMkLst>
          <pc:docMk/>
          <pc:sldMk cId="896990700" sldId="2144327900"/>
        </pc:sldMkLst>
      </pc:sldChg>
      <pc:sldChg chg="modSp mod">
        <pc:chgData name="Benjamin Vandegrift" userId="2e5c2a8a-c606-4888-a2a6-2a14dfaa97ab" providerId="ADAL" clId="{5E8F96A4-0E61-CE48-8C40-0EB1383F06D5}" dt="2025-08-07T20:25:27.586" v="518" actId="1076"/>
        <pc:sldMkLst>
          <pc:docMk/>
          <pc:sldMk cId="2138815815" sldId="2144327901"/>
        </pc:sldMkLst>
      </pc:sldChg>
      <pc:sldChg chg="addSp delSp modSp mod ord modCm">
        <pc:chgData name="Benjamin Vandegrift" userId="2e5c2a8a-c606-4888-a2a6-2a14dfaa97ab" providerId="ADAL" clId="{5E8F96A4-0E61-CE48-8C40-0EB1383F06D5}" dt="2025-08-19T21:07:16.533" v="2205" actId="20578"/>
        <pc:sldMkLst>
          <pc:docMk/>
          <pc:sldMk cId="2312654528" sldId="2144327905"/>
        </pc:sldMkLst>
        <pc:extLst>
          <p:ext xmlns:p="http://schemas.openxmlformats.org/presentationml/2006/main" uri="{D6D511B9-2390-475A-947B-AFAB55BFBCF1}">
            <pc226:cmChg xmlns:pc226="http://schemas.microsoft.com/office/powerpoint/2022/06/main/command" chg="mod">
              <pc226:chgData name="Benjamin Vandegrift" userId="2e5c2a8a-c606-4888-a2a6-2a14dfaa97ab" providerId="ADAL" clId="{5E8F96A4-0E61-CE48-8C40-0EB1383F06D5}" dt="2025-08-19T21:00:01.181" v="2164" actId="20577"/>
              <pc2:cmMkLst xmlns:pc2="http://schemas.microsoft.com/office/powerpoint/2019/9/main/command">
                <pc:docMk/>
                <pc:sldMk cId="2312654528" sldId="2144327905"/>
                <pc2:cmMk id="{8A6A1385-63B9-0B4B-9FCD-7F9FC961B0B4}"/>
              </pc2:cmMkLst>
            </pc226:cmChg>
            <pc226:cmChg xmlns:pc226="http://schemas.microsoft.com/office/powerpoint/2022/06/main/command" chg="mod">
              <pc226:chgData name="Benjamin Vandegrift" userId="2e5c2a8a-c606-4888-a2a6-2a14dfaa97ab" providerId="ADAL" clId="{5E8F96A4-0E61-CE48-8C40-0EB1383F06D5}" dt="2025-08-08T21:59:26.407" v="1090" actId="20577"/>
              <pc2:cmMkLst xmlns:pc2="http://schemas.microsoft.com/office/powerpoint/2019/9/main/command">
                <pc:docMk/>
                <pc:sldMk cId="2312654528" sldId="2144327905"/>
                <pc2:cmMk id="{FA1DE398-C76B-6044-9AE4-A23A4C3D9CB1}"/>
              </pc2:cmMkLst>
            </pc226:cmChg>
          </p:ext>
        </pc:extLst>
      </pc:sldChg>
      <pc:sldChg chg="addSp delSp modSp mod modNotesTx">
        <pc:chgData name="Benjamin Vandegrift" userId="2e5c2a8a-c606-4888-a2a6-2a14dfaa97ab" providerId="ADAL" clId="{5E8F96A4-0E61-CE48-8C40-0EB1383F06D5}" dt="2025-08-20T14:33:36.964" v="2565" actId="20577"/>
        <pc:sldMkLst>
          <pc:docMk/>
          <pc:sldMk cId="3051314853" sldId="2144327907"/>
        </pc:sldMkLst>
      </pc:sldChg>
      <pc:sldChg chg="modSp add mod">
        <pc:chgData name="Benjamin Vandegrift" userId="2e5c2a8a-c606-4888-a2a6-2a14dfaa97ab" providerId="ADAL" clId="{5E8F96A4-0E61-CE48-8C40-0EB1383F06D5}" dt="2025-08-20T14:23:35.618" v="2547" actId="400"/>
        <pc:sldMkLst>
          <pc:docMk/>
          <pc:sldMk cId="1463625617" sldId="2144327908"/>
        </pc:sldMkLst>
      </pc:sldChg>
      <pc:sldChg chg="modSp del mod ord">
        <pc:chgData name="Benjamin Vandegrift" userId="2e5c2a8a-c606-4888-a2a6-2a14dfaa97ab" providerId="ADAL" clId="{5E8F96A4-0E61-CE48-8C40-0EB1383F06D5}" dt="2025-08-20T13:59:45.493" v="2358" actId="2696"/>
        <pc:sldMkLst>
          <pc:docMk/>
          <pc:sldMk cId="1915206955" sldId="2144327908"/>
        </pc:sldMkLst>
      </pc:sldChg>
      <pc:sldChg chg="modSp add mod">
        <pc:chgData name="Benjamin Vandegrift" userId="2e5c2a8a-c606-4888-a2a6-2a14dfaa97ab" providerId="ADAL" clId="{5E8F96A4-0E61-CE48-8C40-0EB1383F06D5}" dt="2025-08-07T19:46:23.580" v="264" actId="20577"/>
        <pc:sldMkLst>
          <pc:docMk/>
          <pc:sldMk cId="3276510237" sldId="2144327909"/>
        </pc:sldMkLst>
      </pc:sldChg>
      <pc:sldChg chg="addSp delSp modSp new del mod">
        <pc:chgData name="Benjamin Vandegrift" userId="2e5c2a8a-c606-4888-a2a6-2a14dfaa97ab" providerId="ADAL" clId="{5E8F96A4-0E61-CE48-8C40-0EB1383F06D5}" dt="2025-08-08T22:11:59.798" v="1346" actId="2696"/>
        <pc:sldMkLst>
          <pc:docMk/>
          <pc:sldMk cId="3728620600" sldId="2144327910"/>
        </pc:sldMkLst>
      </pc:sldChg>
      <pc:sldChg chg="addSp delSp modSp mod ord">
        <pc:chgData name="Benjamin Vandegrift" userId="2e5c2a8a-c606-4888-a2a6-2a14dfaa97ab" providerId="ADAL" clId="{5E8F96A4-0E61-CE48-8C40-0EB1383F06D5}" dt="2025-08-20T14:16:02.172" v="2542" actId="478"/>
        <pc:sldMkLst>
          <pc:docMk/>
          <pc:sldMk cId="2112984683" sldId="2144327911"/>
        </pc:sldMkLst>
      </pc:sldChg>
      <pc:sldChg chg="new del">
        <pc:chgData name="Benjamin Vandegrift" userId="2e5c2a8a-c606-4888-a2a6-2a14dfaa97ab" providerId="ADAL" clId="{5E8F96A4-0E61-CE48-8C40-0EB1383F06D5}" dt="2025-08-08T22:19:37.980" v="1348" actId="680"/>
        <pc:sldMkLst>
          <pc:docMk/>
          <pc:sldMk cId="2647272369" sldId="2144327913"/>
        </pc:sldMkLst>
      </pc:sldChg>
      <pc:sldChg chg="add">
        <pc:chgData name="Benjamin Vandegrift" userId="2e5c2a8a-c606-4888-a2a6-2a14dfaa97ab" providerId="ADAL" clId="{5E8F96A4-0E61-CE48-8C40-0EB1383F06D5}" dt="2025-08-19T19:05:18.992" v="1620"/>
        <pc:sldMkLst>
          <pc:docMk/>
          <pc:sldMk cId="1418947932" sldId="2144327914"/>
        </pc:sldMkLst>
      </pc:sldChg>
      <pc:sldChg chg="add del">
        <pc:chgData name="Benjamin Vandegrift" userId="2e5c2a8a-c606-4888-a2a6-2a14dfaa97ab" providerId="ADAL" clId="{5E8F96A4-0E61-CE48-8C40-0EB1383F06D5}" dt="2025-08-19T19:05:13.800" v="1619" actId="2696"/>
        <pc:sldMkLst>
          <pc:docMk/>
          <pc:sldMk cId="2410156385" sldId="2144327914"/>
        </pc:sldMkLst>
      </pc:sldChg>
      <pc:sldChg chg="add">
        <pc:chgData name="Benjamin Vandegrift" userId="2e5c2a8a-c606-4888-a2a6-2a14dfaa97ab" providerId="ADAL" clId="{5E8F96A4-0E61-CE48-8C40-0EB1383F06D5}" dt="2025-08-19T19:05:18.992" v="1620"/>
        <pc:sldMkLst>
          <pc:docMk/>
          <pc:sldMk cId="1544027352" sldId="2144327915"/>
        </pc:sldMkLst>
      </pc:sldChg>
      <pc:sldChg chg="add del replId">
        <pc:chgData name="Benjamin Vandegrift" userId="2e5c2a8a-c606-4888-a2a6-2a14dfaa97ab" providerId="ADAL" clId="{5E8F96A4-0E61-CE48-8C40-0EB1383F06D5}" dt="2025-08-19T19:05:13.800" v="1619" actId="2696"/>
        <pc:sldMkLst>
          <pc:docMk/>
          <pc:sldMk cId="3274883447" sldId="2144327915"/>
        </pc:sldMkLst>
      </pc:sldChg>
      <pc:sldChg chg="addSp delSp modSp add mod">
        <pc:chgData name="Benjamin Vandegrift" userId="2e5c2a8a-c606-4888-a2a6-2a14dfaa97ab" providerId="ADAL" clId="{5E8F96A4-0E61-CE48-8C40-0EB1383F06D5}" dt="2025-08-20T15:18:52.919" v="2789" actId="207"/>
        <pc:sldMkLst>
          <pc:docMk/>
          <pc:sldMk cId="3895408441" sldId="2144327916"/>
        </pc:sldMkLst>
      </pc:sldChg>
      <pc:sldChg chg="modSp add mod">
        <pc:chgData name="Benjamin Vandegrift" userId="2e5c2a8a-c606-4888-a2a6-2a14dfaa97ab" providerId="ADAL" clId="{5E8F96A4-0E61-CE48-8C40-0EB1383F06D5}" dt="2025-08-20T15:19:21.305" v="2792" actId="14100"/>
        <pc:sldMkLst>
          <pc:docMk/>
          <pc:sldMk cId="3008126964" sldId="2144327917"/>
        </pc:sldMkLst>
      </pc:sldChg>
    </pc:docChg>
  </pc:docChgLst>
  <pc:docChgLst>
    <pc:chgData name="Leah Montner Dixon" userId="d5b2ae9e-9213-4442-b7df-4db8cbe51e5d" providerId="ADAL" clId="{EE21156E-5DB1-4FD7-889B-40CA2891ABD1}"/>
    <pc:docChg chg="undo redo custSel addSld delSld modSld sldOrd">
      <pc:chgData name="Leah Montner Dixon" userId="d5b2ae9e-9213-4442-b7df-4db8cbe51e5d" providerId="ADAL" clId="{EE21156E-5DB1-4FD7-889B-40CA2891ABD1}" dt="2025-09-09T15:57:25.659" v="3361" actId="20577"/>
      <pc:docMkLst>
        <pc:docMk/>
      </pc:docMkLst>
      <pc:sldChg chg="addSp delSp modSp mod modCm">
        <pc:chgData name="Leah Montner Dixon" userId="d5b2ae9e-9213-4442-b7df-4db8cbe51e5d" providerId="ADAL" clId="{EE21156E-5DB1-4FD7-889B-40CA2891ABD1}" dt="2025-09-09T15:57:25.659" v="3361" actId="20577"/>
        <pc:sldMkLst>
          <pc:docMk/>
          <pc:sldMk cId="762543044" sldId="2144327847"/>
        </pc:sldMkLst>
        <pc:spChg chg="add mod ord">
          <ac:chgData name="Leah Montner Dixon" userId="d5b2ae9e-9213-4442-b7df-4db8cbe51e5d" providerId="ADAL" clId="{EE21156E-5DB1-4FD7-889B-40CA2891ABD1}" dt="2025-09-09T15:57:03.716" v="3356" actId="1035"/>
          <ac:spMkLst>
            <pc:docMk/>
            <pc:sldMk cId="762543044" sldId="2144327847"/>
            <ac:spMk id="2" creationId="{E56BB05A-CFAF-FA12-6E18-BCB1FD391F89}"/>
          </ac:spMkLst>
        </pc:spChg>
        <pc:spChg chg="mod topLvl">
          <ac:chgData name="Leah Montner Dixon" userId="d5b2ae9e-9213-4442-b7df-4db8cbe51e5d" providerId="ADAL" clId="{EE21156E-5DB1-4FD7-889B-40CA2891ABD1}" dt="2025-09-02T19:04:30.279" v="3064" actId="165"/>
          <ac:spMkLst>
            <pc:docMk/>
            <pc:sldMk cId="762543044" sldId="2144327847"/>
            <ac:spMk id="7" creationId="{8E6DD30B-1BE9-A768-84CD-E53495541513}"/>
          </ac:spMkLst>
        </pc:spChg>
        <pc:spChg chg="mod topLvl">
          <ac:chgData name="Leah Montner Dixon" userId="d5b2ae9e-9213-4442-b7df-4db8cbe51e5d" providerId="ADAL" clId="{EE21156E-5DB1-4FD7-889B-40CA2891ABD1}" dt="2025-09-02T19:04:30.279" v="3064" actId="165"/>
          <ac:spMkLst>
            <pc:docMk/>
            <pc:sldMk cId="762543044" sldId="2144327847"/>
            <ac:spMk id="11" creationId="{7E32BB0A-9633-6A41-7ADD-9127601A73E6}"/>
          </ac:spMkLst>
        </pc:spChg>
        <pc:spChg chg="mod">
          <ac:chgData name="Leah Montner Dixon" userId="d5b2ae9e-9213-4442-b7df-4db8cbe51e5d" providerId="ADAL" clId="{EE21156E-5DB1-4FD7-889B-40CA2891ABD1}" dt="2025-09-02T19:03:59.537" v="3051" actId="164"/>
          <ac:spMkLst>
            <pc:docMk/>
            <pc:sldMk cId="762543044" sldId="2144327847"/>
            <ac:spMk id="14" creationId="{D42A9A80-DA20-C4C4-E701-0135DDD3718F}"/>
          </ac:spMkLst>
        </pc:spChg>
        <pc:spChg chg="mod topLvl">
          <ac:chgData name="Leah Montner Dixon" userId="d5b2ae9e-9213-4442-b7df-4db8cbe51e5d" providerId="ADAL" clId="{EE21156E-5DB1-4FD7-889B-40CA2891ABD1}" dt="2025-09-02T19:04:30.279" v="3064" actId="165"/>
          <ac:spMkLst>
            <pc:docMk/>
            <pc:sldMk cId="762543044" sldId="2144327847"/>
            <ac:spMk id="15" creationId="{547974F7-F729-9DDB-DD36-B50723B77448}"/>
          </ac:spMkLst>
        </pc:spChg>
        <pc:spChg chg="mod ord">
          <ac:chgData name="Leah Montner Dixon" userId="d5b2ae9e-9213-4442-b7df-4db8cbe51e5d" providerId="ADAL" clId="{EE21156E-5DB1-4FD7-889B-40CA2891ABD1}" dt="2025-09-09T15:57:25.659" v="3361" actId="20577"/>
          <ac:spMkLst>
            <pc:docMk/>
            <pc:sldMk cId="762543044" sldId="2144327847"/>
            <ac:spMk id="16" creationId="{84B7516C-3212-B6F5-DD25-2A812711A08A}"/>
          </ac:spMkLst>
        </pc:spChg>
        <pc:spChg chg="mod topLvl">
          <ac:chgData name="Leah Montner Dixon" userId="d5b2ae9e-9213-4442-b7df-4db8cbe51e5d" providerId="ADAL" clId="{EE21156E-5DB1-4FD7-889B-40CA2891ABD1}" dt="2025-09-02T19:04:30.279" v="3064" actId="165"/>
          <ac:spMkLst>
            <pc:docMk/>
            <pc:sldMk cId="762543044" sldId="2144327847"/>
            <ac:spMk id="17" creationId="{4E89D5A7-B113-985A-5F5E-154FF0AA0382}"/>
          </ac:spMkLst>
        </pc:spChg>
        <pc:spChg chg="mod topLvl">
          <ac:chgData name="Leah Montner Dixon" userId="d5b2ae9e-9213-4442-b7df-4db8cbe51e5d" providerId="ADAL" clId="{EE21156E-5DB1-4FD7-889B-40CA2891ABD1}" dt="2025-09-02T19:04:30.279" v="3064" actId="165"/>
          <ac:spMkLst>
            <pc:docMk/>
            <pc:sldMk cId="762543044" sldId="2144327847"/>
            <ac:spMk id="19" creationId="{2B142110-CCDF-34E5-4452-D55DC6B2E0C7}"/>
          </ac:spMkLst>
        </pc:spChg>
        <pc:spChg chg="mod topLvl">
          <ac:chgData name="Leah Montner Dixon" userId="d5b2ae9e-9213-4442-b7df-4db8cbe51e5d" providerId="ADAL" clId="{EE21156E-5DB1-4FD7-889B-40CA2891ABD1}" dt="2025-09-02T19:04:30.279" v="3064" actId="165"/>
          <ac:spMkLst>
            <pc:docMk/>
            <pc:sldMk cId="762543044" sldId="2144327847"/>
            <ac:spMk id="20" creationId="{A05712E0-85EB-0F70-A72C-C83091324906}"/>
          </ac:spMkLst>
        </pc:spChg>
        <pc:spChg chg="mod">
          <ac:chgData name="Leah Montner Dixon" userId="d5b2ae9e-9213-4442-b7df-4db8cbe51e5d" providerId="ADAL" clId="{EE21156E-5DB1-4FD7-889B-40CA2891ABD1}" dt="2025-09-02T19:04:34.599" v="3066" actId="1035"/>
          <ac:spMkLst>
            <pc:docMk/>
            <pc:sldMk cId="762543044" sldId="2144327847"/>
            <ac:spMk id="21" creationId="{D0127D4D-7A8E-C2DD-3AEA-E2B8B0A16401}"/>
          </ac:spMkLst>
        </pc:spChg>
        <pc:spChg chg="mod">
          <ac:chgData name="Leah Montner Dixon" userId="d5b2ae9e-9213-4442-b7df-4db8cbe51e5d" providerId="ADAL" clId="{EE21156E-5DB1-4FD7-889B-40CA2891ABD1}" dt="2025-09-02T19:03:59.537" v="3051" actId="164"/>
          <ac:spMkLst>
            <pc:docMk/>
            <pc:sldMk cId="762543044" sldId="2144327847"/>
            <ac:spMk id="22" creationId="{45A84A86-7FA3-E95F-76EB-6AEC30A2B794}"/>
          </ac:spMkLst>
        </pc:spChg>
        <pc:spChg chg="mod topLvl">
          <ac:chgData name="Leah Montner Dixon" userId="d5b2ae9e-9213-4442-b7df-4db8cbe51e5d" providerId="ADAL" clId="{EE21156E-5DB1-4FD7-889B-40CA2891ABD1}" dt="2025-09-02T19:04:30.279" v="3064" actId="165"/>
          <ac:spMkLst>
            <pc:docMk/>
            <pc:sldMk cId="762543044" sldId="2144327847"/>
            <ac:spMk id="23" creationId="{39288970-D0DF-B5A0-DBF0-1B807A389C77}"/>
          </ac:spMkLst>
        </pc:spChg>
        <pc:spChg chg="mod">
          <ac:chgData name="Leah Montner Dixon" userId="d5b2ae9e-9213-4442-b7df-4db8cbe51e5d" providerId="ADAL" clId="{EE21156E-5DB1-4FD7-889B-40CA2891ABD1}" dt="2025-09-02T19:04:27.736" v="3063" actId="465"/>
          <ac:spMkLst>
            <pc:docMk/>
            <pc:sldMk cId="762543044" sldId="2144327847"/>
            <ac:spMk id="24" creationId="{B7D66613-1EEC-B976-FCDB-D26809932397}"/>
          </ac:spMkLst>
        </pc:spChg>
        <pc:spChg chg="mod topLvl">
          <ac:chgData name="Leah Montner Dixon" userId="d5b2ae9e-9213-4442-b7df-4db8cbe51e5d" providerId="ADAL" clId="{EE21156E-5DB1-4FD7-889B-40CA2891ABD1}" dt="2025-09-02T19:04:34.599" v="3066" actId="1035"/>
          <ac:spMkLst>
            <pc:docMk/>
            <pc:sldMk cId="762543044" sldId="2144327847"/>
            <ac:spMk id="28" creationId="{1E0CFF48-BA2B-2503-398D-072CA8A2CB52}"/>
          </ac:spMkLst>
        </pc:spChg>
        <pc:spChg chg="mod topLvl">
          <ac:chgData name="Leah Montner Dixon" userId="d5b2ae9e-9213-4442-b7df-4db8cbe51e5d" providerId="ADAL" clId="{EE21156E-5DB1-4FD7-889B-40CA2891ABD1}" dt="2025-09-02T19:04:30.279" v="3064" actId="165"/>
          <ac:spMkLst>
            <pc:docMk/>
            <pc:sldMk cId="762543044" sldId="2144327847"/>
            <ac:spMk id="29" creationId="{D891A7F6-D1CA-99D9-A9F9-E5ED70D5854E}"/>
          </ac:spMkLst>
        </pc:spChg>
        <pc:spChg chg="mod topLvl">
          <ac:chgData name="Leah Montner Dixon" userId="d5b2ae9e-9213-4442-b7df-4db8cbe51e5d" providerId="ADAL" clId="{EE21156E-5DB1-4FD7-889B-40CA2891ABD1}" dt="2025-09-09T15:57:05.858" v="3359" actId="1036"/>
          <ac:spMkLst>
            <pc:docMk/>
            <pc:sldMk cId="762543044" sldId="2144327847"/>
            <ac:spMk id="30" creationId="{06FDE3B7-CDFB-0E8A-F341-AF598A9156C1}"/>
          </ac:spMkLst>
        </pc:spChg>
        <pc:spChg chg="mod">
          <ac:chgData name="Leah Montner Dixon" userId="d5b2ae9e-9213-4442-b7df-4db8cbe51e5d" providerId="ADAL" clId="{EE21156E-5DB1-4FD7-889B-40CA2891ABD1}" dt="2025-09-02T19:57:57.447" v="3179" actId="1035"/>
          <ac:spMkLst>
            <pc:docMk/>
            <pc:sldMk cId="762543044" sldId="2144327847"/>
            <ac:spMk id="31" creationId="{39691CD1-771B-BC4A-3419-091AA6D2B874}"/>
          </ac:spMkLst>
        </pc:spChg>
        <pc:spChg chg="mod">
          <ac:chgData name="Leah Montner Dixon" userId="d5b2ae9e-9213-4442-b7df-4db8cbe51e5d" providerId="ADAL" clId="{EE21156E-5DB1-4FD7-889B-40CA2891ABD1}" dt="2025-09-02T19:04:34.599" v="3066" actId="1035"/>
          <ac:spMkLst>
            <pc:docMk/>
            <pc:sldMk cId="762543044" sldId="2144327847"/>
            <ac:spMk id="48" creationId="{A9B404D4-6D2B-5D9D-FE8B-9E38DB2781E9}"/>
          </ac:spMkLst>
        </pc:spChg>
        <pc:picChg chg="mod">
          <ac:chgData name="Leah Montner Dixon" userId="d5b2ae9e-9213-4442-b7df-4db8cbe51e5d" providerId="ADAL" clId="{EE21156E-5DB1-4FD7-889B-40CA2891ABD1}" dt="2025-09-02T19:03:59.537" v="3051" actId="164"/>
          <ac:picMkLst>
            <pc:docMk/>
            <pc:sldMk cId="762543044" sldId="2144327847"/>
            <ac:picMk id="5" creationId="{17801711-FBB3-E160-D5FC-46B6623DF7D4}"/>
          </ac:picMkLst>
        </pc:picChg>
        <pc:picChg chg="mod">
          <ac:chgData name="Leah Montner Dixon" userId="d5b2ae9e-9213-4442-b7df-4db8cbe51e5d" providerId="ADAL" clId="{EE21156E-5DB1-4FD7-889B-40CA2891ABD1}" dt="2025-09-02T19:03:59.537" v="3051" actId="164"/>
          <ac:picMkLst>
            <pc:docMk/>
            <pc:sldMk cId="762543044" sldId="2144327847"/>
            <ac:picMk id="1026" creationId="{9BD62A92-1B3F-F278-08A7-C65A7E9BAB70}"/>
          </ac:picMkLst>
        </pc:picChg>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EE21156E-5DB1-4FD7-889B-40CA2891ABD1}" dt="2025-08-28T20:38:18.099" v="2243" actId="313"/>
              <pc2:cmMkLst xmlns:pc2="http://schemas.microsoft.com/office/powerpoint/2019/9/main/command">
                <pc:docMk/>
                <pc:sldMk cId="762543044" sldId="2144327847"/>
                <pc2:cmMk id="{32055F8D-EBF3-694E-9C7C-E6DDD39E012A}"/>
              </pc2:cmMkLst>
            </pc226:cmChg>
            <pc226:cmChg xmlns:pc226="http://schemas.microsoft.com/office/powerpoint/2022/06/main/command" chg="mod">
              <pc226:chgData name="Leah Montner Dixon" userId="d5b2ae9e-9213-4442-b7df-4db8cbe51e5d" providerId="ADAL" clId="{EE21156E-5DB1-4FD7-889B-40CA2891ABD1}" dt="2025-09-09T15:57:25.659" v="3361" actId="20577"/>
              <pc2:cmMkLst xmlns:pc2="http://schemas.microsoft.com/office/powerpoint/2019/9/main/command">
                <pc:docMk/>
                <pc:sldMk cId="762543044" sldId="2144327847"/>
                <pc2:cmMk id="{76670BDB-DDB2-4F0E-91B2-3EC25EB0A46D}"/>
              </pc2:cmMkLst>
            </pc226:cmChg>
          </p:ext>
        </pc:extLst>
      </pc:sldChg>
      <pc:sldChg chg="modSp mod modCm">
        <pc:chgData name="Leah Montner Dixon" userId="d5b2ae9e-9213-4442-b7df-4db8cbe51e5d" providerId="ADAL" clId="{EE21156E-5DB1-4FD7-889B-40CA2891ABD1}" dt="2025-09-02T14:54:00.953" v="2435" actId="20577"/>
        <pc:sldMkLst>
          <pc:docMk/>
          <pc:sldMk cId="957331783" sldId="2144327852"/>
        </pc:sldMkLst>
        <pc:spChg chg="mod">
          <ac:chgData name="Leah Montner Dixon" userId="d5b2ae9e-9213-4442-b7df-4db8cbe51e5d" providerId="ADAL" clId="{EE21156E-5DB1-4FD7-889B-40CA2891ABD1}" dt="2025-09-02T14:54:00.953" v="2435" actId="20577"/>
          <ac:spMkLst>
            <pc:docMk/>
            <pc:sldMk cId="957331783" sldId="2144327852"/>
            <ac:spMk id="33" creationId="{DAA100E9-D923-E752-062B-42D37D8BA6CE}"/>
          </ac:spMkLst>
        </pc:spChg>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EE21156E-5DB1-4FD7-889B-40CA2891ABD1}" dt="2025-09-02T14:54:00.953" v="2435" actId="20577"/>
              <pc2:cmMkLst xmlns:pc2="http://schemas.microsoft.com/office/powerpoint/2019/9/main/command">
                <pc:docMk/>
                <pc:sldMk cId="957331783" sldId="2144327852"/>
                <pc2:cmMk id="{76B6BE91-7C79-4DFA-9A4C-C449BF5AB4D0}"/>
              </pc2:cmMkLst>
            </pc226:cmChg>
          </p:ext>
        </pc:extLst>
      </pc:sldChg>
      <pc:sldChg chg="modSp mod">
        <pc:chgData name="Leah Montner Dixon" userId="d5b2ae9e-9213-4442-b7df-4db8cbe51e5d" providerId="ADAL" clId="{EE21156E-5DB1-4FD7-889B-40CA2891ABD1}" dt="2025-08-28T15:58:11.272" v="1455" actId="20577"/>
        <pc:sldMkLst>
          <pc:docMk/>
          <pc:sldMk cId="582212266" sldId="2144327875"/>
        </pc:sldMkLst>
      </pc:sldChg>
      <pc:sldChg chg="addSp delSp modSp mod">
        <pc:chgData name="Leah Montner Dixon" userId="d5b2ae9e-9213-4442-b7df-4db8cbe51e5d" providerId="ADAL" clId="{EE21156E-5DB1-4FD7-889B-40CA2891ABD1}" dt="2025-09-02T15:07:28.329" v="2570" actId="1076"/>
        <pc:sldMkLst>
          <pc:docMk/>
          <pc:sldMk cId="1082566960" sldId="2144327877"/>
        </pc:sldMkLst>
        <pc:spChg chg="add mod">
          <ac:chgData name="Leah Montner Dixon" userId="d5b2ae9e-9213-4442-b7df-4db8cbe51e5d" providerId="ADAL" clId="{EE21156E-5DB1-4FD7-889B-40CA2891ABD1}" dt="2025-09-02T15:07:28.329" v="2570" actId="1076"/>
          <ac:spMkLst>
            <pc:docMk/>
            <pc:sldMk cId="1082566960" sldId="2144327877"/>
            <ac:spMk id="7" creationId="{4A96DAEC-2FC9-5497-C0FA-2FB0A5E3E999}"/>
          </ac:spMkLst>
        </pc:spChg>
        <pc:picChg chg="add mod modCrop">
          <ac:chgData name="Leah Montner Dixon" userId="d5b2ae9e-9213-4442-b7df-4db8cbe51e5d" providerId="ADAL" clId="{EE21156E-5DB1-4FD7-889B-40CA2891ABD1}" dt="2025-09-02T15:07:08.572" v="2537"/>
          <ac:picMkLst>
            <pc:docMk/>
            <pc:sldMk cId="1082566960" sldId="2144327877"/>
            <ac:picMk id="3" creationId="{44FD1C47-7BA0-5488-E7B7-44603767827B}"/>
          </ac:picMkLst>
        </pc:picChg>
        <pc:picChg chg="mod">
          <ac:chgData name="Leah Montner Dixon" userId="d5b2ae9e-9213-4442-b7df-4db8cbe51e5d" providerId="ADAL" clId="{EE21156E-5DB1-4FD7-889B-40CA2891ABD1}" dt="2025-09-02T14:58:58.491" v="2466" actId="108"/>
          <ac:picMkLst>
            <pc:docMk/>
            <pc:sldMk cId="1082566960" sldId="2144327877"/>
            <ac:picMk id="23" creationId="{765887CC-54A3-F933-B99A-C836C0F642B9}"/>
          </ac:picMkLst>
        </pc:picChg>
      </pc:sldChg>
      <pc:sldChg chg="del">
        <pc:chgData name="Leah Montner Dixon" userId="d5b2ae9e-9213-4442-b7df-4db8cbe51e5d" providerId="ADAL" clId="{EE21156E-5DB1-4FD7-889B-40CA2891ABD1}" dt="2025-08-28T20:50:41.240" v="2245" actId="2696"/>
        <pc:sldMkLst>
          <pc:docMk/>
          <pc:sldMk cId="2237332314" sldId="2144327882"/>
        </pc:sldMkLst>
      </pc:sldChg>
      <pc:sldChg chg="del">
        <pc:chgData name="Leah Montner Dixon" userId="d5b2ae9e-9213-4442-b7df-4db8cbe51e5d" providerId="ADAL" clId="{EE21156E-5DB1-4FD7-889B-40CA2891ABD1}" dt="2025-08-28T20:50:41.240" v="2245" actId="2696"/>
        <pc:sldMkLst>
          <pc:docMk/>
          <pc:sldMk cId="1679556167" sldId="2144327897"/>
        </pc:sldMkLst>
      </pc:sldChg>
      <pc:sldChg chg="delSp mod ord">
        <pc:chgData name="Leah Montner Dixon" userId="d5b2ae9e-9213-4442-b7df-4db8cbe51e5d" providerId="ADAL" clId="{EE21156E-5DB1-4FD7-889B-40CA2891ABD1}" dt="2025-08-26T13:31:32.140" v="34"/>
        <pc:sldMkLst>
          <pc:docMk/>
          <pc:sldMk cId="2989773325" sldId="2144327897"/>
        </pc:sldMkLst>
      </pc:sldChg>
      <pc:sldChg chg="del">
        <pc:chgData name="Leah Montner Dixon" userId="d5b2ae9e-9213-4442-b7df-4db8cbe51e5d" providerId="ADAL" clId="{EE21156E-5DB1-4FD7-889B-40CA2891ABD1}" dt="2025-08-28T20:50:41.240" v="2245" actId="2696"/>
        <pc:sldMkLst>
          <pc:docMk/>
          <pc:sldMk cId="2149915834" sldId="2144327900"/>
        </pc:sldMkLst>
      </pc:sldChg>
      <pc:sldChg chg="delSp del mod">
        <pc:chgData name="Leah Montner Dixon" userId="d5b2ae9e-9213-4442-b7df-4db8cbe51e5d" providerId="ADAL" clId="{EE21156E-5DB1-4FD7-889B-40CA2891ABD1}" dt="2025-09-02T20:17:09.607" v="3273" actId="47"/>
        <pc:sldMkLst>
          <pc:docMk/>
          <pc:sldMk cId="33679423" sldId="2144327902"/>
        </pc:sldMkLst>
      </pc:sldChg>
      <pc:sldChg chg="addSp delSp modSp mod modCm">
        <pc:chgData name="Leah Montner Dixon" userId="d5b2ae9e-9213-4442-b7df-4db8cbe51e5d" providerId="ADAL" clId="{EE21156E-5DB1-4FD7-889B-40CA2891ABD1}" dt="2025-09-02T20:05:39.516" v="3182" actId="478"/>
        <pc:sldMkLst>
          <pc:docMk/>
          <pc:sldMk cId="695798936" sldId="2144327903"/>
        </pc:sldMkLst>
        <pc:spChg chg="mod">
          <ac:chgData name="Leah Montner Dixon" userId="d5b2ae9e-9213-4442-b7df-4db8cbe51e5d" providerId="ADAL" clId="{EE21156E-5DB1-4FD7-889B-40CA2891ABD1}" dt="2025-09-02T18:05:18.475" v="2768" actId="20577"/>
          <ac:spMkLst>
            <pc:docMk/>
            <pc:sldMk cId="695798936" sldId="2144327903"/>
            <ac:spMk id="108" creationId="{96A5CF64-CAE5-E647-368C-3533A0164FD4}"/>
          </ac:spMkLst>
        </pc:spChg>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EE21156E-5DB1-4FD7-889B-40CA2891ABD1}" dt="2025-09-02T15:08:31.110" v="2571" actId="20577"/>
              <pc2:cmMkLst xmlns:pc2="http://schemas.microsoft.com/office/powerpoint/2019/9/main/command">
                <pc:docMk/>
                <pc:sldMk cId="695798936" sldId="2144327903"/>
                <pc2:cmMk id="{0551559A-3A40-4BD6-9E81-061D9FA2D493}"/>
              </pc2:cmMkLst>
            </pc226:cmChg>
          </p:ext>
        </pc:extLst>
      </pc:sldChg>
      <pc:sldChg chg="addSp delSp modSp mod modCm">
        <pc:chgData name="Leah Montner Dixon" userId="d5b2ae9e-9213-4442-b7df-4db8cbe51e5d" providerId="ADAL" clId="{EE21156E-5DB1-4FD7-889B-40CA2891ABD1}" dt="2025-09-02T20:17:17.557" v="3280" actId="1035"/>
        <pc:sldMkLst>
          <pc:docMk/>
          <pc:sldMk cId="989385368" sldId="2144327904"/>
        </pc:sldMkLst>
        <pc:spChg chg="mod">
          <ac:chgData name="Leah Montner Dixon" userId="d5b2ae9e-9213-4442-b7df-4db8cbe51e5d" providerId="ADAL" clId="{EE21156E-5DB1-4FD7-889B-40CA2891ABD1}" dt="2025-09-02T14:56:50.167" v="2447" actId="113"/>
          <ac:spMkLst>
            <pc:docMk/>
            <pc:sldMk cId="989385368" sldId="2144327904"/>
            <ac:spMk id="3" creationId="{2E97F31D-F2D2-6F55-16BB-E995D06AC5E5}"/>
          </ac:spMkLst>
        </pc:spChg>
        <pc:spChg chg="add mod">
          <ac:chgData name="Leah Montner Dixon" userId="d5b2ae9e-9213-4442-b7df-4db8cbe51e5d" providerId="ADAL" clId="{EE21156E-5DB1-4FD7-889B-40CA2891ABD1}" dt="2025-09-02T19:54:52.695" v="3161" actId="207"/>
          <ac:spMkLst>
            <pc:docMk/>
            <pc:sldMk cId="989385368" sldId="2144327904"/>
            <ac:spMk id="7" creationId="{E666832F-4C31-E0EA-7F4A-2144764C2307}"/>
          </ac:spMkLst>
        </pc:spChg>
        <pc:spChg chg="add mod">
          <ac:chgData name="Leah Montner Dixon" userId="d5b2ae9e-9213-4442-b7df-4db8cbe51e5d" providerId="ADAL" clId="{EE21156E-5DB1-4FD7-889B-40CA2891ABD1}" dt="2025-09-02T20:17:17.557" v="3280" actId="1035"/>
          <ac:spMkLst>
            <pc:docMk/>
            <pc:sldMk cId="989385368" sldId="2144327904"/>
            <ac:spMk id="22" creationId="{9AE533A5-67D2-D400-7596-D1849DFAC2B1}"/>
          </ac:spMkLst>
        </pc:spChg>
        <pc:cxnChg chg="add mod">
          <ac:chgData name="Leah Montner Dixon" userId="d5b2ae9e-9213-4442-b7df-4db8cbe51e5d" providerId="ADAL" clId="{EE21156E-5DB1-4FD7-889B-40CA2891ABD1}" dt="2025-09-02T14:56:59.754" v="2462" actId="1036"/>
          <ac:cxnSpMkLst>
            <pc:docMk/>
            <pc:sldMk cId="989385368" sldId="2144327904"/>
            <ac:cxnSpMk id="11" creationId="{2BA376D8-4F2E-93EA-74F7-82B8CC7E0F62}"/>
          </ac:cxnSpMkLst>
        </pc:cxnChg>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EE21156E-5DB1-4FD7-889B-40CA2891ABD1}" dt="2025-09-02T19:54:47.312" v="3160" actId="20577"/>
              <pc2:cmMkLst xmlns:pc2="http://schemas.microsoft.com/office/powerpoint/2019/9/main/command">
                <pc:docMk/>
                <pc:sldMk cId="989385368" sldId="2144327904"/>
                <pc2:cmMk id="{D83663C4-B4D0-4C44-8382-A704CBE5D8DF}"/>
              </pc2:cmMkLst>
            </pc226:cmChg>
            <pc226:cmChg xmlns:pc226="http://schemas.microsoft.com/office/powerpoint/2022/06/main/command" chg="mod">
              <pc226:chgData name="Leah Montner Dixon" userId="d5b2ae9e-9213-4442-b7df-4db8cbe51e5d" providerId="ADAL" clId="{EE21156E-5DB1-4FD7-889B-40CA2891ABD1}" dt="2025-09-02T14:56:48.664" v="2446"/>
              <pc2:cmMkLst xmlns:pc2="http://schemas.microsoft.com/office/powerpoint/2019/9/main/command">
                <pc:docMk/>
                <pc:sldMk cId="989385368" sldId="2144327904"/>
                <pc2:cmMk id="{ED305AF6-7081-49EF-883F-F9EEA6B9C10B}"/>
              </pc2:cmMkLst>
            </pc226:cmChg>
          </p:ext>
        </pc:extLst>
      </pc:sldChg>
      <pc:sldChg chg="del">
        <pc:chgData name="Leah Montner Dixon" userId="d5b2ae9e-9213-4442-b7df-4db8cbe51e5d" providerId="ADAL" clId="{EE21156E-5DB1-4FD7-889B-40CA2891ABD1}" dt="2025-08-26T13:28:13.193" v="30" actId="2696"/>
        <pc:sldMkLst>
          <pc:docMk/>
          <pc:sldMk cId="3553022749" sldId="2144327905"/>
        </pc:sldMkLst>
      </pc:sldChg>
      <pc:sldChg chg="add del">
        <pc:chgData name="Leah Montner Dixon" userId="d5b2ae9e-9213-4442-b7df-4db8cbe51e5d" providerId="ADAL" clId="{EE21156E-5DB1-4FD7-889B-40CA2891ABD1}" dt="2025-08-26T13:31:20.471" v="32" actId="47"/>
        <pc:sldMkLst>
          <pc:docMk/>
          <pc:sldMk cId="3792012247" sldId="2144327905"/>
        </pc:sldMkLst>
      </pc:sldChg>
      <pc:sldChg chg="del">
        <pc:chgData name="Leah Montner Dixon" userId="d5b2ae9e-9213-4442-b7df-4db8cbe51e5d" providerId="ADAL" clId="{EE21156E-5DB1-4FD7-889B-40CA2891ABD1}" dt="2025-08-26T13:28:13.193" v="30" actId="2696"/>
        <pc:sldMkLst>
          <pc:docMk/>
          <pc:sldMk cId="3202933854" sldId="2144327906"/>
        </pc:sldMkLst>
      </pc:sldChg>
      <pc:sldChg chg="add del">
        <pc:chgData name="Leah Montner Dixon" userId="d5b2ae9e-9213-4442-b7df-4db8cbe51e5d" providerId="ADAL" clId="{EE21156E-5DB1-4FD7-889B-40CA2891ABD1}" dt="2025-08-26T13:31:20.471" v="32" actId="47"/>
        <pc:sldMkLst>
          <pc:docMk/>
          <pc:sldMk cId="3522476198" sldId="2144327906"/>
        </pc:sldMkLst>
      </pc:sldChg>
      <pc:sldChg chg="add del">
        <pc:chgData name="Leah Montner Dixon" userId="d5b2ae9e-9213-4442-b7df-4db8cbe51e5d" providerId="ADAL" clId="{EE21156E-5DB1-4FD7-889B-40CA2891ABD1}" dt="2025-08-26T13:28:13.193" v="30" actId="2696"/>
        <pc:sldMkLst>
          <pc:docMk/>
          <pc:sldMk cId="1074403305" sldId="2144327907"/>
        </pc:sldMkLst>
      </pc:sldChg>
      <pc:sldChg chg="del">
        <pc:chgData name="Leah Montner Dixon" userId="d5b2ae9e-9213-4442-b7df-4db8cbe51e5d" providerId="ADAL" clId="{EE21156E-5DB1-4FD7-889B-40CA2891ABD1}" dt="2025-08-26T13:21:38.284" v="19" actId="2696"/>
        <pc:sldMkLst>
          <pc:docMk/>
          <pc:sldMk cId="3051314853" sldId="2144327907"/>
        </pc:sldMkLst>
      </pc:sldChg>
      <pc:sldChg chg="add del">
        <pc:chgData name="Leah Montner Dixon" userId="d5b2ae9e-9213-4442-b7df-4db8cbe51e5d" providerId="ADAL" clId="{EE21156E-5DB1-4FD7-889B-40CA2891ABD1}" dt="2025-08-26T13:31:20.471" v="32" actId="47"/>
        <pc:sldMkLst>
          <pc:docMk/>
          <pc:sldMk cId="3335129303" sldId="2144327907"/>
        </pc:sldMkLst>
      </pc:sldChg>
      <pc:sldChg chg="add del">
        <pc:chgData name="Leah Montner Dixon" userId="d5b2ae9e-9213-4442-b7df-4db8cbe51e5d" providerId="ADAL" clId="{EE21156E-5DB1-4FD7-889B-40CA2891ABD1}" dt="2025-08-26T13:31:20.471" v="32" actId="47"/>
        <pc:sldMkLst>
          <pc:docMk/>
          <pc:sldMk cId="215939800" sldId="2144327908"/>
        </pc:sldMkLst>
      </pc:sldChg>
      <pc:sldChg chg="del">
        <pc:chgData name="Leah Montner Dixon" userId="d5b2ae9e-9213-4442-b7df-4db8cbe51e5d" providerId="ADAL" clId="{EE21156E-5DB1-4FD7-889B-40CA2891ABD1}" dt="2025-08-26T13:28:13.193" v="30" actId="2696"/>
        <pc:sldMkLst>
          <pc:docMk/>
          <pc:sldMk cId="3982193649" sldId="2144327908"/>
        </pc:sldMkLst>
      </pc:sldChg>
      <pc:sldChg chg="addSp delSp modSp mod">
        <pc:chgData name="Leah Montner Dixon" userId="d5b2ae9e-9213-4442-b7df-4db8cbe51e5d" providerId="ADAL" clId="{EE21156E-5DB1-4FD7-889B-40CA2891ABD1}" dt="2025-08-28T20:55:09.518" v="2282" actId="1038"/>
        <pc:sldMkLst>
          <pc:docMk/>
          <pc:sldMk cId="2963492840" sldId="2144327909"/>
        </pc:sldMkLst>
      </pc:sldChg>
      <pc:sldChg chg="add del">
        <pc:chgData name="Leah Montner Dixon" userId="d5b2ae9e-9213-4442-b7df-4db8cbe51e5d" providerId="ADAL" clId="{EE21156E-5DB1-4FD7-889B-40CA2891ABD1}" dt="2025-08-26T13:31:20.471" v="32" actId="47"/>
        <pc:sldMkLst>
          <pc:docMk/>
          <pc:sldMk cId="2177363377" sldId="2144327911"/>
        </pc:sldMkLst>
      </pc:sldChg>
      <pc:sldChg chg="del">
        <pc:chgData name="Leah Montner Dixon" userId="d5b2ae9e-9213-4442-b7df-4db8cbe51e5d" providerId="ADAL" clId="{EE21156E-5DB1-4FD7-889B-40CA2891ABD1}" dt="2025-08-26T13:28:13.193" v="30" actId="2696"/>
        <pc:sldMkLst>
          <pc:docMk/>
          <pc:sldMk cId="2247040926" sldId="2144327911"/>
        </pc:sldMkLst>
      </pc:sldChg>
      <pc:sldChg chg="del">
        <pc:chgData name="Leah Montner Dixon" userId="d5b2ae9e-9213-4442-b7df-4db8cbe51e5d" providerId="ADAL" clId="{EE21156E-5DB1-4FD7-889B-40CA2891ABD1}" dt="2025-08-26T13:28:13.193" v="30" actId="2696"/>
        <pc:sldMkLst>
          <pc:docMk/>
          <pc:sldMk cId="2307071595" sldId="2144327912"/>
        </pc:sldMkLst>
      </pc:sldChg>
      <pc:sldChg chg="add del">
        <pc:chgData name="Leah Montner Dixon" userId="d5b2ae9e-9213-4442-b7df-4db8cbe51e5d" providerId="ADAL" clId="{EE21156E-5DB1-4FD7-889B-40CA2891ABD1}" dt="2025-08-26T13:31:20.471" v="32" actId="47"/>
        <pc:sldMkLst>
          <pc:docMk/>
          <pc:sldMk cId="3294061457" sldId="2144327912"/>
        </pc:sldMkLst>
      </pc:sldChg>
      <pc:sldChg chg="del">
        <pc:chgData name="Leah Montner Dixon" userId="d5b2ae9e-9213-4442-b7df-4db8cbe51e5d" providerId="ADAL" clId="{EE21156E-5DB1-4FD7-889B-40CA2891ABD1}" dt="2025-08-26T13:28:13.193" v="30" actId="2696"/>
        <pc:sldMkLst>
          <pc:docMk/>
          <pc:sldMk cId="230318388" sldId="2144327913"/>
        </pc:sldMkLst>
      </pc:sldChg>
      <pc:sldChg chg="add del">
        <pc:chgData name="Leah Montner Dixon" userId="d5b2ae9e-9213-4442-b7df-4db8cbe51e5d" providerId="ADAL" clId="{EE21156E-5DB1-4FD7-889B-40CA2891ABD1}" dt="2025-08-26T13:31:20.471" v="32" actId="47"/>
        <pc:sldMkLst>
          <pc:docMk/>
          <pc:sldMk cId="627889384" sldId="2144327913"/>
        </pc:sldMkLst>
      </pc:sldChg>
      <pc:sldChg chg="add del">
        <pc:chgData name="Leah Montner Dixon" userId="d5b2ae9e-9213-4442-b7df-4db8cbe51e5d" providerId="ADAL" clId="{EE21156E-5DB1-4FD7-889B-40CA2891ABD1}" dt="2025-08-26T13:31:20.471" v="32" actId="47"/>
        <pc:sldMkLst>
          <pc:docMk/>
          <pc:sldMk cId="265409958" sldId="2144327914"/>
        </pc:sldMkLst>
      </pc:sldChg>
      <pc:sldChg chg="del">
        <pc:chgData name="Leah Montner Dixon" userId="d5b2ae9e-9213-4442-b7df-4db8cbe51e5d" providerId="ADAL" clId="{EE21156E-5DB1-4FD7-889B-40CA2891ABD1}" dt="2025-08-26T13:28:13.193" v="30" actId="2696"/>
        <pc:sldMkLst>
          <pc:docMk/>
          <pc:sldMk cId="1418947932" sldId="2144327914"/>
        </pc:sldMkLst>
      </pc:sldChg>
      <pc:sldChg chg="del">
        <pc:chgData name="Leah Montner Dixon" userId="d5b2ae9e-9213-4442-b7df-4db8cbe51e5d" providerId="ADAL" clId="{EE21156E-5DB1-4FD7-889B-40CA2891ABD1}" dt="2025-08-26T13:28:13.193" v="30" actId="2696"/>
        <pc:sldMkLst>
          <pc:docMk/>
          <pc:sldMk cId="1544027352" sldId="2144327915"/>
        </pc:sldMkLst>
      </pc:sldChg>
      <pc:sldChg chg="add del">
        <pc:chgData name="Leah Montner Dixon" userId="d5b2ae9e-9213-4442-b7df-4db8cbe51e5d" providerId="ADAL" clId="{EE21156E-5DB1-4FD7-889B-40CA2891ABD1}" dt="2025-08-26T13:31:20.471" v="32" actId="47"/>
        <pc:sldMkLst>
          <pc:docMk/>
          <pc:sldMk cId="4285158619" sldId="2144327915"/>
        </pc:sldMkLst>
      </pc:sldChg>
      <pc:sldChg chg="addSp delSp modSp mod">
        <pc:chgData name="Leah Montner Dixon" userId="d5b2ae9e-9213-4442-b7df-4db8cbe51e5d" providerId="ADAL" clId="{EE21156E-5DB1-4FD7-889B-40CA2891ABD1}" dt="2025-09-02T20:20:26.285" v="3283" actId="478"/>
        <pc:sldMkLst>
          <pc:docMk/>
          <pc:sldMk cId="3895408441" sldId="2144327916"/>
        </pc:sldMkLst>
      </pc:sldChg>
      <pc:sldChg chg="addSp delSp modSp mod">
        <pc:chgData name="Leah Montner Dixon" userId="d5b2ae9e-9213-4442-b7df-4db8cbe51e5d" providerId="ADAL" clId="{EE21156E-5DB1-4FD7-889B-40CA2891ABD1}" dt="2025-08-26T15:41:34.433" v="869"/>
        <pc:sldMkLst>
          <pc:docMk/>
          <pc:sldMk cId="3008126964" sldId="2144327917"/>
        </pc:sldMkLst>
      </pc:sldChg>
      <pc:sldChg chg="del">
        <pc:chgData name="Leah Montner Dixon" userId="d5b2ae9e-9213-4442-b7df-4db8cbe51e5d" providerId="ADAL" clId="{EE21156E-5DB1-4FD7-889B-40CA2891ABD1}" dt="2025-08-28T20:50:41.240" v="2245" actId="2696"/>
        <pc:sldMkLst>
          <pc:docMk/>
          <pc:sldMk cId="3353092863" sldId="2144327917"/>
        </pc:sldMkLst>
      </pc:sldChg>
      <pc:sldChg chg="addSp delSp modSp mod">
        <pc:chgData name="Leah Montner Dixon" userId="d5b2ae9e-9213-4442-b7df-4db8cbe51e5d" providerId="ADAL" clId="{EE21156E-5DB1-4FD7-889B-40CA2891ABD1}" dt="2025-09-02T15:09:57.102" v="2577" actId="165"/>
        <pc:sldMkLst>
          <pc:docMk/>
          <pc:sldMk cId="882723668" sldId="2144327918"/>
        </pc:sldMkLst>
        <pc:spChg chg="mod topLvl">
          <ac:chgData name="Leah Montner Dixon" userId="d5b2ae9e-9213-4442-b7df-4db8cbe51e5d" providerId="ADAL" clId="{EE21156E-5DB1-4FD7-889B-40CA2891ABD1}" dt="2025-09-02T15:09:57.102" v="2577" actId="165"/>
          <ac:spMkLst>
            <pc:docMk/>
            <pc:sldMk cId="882723668" sldId="2144327918"/>
            <ac:spMk id="16" creationId="{ACC7A7D8-C9B7-5E5B-CB3B-18E9A9F2163F}"/>
          </ac:spMkLst>
        </pc:spChg>
        <pc:spChg chg="mod topLvl">
          <ac:chgData name="Leah Montner Dixon" userId="d5b2ae9e-9213-4442-b7df-4db8cbe51e5d" providerId="ADAL" clId="{EE21156E-5DB1-4FD7-889B-40CA2891ABD1}" dt="2025-09-02T15:09:57.102" v="2577" actId="165"/>
          <ac:spMkLst>
            <pc:docMk/>
            <pc:sldMk cId="882723668" sldId="2144327918"/>
            <ac:spMk id="26" creationId="{24CCF646-4171-B097-7982-707C89A4A5A6}"/>
          </ac:spMkLst>
        </pc:spChg>
        <pc:spChg chg="mod">
          <ac:chgData name="Leah Montner Dixon" userId="d5b2ae9e-9213-4442-b7df-4db8cbe51e5d" providerId="ADAL" clId="{EE21156E-5DB1-4FD7-889B-40CA2891ABD1}" dt="2025-09-02T15:09:36.557" v="2572" actId="164"/>
          <ac:spMkLst>
            <pc:docMk/>
            <pc:sldMk cId="882723668" sldId="2144327918"/>
            <ac:spMk id="27" creationId="{2778BAE1-4CBA-4989-8060-C330B0682BD6}"/>
          </ac:spMkLst>
        </pc:spChg>
        <pc:spChg chg="mod topLvl">
          <ac:chgData name="Leah Montner Dixon" userId="d5b2ae9e-9213-4442-b7df-4db8cbe51e5d" providerId="ADAL" clId="{EE21156E-5DB1-4FD7-889B-40CA2891ABD1}" dt="2025-09-02T15:09:57.102" v="2577" actId="165"/>
          <ac:spMkLst>
            <pc:docMk/>
            <pc:sldMk cId="882723668" sldId="2144327918"/>
            <ac:spMk id="30" creationId="{6F648E78-A148-BD02-71A4-E898D8D07CD6}"/>
          </ac:spMkLst>
        </pc:spChg>
        <pc:spChg chg="mod topLvl">
          <ac:chgData name="Leah Montner Dixon" userId="d5b2ae9e-9213-4442-b7df-4db8cbe51e5d" providerId="ADAL" clId="{EE21156E-5DB1-4FD7-889B-40CA2891ABD1}" dt="2025-09-02T15:09:57.102" v="2577" actId="165"/>
          <ac:spMkLst>
            <pc:docMk/>
            <pc:sldMk cId="882723668" sldId="2144327918"/>
            <ac:spMk id="31" creationId="{4FE7A026-6730-839E-B2AE-A3ED59945EDF}"/>
          </ac:spMkLst>
        </pc:spChg>
        <pc:spChg chg="mod topLvl">
          <ac:chgData name="Leah Montner Dixon" userId="d5b2ae9e-9213-4442-b7df-4db8cbe51e5d" providerId="ADAL" clId="{EE21156E-5DB1-4FD7-889B-40CA2891ABD1}" dt="2025-09-02T15:09:57.102" v="2577" actId="165"/>
          <ac:spMkLst>
            <pc:docMk/>
            <pc:sldMk cId="882723668" sldId="2144327918"/>
            <ac:spMk id="38" creationId="{5C8AD31B-41FF-0441-4D6D-975EEC5A970A}"/>
          </ac:spMkLst>
        </pc:spChg>
        <pc:spChg chg="mod topLvl">
          <ac:chgData name="Leah Montner Dixon" userId="d5b2ae9e-9213-4442-b7df-4db8cbe51e5d" providerId="ADAL" clId="{EE21156E-5DB1-4FD7-889B-40CA2891ABD1}" dt="2025-09-02T15:09:57.102" v="2577" actId="165"/>
          <ac:spMkLst>
            <pc:docMk/>
            <pc:sldMk cId="882723668" sldId="2144327918"/>
            <ac:spMk id="39" creationId="{AD53D163-32F9-D673-2617-D1F1BAEF2432}"/>
          </ac:spMkLst>
        </pc:spChg>
        <pc:spChg chg="mod">
          <ac:chgData name="Leah Montner Dixon" userId="d5b2ae9e-9213-4442-b7df-4db8cbe51e5d" providerId="ADAL" clId="{EE21156E-5DB1-4FD7-889B-40CA2891ABD1}" dt="2025-09-02T15:09:39.655" v="2573" actId="164"/>
          <ac:spMkLst>
            <pc:docMk/>
            <pc:sldMk cId="882723668" sldId="2144327918"/>
            <ac:spMk id="40" creationId="{372CAB6C-73C2-1D6C-07B7-04C54FABD5FD}"/>
          </ac:spMkLst>
        </pc:spChg>
        <pc:spChg chg="mod topLvl">
          <ac:chgData name="Leah Montner Dixon" userId="d5b2ae9e-9213-4442-b7df-4db8cbe51e5d" providerId="ADAL" clId="{EE21156E-5DB1-4FD7-889B-40CA2891ABD1}" dt="2025-09-02T15:09:57.102" v="2577" actId="165"/>
          <ac:spMkLst>
            <pc:docMk/>
            <pc:sldMk cId="882723668" sldId="2144327918"/>
            <ac:spMk id="41" creationId="{731A43F7-9518-EF5E-808B-19F73D6CB88F}"/>
          </ac:spMkLst>
        </pc:spChg>
        <pc:spChg chg="mod topLvl">
          <ac:chgData name="Leah Montner Dixon" userId="d5b2ae9e-9213-4442-b7df-4db8cbe51e5d" providerId="ADAL" clId="{EE21156E-5DB1-4FD7-889B-40CA2891ABD1}" dt="2025-09-02T15:09:57.102" v="2577" actId="165"/>
          <ac:spMkLst>
            <pc:docMk/>
            <pc:sldMk cId="882723668" sldId="2144327918"/>
            <ac:spMk id="42" creationId="{1F2B3F50-85EF-BE06-4004-24E679ABAC9A}"/>
          </ac:spMkLst>
        </pc:spChg>
        <pc:spChg chg="mod topLvl">
          <ac:chgData name="Leah Montner Dixon" userId="d5b2ae9e-9213-4442-b7df-4db8cbe51e5d" providerId="ADAL" clId="{EE21156E-5DB1-4FD7-889B-40CA2891ABD1}" dt="2025-09-02T15:09:57.102" v="2577" actId="165"/>
          <ac:spMkLst>
            <pc:docMk/>
            <pc:sldMk cId="882723668" sldId="2144327918"/>
            <ac:spMk id="45" creationId="{6C4EF682-7F65-E855-99A2-B7CB6F62D516}"/>
          </ac:spMkLst>
        </pc:spChg>
        <pc:spChg chg="mod topLvl">
          <ac:chgData name="Leah Montner Dixon" userId="d5b2ae9e-9213-4442-b7df-4db8cbe51e5d" providerId="ADAL" clId="{EE21156E-5DB1-4FD7-889B-40CA2891ABD1}" dt="2025-09-02T15:09:57.102" v="2577" actId="165"/>
          <ac:spMkLst>
            <pc:docMk/>
            <pc:sldMk cId="882723668" sldId="2144327918"/>
            <ac:spMk id="46" creationId="{C8099932-49CA-5C07-5262-0839099FDD26}"/>
          </ac:spMkLst>
        </pc:spChg>
        <pc:picChg chg="mod">
          <ac:chgData name="Leah Montner Dixon" userId="d5b2ae9e-9213-4442-b7df-4db8cbe51e5d" providerId="ADAL" clId="{EE21156E-5DB1-4FD7-889B-40CA2891ABD1}" dt="2025-09-02T15:09:36.557" v="2572" actId="164"/>
          <ac:picMkLst>
            <pc:docMk/>
            <pc:sldMk cId="882723668" sldId="2144327918"/>
            <ac:picMk id="28" creationId="{2D2185F6-7D53-0A58-F3CE-A7D31CF8A49C}"/>
          </ac:picMkLst>
        </pc:picChg>
        <pc:picChg chg="mod">
          <ac:chgData name="Leah Montner Dixon" userId="d5b2ae9e-9213-4442-b7df-4db8cbe51e5d" providerId="ADAL" clId="{EE21156E-5DB1-4FD7-889B-40CA2891ABD1}" dt="2025-09-02T15:09:36.557" v="2572" actId="164"/>
          <ac:picMkLst>
            <pc:docMk/>
            <pc:sldMk cId="882723668" sldId="2144327918"/>
            <ac:picMk id="29" creationId="{87692400-CF04-18BE-69CE-6766818488A1}"/>
          </ac:picMkLst>
        </pc:picChg>
        <pc:picChg chg="mod">
          <ac:chgData name="Leah Montner Dixon" userId="d5b2ae9e-9213-4442-b7df-4db8cbe51e5d" providerId="ADAL" clId="{EE21156E-5DB1-4FD7-889B-40CA2891ABD1}" dt="2025-09-02T15:09:36.557" v="2572" actId="164"/>
          <ac:picMkLst>
            <pc:docMk/>
            <pc:sldMk cId="882723668" sldId="2144327918"/>
            <ac:picMk id="32" creationId="{8BAC89B1-FBA1-5C30-276A-994F429C5A83}"/>
          </ac:picMkLst>
        </pc:picChg>
        <pc:picChg chg="mod">
          <ac:chgData name="Leah Montner Dixon" userId="d5b2ae9e-9213-4442-b7df-4db8cbe51e5d" providerId="ADAL" clId="{EE21156E-5DB1-4FD7-889B-40CA2891ABD1}" dt="2025-09-02T15:09:36.557" v="2572" actId="164"/>
          <ac:picMkLst>
            <pc:docMk/>
            <pc:sldMk cId="882723668" sldId="2144327918"/>
            <ac:picMk id="33" creationId="{74A9F145-FEC4-503A-0C4D-3992BB739E79}"/>
          </ac:picMkLst>
        </pc:picChg>
        <pc:picChg chg="mod">
          <ac:chgData name="Leah Montner Dixon" userId="d5b2ae9e-9213-4442-b7df-4db8cbe51e5d" providerId="ADAL" clId="{EE21156E-5DB1-4FD7-889B-40CA2891ABD1}" dt="2025-09-02T15:09:39.655" v="2573" actId="164"/>
          <ac:picMkLst>
            <pc:docMk/>
            <pc:sldMk cId="882723668" sldId="2144327918"/>
            <ac:picMk id="34" creationId="{E0369256-D7AA-8817-B691-729D10573F39}"/>
          </ac:picMkLst>
        </pc:picChg>
        <pc:picChg chg="mod">
          <ac:chgData name="Leah Montner Dixon" userId="d5b2ae9e-9213-4442-b7df-4db8cbe51e5d" providerId="ADAL" clId="{EE21156E-5DB1-4FD7-889B-40CA2891ABD1}" dt="2025-09-02T15:09:39.655" v="2573" actId="164"/>
          <ac:picMkLst>
            <pc:docMk/>
            <pc:sldMk cId="882723668" sldId="2144327918"/>
            <ac:picMk id="35" creationId="{60799967-4B53-14B9-3B36-32BB616EA491}"/>
          </ac:picMkLst>
        </pc:picChg>
        <pc:picChg chg="mod">
          <ac:chgData name="Leah Montner Dixon" userId="d5b2ae9e-9213-4442-b7df-4db8cbe51e5d" providerId="ADAL" clId="{EE21156E-5DB1-4FD7-889B-40CA2891ABD1}" dt="2025-09-02T15:09:39.655" v="2573" actId="164"/>
          <ac:picMkLst>
            <pc:docMk/>
            <pc:sldMk cId="882723668" sldId="2144327918"/>
            <ac:picMk id="36" creationId="{0806E48D-323E-D4CD-F5B8-6B1F1D97B030}"/>
          </ac:picMkLst>
        </pc:picChg>
        <pc:picChg chg="mod">
          <ac:chgData name="Leah Montner Dixon" userId="d5b2ae9e-9213-4442-b7df-4db8cbe51e5d" providerId="ADAL" clId="{EE21156E-5DB1-4FD7-889B-40CA2891ABD1}" dt="2025-09-02T15:09:39.655" v="2573" actId="164"/>
          <ac:picMkLst>
            <pc:docMk/>
            <pc:sldMk cId="882723668" sldId="2144327918"/>
            <ac:picMk id="37" creationId="{AEA85C62-E51E-E924-3DD6-40D9994FD5E8}"/>
          </ac:picMkLst>
        </pc:picChg>
      </pc:sldChg>
      <pc:sldChg chg="del">
        <pc:chgData name="Leah Montner Dixon" userId="d5b2ae9e-9213-4442-b7df-4db8cbe51e5d" providerId="ADAL" clId="{EE21156E-5DB1-4FD7-889B-40CA2891ABD1}" dt="2025-08-26T13:28:13.193" v="30" actId="2696"/>
        <pc:sldMkLst>
          <pc:docMk/>
          <pc:sldMk cId="1052788993" sldId="2144327919"/>
        </pc:sldMkLst>
      </pc:sldChg>
      <pc:sldChg chg="addSp delSp modSp mod modCm">
        <pc:chgData name="Leah Montner Dixon" userId="d5b2ae9e-9213-4442-b7df-4db8cbe51e5d" providerId="ADAL" clId="{EE21156E-5DB1-4FD7-889B-40CA2891ABD1}" dt="2025-09-02T20:04:00.883" v="3181" actId="207"/>
        <pc:sldMkLst>
          <pc:docMk/>
          <pc:sldMk cId="2270966890" sldId="2144327919"/>
        </pc:sldMkLst>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EE21156E-5DB1-4FD7-889B-40CA2891ABD1}" dt="2025-08-28T20:12:07.014" v="1870" actId="20577"/>
              <pc2:cmMkLst xmlns:pc2="http://schemas.microsoft.com/office/powerpoint/2019/9/main/command">
                <pc:docMk/>
                <pc:sldMk cId="2270966890" sldId="2144327919"/>
                <pc2:cmMk id="{1C494849-9D04-F24B-82F9-084FEA1770E7}"/>
              </pc2:cmMkLst>
            </pc226:cmChg>
            <pc226:cmChg xmlns:pc226="http://schemas.microsoft.com/office/powerpoint/2022/06/main/command" chg="mod">
              <pc226:chgData name="Leah Montner Dixon" userId="d5b2ae9e-9213-4442-b7df-4db8cbe51e5d" providerId="ADAL" clId="{EE21156E-5DB1-4FD7-889B-40CA2891ABD1}" dt="2025-08-28T20:12:07.014" v="1870" actId="20577"/>
              <pc2:cmMkLst xmlns:pc2="http://schemas.microsoft.com/office/powerpoint/2019/9/main/command">
                <pc:docMk/>
                <pc:sldMk cId="2270966890" sldId="2144327919"/>
                <pc2:cmMk id="{868F39D1-B537-6E4D-BD2B-A11D4B305B37}"/>
              </pc2:cmMkLst>
            </pc226:cmChg>
          </p:ext>
        </pc:extLst>
      </pc:sldChg>
      <pc:sldChg chg="add del">
        <pc:chgData name="Leah Montner Dixon" userId="d5b2ae9e-9213-4442-b7df-4db8cbe51e5d" providerId="ADAL" clId="{EE21156E-5DB1-4FD7-889B-40CA2891ABD1}" dt="2025-08-26T13:31:20.471" v="32" actId="47"/>
        <pc:sldMkLst>
          <pc:docMk/>
          <pc:sldMk cId="4220472355" sldId="2144327919"/>
        </pc:sldMkLst>
      </pc:sldChg>
      <pc:sldChg chg="addSp delSp modSp mod modCm">
        <pc:chgData name="Leah Montner Dixon" userId="d5b2ae9e-9213-4442-b7df-4db8cbe51e5d" providerId="ADAL" clId="{EE21156E-5DB1-4FD7-889B-40CA2891ABD1}" dt="2025-09-09T15:55:18.408" v="3306" actId="20577"/>
        <pc:sldMkLst>
          <pc:docMk/>
          <pc:sldMk cId="2187371147" sldId="2144327920"/>
        </pc:sldMkLst>
        <pc:spChg chg="mod">
          <ac:chgData name="Leah Montner Dixon" userId="d5b2ae9e-9213-4442-b7df-4db8cbe51e5d" providerId="ADAL" clId="{EE21156E-5DB1-4FD7-889B-40CA2891ABD1}" dt="2025-09-09T15:55:18.408" v="3306" actId="20577"/>
          <ac:spMkLst>
            <pc:docMk/>
            <pc:sldMk cId="2187371147" sldId="2144327920"/>
            <ac:spMk id="46" creationId="{6536809E-5829-35E1-3B75-E6B2D98AF996}"/>
          </ac:spMkLst>
        </pc:spChg>
        <pc:graphicFrameChg chg="mod">
          <ac:chgData name="Leah Montner Dixon" userId="d5b2ae9e-9213-4442-b7df-4db8cbe51e5d" providerId="ADAL" clId="{EE21156E-5DB1-4FD7-889B-40CA2891ABD1}" dt="2025-09-02T20:15:47.976" v="3260" actId="12788"/>
          <ac:graphicFrameMkLst>
            <pc:docMk/>
            <pc:sldMk cId="2187371147" sldId="2144327920"/>
            <ac:graphicFrameMk id="8" creationId="{0598692C-C493-27D5-41F4-21465BCA4673}"/>
          </ac:graphicFrameMkLst>
        </pc:graphicFrameChg>
        <pc:cxnChg chg="mod">
          <ac:chgData name="Leah Montner Dixon" userId="d5b2ae9e-9213-4442-b7df-4db8cbe51e5d" providerId="ADAL" clId="{EE21156E-5DB1-4FD7-889B-40CA2891ABD1}" dt="2025-09-02T20:13:31.186" v="3187" actId="12788"/>
          <ac:cxnSpMkLst>
            <pc:docMk/>
            <pc:sldMk cId="2187371147" sldId="2144327920"/>
            <ac:cxnSpMk id="13" creationId="{9098EFBC-8FC2-6396-A047-A0C0238704DE}"/>
          </ac:cxnSpMkLst>
        </pc:cxnChg>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EE21156E-5DB1-4FD7-889B-40CA2891ABD1}" dt="2025-09-09T15:55:18.408" v="3306" actId="20577"/>
              <pc2:cmMkLst xmlns:pc2="http://schemas.microsoft.com/office/powerpoint/2019/9/main/command">
                <pc:docMk/>
                <pc:sldMk cId="2187371147" sldId="2144327920"/>
                <pc2:cmMk id="{7E93927A-81E0-43FC-B35B-EC8C465B343E}"/>
              </pc2:cmMkLst>
            </pc226:cmChg>
          </p:ext>
        </pc:extLst>
      </pc:sldChg>
      <pc:sldChg chg="addSp delSp modSp mod">
        <pc:chgData name="Leah Montner Dixon" userId="d5b2ae9e-9213-4442-b7df-4db8cbe51e5d" providerId="ADAL" clId="{EE21156E-5DB1-4FD7-889B-40CA2891ABD1}" dt="2025-09-02T19:55:23.523" v="3166" actId="27918"/>
        <pc:sldMkLst>
          <pc:docMk/>
          <pc:sldMk cId="2745886446" sldId="2144327920"/>
        </pc:sldMkLst>
      </pc:sldChg>
      <pc:sldChg chg="del">
        <pc:chgData name="Leah Montner Dixon" userId="d5b2ae9e-9213-4442-b7df-4db8cbe51e5d" providerId="ADAL" clId="{EE21156E-5DB1-4FD7-889B-40CA2891ABD1}" dt="2025-08-28T20:50:41.240" v="2245" actId="2696"/>
        <pc:sldMkLst>
          <pc:docMk/>
          <pc:sldMk cId="3453237798" sldId="2144327920"/>
        </pc:sldMkLst>
      </pc:sldChg>
      <pc:sldChg chg="addSp delSp modSp add del mod">
        <pc:chgData name="Leah Montner Dixon" userId="d5b2ae9e-9213-4442-b7df-4db8cbe51e5d" providerId="ADAL" clId="{EE21156E-5DB1-4FD7-889B-40CA2891ABD1}" dt="2025-08-28T17:08:42.092" v="1767" actId="47"/>
        <pc:sldMkLst>
          <pc:docMk/>
          <pc:sldMk cId="3817699134" sldId="2144327921"/>
        </pc:sldMkLst>
      </pc:sldChg>
    </pc:docChg>
  </pc:docChgLst>
  <pc:docChgLst>
    <pc:chgData name="Leah Montner Dixon" userId="d5b2ae9e-9213-4442-b7df-4db8cbe51e5d" providerId="ADAL" clId="{55512B5C-D9F5-4346-8D0E-A4728067C8CE}"/>
    <pc:docChg chg="undo redo custSel addSld delSld modSld sldOrd">
      <pc:chgData name="Leah Montner Dixon" userId="d5b2ae9e-9213-4442-b7df-4db8cbe51e5d" providerId="ADAL" clId="{55512B5C-D9F5-4346-8D0E-A4728067C8CE}" dt="2025-09-04T19:33:03.155" v="7520" actId="14100"/>
      <pc:docMkLst>
        <pc:docMk/>
      </pc:docMkLst>
      <pc:sldChg chg="addSp delSp modSp mod modCm">
        <pc:chgData name="Leah Montner Dixon" userId="d5b2ae9e-9213-4442-b7df-4db8cbe51e5d" providerId="ADAL" clId="{55512B5C-D9F5-4346-8D0E-A4728067C8CE}" dt="2025-09-04T19:30:10.383" v="7477" actId="1035"/>
        <pc:sldMkLst>
          <pc:docMk/>
          <pc:sldMk cId="762543044" sldId="2144327847"/>
        </pc:sldMkLst>
        <pc:spChg chg="mod ord topLvl">
          <ac:chgData name="Leah Montner Dixon" userId="d5b2ae9e-9213-4442-b7df-4db8cbe51e5d" providerId="ADAL" clId="{55512B5C-D9F5-4346-8D0E-A4728067C8CE}" dt="2025-09-04T19:30:10.383" v="7477" actId="1035"/>
          <ac:spMkLst>
            <pc:docMk/>
            <pc:sldMk cId="762543044" sldId="2144327847"/>
            <ac:spMk id="2" creationId="{E56BB05A-CFAF-FA12-6E18-BCB1FD391F89}"/>
          </ac:spMkLst>
        </pc:spChg>
        <pc:spChg chg="add mod ord">
          <ac:chgData name="Leah Montner Dixon" userId="d5b2ae9e-9213-4442-b7df-4db8cbe51e5d" providerId="ADAL" clId="{55512B5C-D9F5-4346-8D0E-A4728067C8CE}" dt="2025-09-04T19:27:59.455" v="7448" actId="14100"/>
          <ac:spMkLst>
            <pc:docMk/>
            <pc:sldMk cId="762543044" sldId="2144327847"/>
            <ac:spMk id="14" creationId="{D42A9A80-DA20-C4C4-E701-0135DDD3718F}"/>
          </ac:spMkLst>
        </pc:spChg>
        <pc:spChg chg="mod ord topLvl">
          <ac:chgData name="Leah Montner Dixon" userId="d5b2ae9e-9213-4442-b7df-4db8cbe51e5d" providerId="ADAL" clId="{55512B5C-D9F5-4346-8D0E-A4728067C8CE}" dt="2025-09-04T19:30:03.498" v="7472" actId="167"/>
          <ac:spMkLst>
            <pc:docMk/>
            <pc:sldMk cId="762543044" sldId="2144327847"/>
            <ac:spMk id="16" creationId="{84B7516C-3212-B6F5-DD25-2A812711A08A}"/>
          </ac:spMkLst>
        </pc:spChg>
        <pc:spChg chg="add mod topLvl">
          <ac:chgData name="Leah Montner Dixon" userId="d5b2ae9e-9213-4442-b7df-4db8cbe51e5d" providerId="ADAL" clId="{55512B5C-D9F5-4346-8D0E-A4728067C8CE}" dt="2025-09-04T19:29:01.591" v="7466" actId="12789"/>
          <ac:spMkLst>
            <pc:docMk/>
            <pc:sldMk cId="762543044" sldId="2144327847"/>
            <ac:spMk id="21" creationId="{D0127D4D-7A8E-C2DD-3AEA-E2B8B0A16401}"/>
          </ac:spMkLst>
        </pc:spChg>
        <pc:spChg chg="mod">
          <ac:chgData name="Leah Montner Dixon" userId="d5b2ae9e-9213-4442-b7df-4db8cbe51e5d" providerId="ADAL" clId="{55512B5C-D9F5-4346-8D0E-A4728067C8CE}" dt="2025-09-04T19:29:56.615" v="7471" actId="1035"/>
          <ac:spMkLst>
            <pc:docMk/>
            <pc:sldMk cId="762543044" sldId="2144327847"/>
            <ac:spMk id="23" creationId="{39288970-D0DF-B5A0-DBF0-1B807A389C77}"/>
          </ac:spMkLst>
        </pc:spChg>
        <pc:spChg chg="mod">
          <ac:chgData name="Leah Montner Dixon" userId="d5b2ae9e-9213-4442-b7df-4db8cbe51e5d" providerId="ADAL" clId="{55512B5C-D9F5-4346-8D0E-A4728067C8CE}" dt="2025-09-04T19:28:36.291" v="7456" actId="1035"/>
          <ac:spMkLst>
            <pc:docMk/>
            <pc:sldMk cId="762543044" sldId="2144327847"/>
            <ac:spMk id="24" creationId="{B7D66613-1EEC-B976-FCDB-D26809932397}"/>
          </ac:spMkLst>
        </pc:spChg>
        <pc:spChg chg="add mod topLvl">
          <ac:chgData name="Leah Montner Dixon" userId="d5b2ae9e-9213-4442-b7df-4db8cbe51e5d" providerId="ADAL" clId="{55512B5C-D9F5-4346-8D0E-A4728067C8CE}" dt="2025-09-04T19:29:01.591" v="7466" actId="12789"/>
          <ac:spMkLst>
            <pc:docMk/>
            <pc:sldMk cId="762543044" sldId="2144327847"/>
            <ac:spMk id="28" creationId="{1E0CFF48-BA2B-2503-398D-072CA8A2CB52}"/>
          </ac:spMkLst>
        </pc:spChg>
        <pc:spChg chg="add mod">
          <ac:chgData name="Leah Montner Dixon" userId="d5b2ae9e-9213-4442-b7df-4db8cbe51e5d" providerId="ADAL" clId="{55512B5C-D9F5-4346-8D0E-A4728067C8CE}" dt="2025-09-04T19:27:21.352" v="7443" actId="1076"/>
          <ac:spMkLst>
            <pc:docMk/>
            <pc:sldMk cId="762543044" sldId="2144327847"/>
            <ac:spMk id="30" creationId="{06FDE3B7-CDFB-0E8A-F341-AF598A9156C1}"/>
          </ac:spMkLst>
        </pc:spChg>
        <pc:spChg chg="add mod ord">
          <ac:chgData name="Leah Montner Dixon" userId="d5b2ae9e-9213-4442-b7df-4db8cbe51e5d" providerId="ADAL" clId="{55512B5C-D9F5-4346-8D0E-A4728067C8CE}" dt="2025-09-04T19:29:56.615" v="7471" actId="1035"/>
          <ac:spMkLst>
            <pc:docMk/>
            <pc:sldMk cId="762543044" sldId="2144327847"/>
            <ac:spMk id="31" creationId="{39691CD1-771B-BC4A-3419-091AA6D2B874}"/>
          </ac:spMkLst>
        </pc:spChg>
        <pc:spChg chg="mod">
          <ac:chgData name="Leah Montner Dixon" userId="d5b2ae9e-9213-4442-b7df-4db8cbe51e5d" providerId="ADAL" clId="{55512B5C-D9F5-4346-8D0E-A4728067C8CE}" dt="2025-09-04T19:29:01.591" v="7466" actId="12789"/>
          <ac:spMkLst>
            <pc:docMk/>
            <pc:sldMk cId="762543044" sldId="2144327847"/>
            <ac:spMk id="48" creationId="{A9B404D4-6D2B-5D9D-FE8B-9E38DB2781E9}"/>
          </ac:spMkLst>
        </pc:spChg>
        <pc:picChg chg="add mod modCrop">
          <ac:chgData name="Leah Montner Dixon" userId="d5b2ae9e-9213-4442-b7df-4db8cbe51e5d" providerId="ADAL" clId="{55512B5C-D9F5-4346-8D0E-A4728067C8CE}" dt="2025-09-04T19:26:16.769" v="7410" actId="554"/>
          <ac:picMkLst>
            <pc:docMk/>
            <pc:sldMk cId="762543044" sldId="2144327847"/>
            <ac:picMk id="32" creationId="{0C3393BE-ACB2-48B6-236F-A0DF7C85E867}"/>
          </ac:picMkLst>
        </pc:picChg>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55512B5C-D9F5-4346-8D0E-A4728067C8CE}" dt="2025-09-03T14:37:17.770" v="7104" actId="20577"/>
              <pc2:cmMkLst xmlns:pc2="http://schemas.microsoft.com/office/powerpoint/2019/9/main/command">
                <pc:docMk/>
                <pc:sldMk cId="762543044" sldId="2144327847"/>
                <pc2:cmMk id="{D5D5A900-FAE3-447C-8916-A27A423C6BE6}"/>
              </pc2:cmMkLst>
            </pc226:cmChg>
            <pc226:cmChg xmlns:pc226="http://schemas.microsoft.com/office/powerpoint/2022/06/main/command" chg="mod">
              <pc226:chgData name="Leah Montner Dixon" userId="d5b2ae9e-9213-4442-b7df-4db8cbe51e5d" providerId="ADAL" clId="{55512B5C-D9F5-4346-8D0E-A4728067C8CE}" dt="2025-09-03T14:37:17.770" v="7104" actId="20577"/>
              <pc2:cmMkLst xmlns:pc2="http://schemas.microsoft.com/office/powerpoint/2019/9/main/command">
                <pc:docMk/>
                <pc:sldMk cId="762543044" sldId="2144327847"/>
                <pc2:cmMk id="{D29DB6F8-8BB0-C849-9FF8-AA911D8EFD18}"/>
              </pc2:cmMkLst>
            </pc226:cmChg>
          </p:ext>
        </pc:extLst>
      </pc:sldChg>
      <pc:sldChg chg="modSp mod">
        <pc:chgData name="Leah Montner Dixon" userId="d5b2ae9e-9213-4442-b7df-4db8cbe51e5d" providerId="ADAL" clId="{55512B5C-D9F5-4346-8D0E-A4728067C8CE}" dt="2025-07-15T17:46:18.146" v="128" actId="1035"/>
        <pc:sldMkLst>
          <pc:docMk/>
          <pc:sldMk cId="957331783" sldId="2144327852"/>
        </pc:sldMkLst>
      </pc:sldChg>
      <pc:sldChg chg="addSp delSp modSp mod">
        <pc:chgData name="Leah Montner Dixon" userId="d5b2ae9e-9213-4442-b7df-4db8cbe51e5d" providerId="ADAL" clId="{55512B5C-D9F5-4346-8D0E-A4728067C8CE}" dt="2025-09-04T19:26:38.041" v="7423"/>
        <pc:sldMkLst>
          <pc:docMk/>
          <pc:sldMk cId="582212266" sldId="2144327875"/>
        </pc:sldMkLst>
        <pc:picChg chg="add mod">
          <ac:chgData name="Leah Montner Dixon" userId="d5b2ae9e-9213-4442-b7df-4db8cbe51e5d" providerId="ADAL" clId="{55512B5C-D9F5-4346-8D0E-A4728067C8CE}" dt="2025-09-04T19:26:38.041" v="7423"/>
          <ac:picMkLst>
            <pc:docMk/>
            <pc:sldMk cId="582212266" sldId="2144327875"/>
            <ac:picMk id="6" creationId="{20CCEB91-69A5-75F2-F8B3-FFE62E0A3C58}"/>
          </ac:picMkLst>
        </pc:picChg>
      </pc:sldChg>
      <pc:sldChg chg="addSp delSp modSp mod">
        <pc:chgData name="Leah Montner Dixon" userId="d5b2ae9e-9213-4442-b7df-4db8cbe51e5d" providerId="ADAL" clId="{55512B5C-D9F5-4346-8D0E-A4728067C8CE}" dt="2025-09-04T19:26:45.100" v="7427"/>
        <pc:sldMkLst>
          <pc:docMk/>
          <pc:sldMk cId="1082566960" sldId="2144327877"/>
        </pc:sldMkLst>
        <pc:picChg chg="add mod">
          <ac:chgData name="Leah Montner Dixon" userId="d5b2ae9e-9213-4442-b7df-4db8cbe51e5d" providerId="ADAL" clId="{55512B5C-D9F5-4346-8D0E-A4728067C8CE}" dt="2025-09-04T19:26:45.100" v="7427"/>
          <ac:picMkLst>
            <pc:docMk/>
            <pc:sldMk cId="1082566960" sldId="2144327877"/>
            <ac:picMk id="17" creationId="{3D194DFD-04D6-1BDD-79F1-91879C12028B}"/>
          </ac:picMkLst>
        </pc:picChg>
      </pc:sldChg>
      <pc:sldChg chg="add">
        <pc:chgData name="Leah Montner Dixon" userId="d5b2ae9e-9213-4442-b7df-4db8cbe51e5d" providerId="ADAL" clId="{55512B5C-D9F5-4346-8D0E-A4728067C8CE}" dt="2025-07-23T14:45:32.464" v="4427"/>
        <pc:sldMkLst>
          <pc:docMk/>
          <pc:sldMk cId="1261688258" sldId="2144327882"/>
        </pc:sldMkLst>
      </pc:sldChg>
      <pc:sldChg chg="delSp modSp del mod">
        <pc:chgData name="Leah Montner Dixon" userId="d5b2ae9e-9213-4442-b7df-4db8cbe51e5d" providerId="ADAL" clId="{55512B5C-D9F5-4346-8D0E-A4728067C8CE}" dt="2025-08-20T14:50:45.712" v="6695" actId="47"/>
        <pc:sldMkLst>
          <pc:docMk/>
          <pc:sldMk cId="69550657" sldId="2144327896"/>
        </pc:sldMkLst>
      </pc:sldChg>
      <pc:sldChg chg="addSp delSp modSp mod ord modCm">
        <pc:chgData name="Leah Montner Dixon" userId="d5b2ae9e-9213-4442-b7df-4db8cbe51e5d" providerId="ADAL" clId="{55512B5C-D9F5-4346-8D0E-A4728067C8CE}" dt="2025-07-23T14:37:31.053" v="4421" actId="166"/>
        <pc:sldMkLst>
          <pc:docMk/>
          <pc:sldMk cId="924933835" sldId="2144327897"/>
        </pc:sldMkLst>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55512B5C-D9F5-4346-8D0E-A4728067C8CE}" dt="2025-07-22T15:24:51.508" v="2062" actId="21"/>
              <pc2:cmMkLst xmlns:pc2="http://schemas.microsoft.com/office/powerpoint/2019/9/main/command">
                <pc:docMk/>
                <pc:sldMk cId="924933835" sldId="2144327897"/>
                <pc2:cmMk id="{3B58DBA3-9315-40A7-8510-743794FE824A}"/>
              </pc2:cmMkLst>
            </pc226:cmChg>
          </p:ext>
        </pc:extLst>
      </pc:sldChg>
      <pc:sldChg chg="addSp delSp modSp mod">
        <pc:chgData name="Leah Montner Dixon" userId="d5b2ae9e-9213-4442-b7df-4db8cbe51e5d" providerId="ADAL" clId="{55512B5C-D9F5-4346-8D0E-A4728067C8CE}" dt="2025-07-16T19:36:34.653" v="1622" actId="1076"/>
        <pc:sldMkLst>
          <pc:docMk/>
          <pc:sldMk cId="1125951428" sldId="2144327899"/>
        </pc:sldMkLst>
      </pc:sldChg>
      <pc:sldChg chg="addSp delSp modSp mod ord">
        <pc:chgData name="Leah Montner Dixon" userId="d5b2ae9e-9213-4442-b7df-4db8cbe51e5d" providerId="ADAL" clId="{55512B5C-D9F5-4346-8D0E-A4728067C8CE}" dt="2025-07-22T21:27:24.436" v="4414" actId="1076"/>
        <pc:sldMkLst>
          <pc:docMk/>
          <pc:sldMk cId="896990700" sldId="2144327900"/>
        </pc:sldMkLst>
      </pc:sldChg>
      <pc:sldChg chg="addSp delSp modSp mod">
        <pc:chgData name="Leah Montner Dixon" userId="d5b2ae9e-9213-4442-b7df-4db8cbe51e5d" providerId="ADAL" clId="{55512B5C-D9F5-4346-8D0E-A4728067C8CE}" dt="2025-07-22T21:03:12.647" v="4059" actId="1035"/>
        <pc:sldMkLst>
          <pc:docMk/>
          <pc:sldMk cId="2138815815" sldId="2144327901"/>
        </pc:sldMkLst>
      </pc:sldChg>
      <pc:sldChg chg="addSp delSp modSp mod">
        <pc:chgData name="Leah Montner Dixon" userId="d5b2ae9e-9213-4442-b7df-4db8cbe51e5d" providerId="ADAL" clId="{55512B5C-D9F5-4346-8D0E-A4728067C8CE}" dt="2025-07-29T21:24:56.729" v="5191" actId="1035"/>
        <pc:sldMkLst>
          <pc:docMk/>
          <pc:sldMk cId="33679423" sldId="2144327902"/>
        </pc:sldMkLst>
      </pc:sldChg>
      <pc:sldChg chg="addSp delSp modSp mod">
        <pc:chgData name="Leah Montner Dixon" userId="d5b2ae9e-9213-4442-b7df-4db8cbe51e5d" providerId="ADAL" clId="{55512B5C-D9F5-4346-8D0E-A4728067C8CE}" dt="2025-09-04T19:33:03.155" v="7520" actId="14100"/>
        <pc:sldMkLst>
          <pc:docMk/>
          <pc:sldMk cId="695798936" sldId="2144327903"/>
        </pc:sldMkLst>
        <pc:spChg chg="mod">
          <ac:chgData name="Leah Montner Dixon" userId="d5b2ae9e-9213-4442-b7df-4db8cbe51e5d" providerId="ADAL" clId="{55512B5C-D9F5-4346-8D0E-A4728067C8CE}" dt="2025-09-04T19:32:43.282" v="7501" actId="552"/>
          <ac:spMkLst>
            <pc:docMk/>
            <pc:sldMk cId="695798936" sldId="2144327903"/>
            <ac:spMk id="59" creationId="{CED9CB1E-CB7C-5925-1ACB-F88BDE5102C1}"/>
          </ac:spMkLst>
        </pc:spChg>
        <pc:spChg chg="mod">
          <ac:chgData name="Leah Montner Dixon" userId="d5b2ae9e-9213-4442-b7df-4db8cbe51e5d" providerId="ADAL" clId="{55512B5C-D9F5-4346-8D0E-A4728067C8CE}" dt="2025-09-04T19:32:43.282" v="7501" actId="552"/>
          <ac:spMkLst>
            <pc:docMk/>
            <pc:sldMk cId="695798936" sldId="2144327903"/>
            <ac:spMk id="60" creationId="{8C47D3A8-D068-1052-19A0-DD01746441EE}"/>
          </ac:spMkLst>
        </pc:spChg>
        <pc:spChg chg="mod">
          <ac:chgData name="Leah Montner Dixon" userId="d5b2ae9e-9213-4442-b7df-4db8cbe51e5d" providerId="ADAL" clId="{55512B5C-D9F5-4346-8D0E-A4728067C8CE}" dt="2025-09-04T19:32:55.625" v="7518" actId="1035"/>
          <ac:spMkLst>
            <pc:docMk/>
            <pc:sldMk cId="695798936" sldId="2144327903"/>
            <ac:spMk id="107" creationId="{BDD0ECE0-BA2D-C468-F68B-5BE1A0226327}"/>
          </ac:spMkLst>
        </pc:spChg>
        <pc:spChg chg="mod">
          <ac:chgData name="Leah Montner Dixon" userId="d5b2ae9e-9213-4442-b7df-4db8cbe51e5d" providerId="ADAL" clId="{55512B5C-D9F5-4346-8D0E-A4728067C8CE}" dt="2025-09-04T19:33:03.155" v="7520" actId="14100"/>
          <ac:spMkLst>
            <pc:docMk/>
            <pc:sldMk cId="695798936" sldId="2144327903"/>
            <ac:spMk id="108" creationId="{96A5CF64-CAE5-E647-368C-3533A0164FD4}"/>
          </ac:spMkLst>
        </pc:spChg>
        <pc:picChg chg="add mod">
          <ac:chgData name="Leah Montner Dixon" userId="d5b2ae9e-9213-4442-b7df-4db8cbe51e5d" providerId="ADAL" clId="{55512B5C-D9F5-4346-8D0E-A4728067C8CE}" dt="2025-09-04T19:26:32.099" v="7419"/>
          <ac:picMkLst>
            <pc:docMk/>
            <pc:sldMk cId="695798936" sldId="2144327903"/>
            <ac:picMk id="8" creationId="{ECBB8927-5979-451E-E94A-FF9CD927533E}"/>
          </ac:picMkLst>
        </pc:picChg>
        <pc:picChg chg="mod">
          <ac:chgData name="Leah Montner Dixon" userId="d5b2ae9e-9213-4442-b7df-4db8cbe51e5d" providerId="ADAL" clId="{55512B5C-D9F5-4346-8D0E-A4728067C8CE}" dt="2025-09-03T15:30:04.012" v="7307"/>
          <ac:picMkLst>
            <pc:docMk/>
            <pc:sldMk cId="695798936" sldId="2144327903"/>
            <ac:picMk id="84" creationId="{B47739C7-0149-18B3-158E-21FFDC82FDDD}"/>
          </ac:picMkLst>
        </pc:picChg>
        <pc:picChg chg="mod">
          <ac:chgData name="Leah Montner Dixon" userId="d5b2ae9e-9213-4442-b7df-4db8cbe51e5d" providerId="ADAL" clId="{55512B5C-D9F5-4346-8D0E-A4728067C8CE}" dt="2025-09-03T15:30:11.352" v="7311" actId="1038"/>
          <ac:picMkLst>
            <pc:docMk/>
            <pc:sldMk cId="695798936" sldId="2144327903"/>
            <ac:picMk id="85" creationId="{DE69A21D-3C45-9534-A9F1-B8837B9C2407}"/>
          </ac:picMkLst>
        </pc:picChg>
      </pc:sldChg>
      <pc:sldChg chg="addSp delSp modSp new mod modCm">
        <pc:chgData name="Leah Montner Dixon" userId="d5b2ae9e-9213-4442-b7df-4db8cbe51e5d" providerId="ADAL" clId="{55512B5C-D9F5-4346-8D0E-A4728067C8CE}" dt="2025-07-22T21:08:43.336" v="4158" actId="20577"/>
        <pc:sldMkLst>
          <pc:docMk/>
          <pc:sldMk cId="4042603000" sldId="2144327903"/>
        </pc:sldMkLst>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55512B5C-D9F5-4346-8D0E-A4728067C8CE}" dt="2025-07-22T21:08:43.336" v="4158" actId="20577"/>
              <pc2:cmMkLst xmlns:pc2="http://schemas.microsoft.com/office/powerpoint/2019/9/main/command">
                <pc:docMk/>
                <pc:sldMk cId="4042603000" sldId="2144327903"/>
                <pc2:cmMk id="{4E455E15-6D18-46E4-A052-D1C617C43007}"/>
              </pc2:cmMkLst>
            </pc226:cmChg>
            <pc226:cmChg xmlns:pc226="http://schemas.microsoft.com/office/powerpoint/2022/06/main/command" chg="mod">
              <pc226:chgData name="Leah Montner Dixon" userId="d5b2ae9e-9213-4442-b7df-4db8cbe51e5d" providerId="ADAL" clId="{55512B5C-D9F5-4346-8D0E-A4728067C8CE}" dt="2025-07-22T21:08:43.336" v="4158" actId="20577"/>
              <pc2:cmMkLst xmlns:pc2="http://schemas.microsoft.com/office/powerpoint/2019/9/main/command">
                <pc:docMk/>
                <pc:sldMk cId="4042603000" sldId="2144327903"/>
                <pc2:cmMk id="{C021923E-6221-46BA-ABD6-62E6708013EE}"/>
              </pc2:cmMkLst>
            </pc226:cmChg>
          </p:ext>
        </pc:extLst>
      </pc:sldChg>
      <pc:sldChg chg="addSp delSp modSp add mod">
        <pc:chgData name="Leah Montner Dixon" userId="d5b2ae9e-9213-4442-b7df-4db8cbe51e5d" providerId="ADAL" clId="{55512B5C-D9F5-4346-8D0E-A4728067C8CE}" dt="2025-09-04T19:26:41.464" v="7425"/>
        <pc:sldMkLst>
          <pc:docMk/>
          <pc:sldMk cId="989385368" sldId="2144327904"/>
        </pc:sldMkLst>
        <pc:spChg chg="mod">
          <ac:chgData name="Leah Montner Dixon" userId="d5b2ae9e-9213-4442-b7df-4db8cbe51e5d" providerId="ADAL" clId="{55512B5C-D9F5-4346-8D0E-A4728067C8CE}" dt="2025-09-03T14:55:31.794" v="7193" actId="20577"/>
          <ac:spMkLst>
            <pc:docMk/>
            <pc:sldMk cId="989385368" sldId="2144327904"/>
            <ac:spMk id="7" creationId="{E666832F-4C31-E0EA-7F4A-2144764C2307}"/>
          </ac:spMkLst>
        </pc:spChg>
        <pc:picChg chg="add mod">
          <ac:chgData name="Leah Montner Dixon" userId="d5b2ae9e-9213-4442-b7df-4db8cbe51e5d" providerId="ADAL" clId="{55512B5C-D9F5-4346-8D0E-A4728067C8CE}" dt="2025-09-04T19:26:41.464" v="7425"/>
          <ac:picMkLst>
            <pc:docMk/>
            <pc:sldMk cId="989385368" sldId="2144327904"/>
            <ac:picMk id="6" creationId="{758283EC-AABD-3AAB-65A6-B0E8FA478E65}"/>
          </ac:picMkLst>
        </pc:picChg>
      </pc:sldChg>
      <pc:sldChg chg="modSp mod">
        <pc:chgData name="Leah Montner Dixon" userId="d5b2ae9e-9213-4442-b7df-4db8cbe51e5d" providerId="ADAL" clId="{55512B5C-D9F5-4346-8D0E-A4728067C8CE}" dt="2025-08-20T14:05:36.879" v="6091" actId="1036"/>
        <pc:sldMkLst>
          <pc:docMk/>
          <pc:sldMk cId="2312654528" sldId="2144327905"/>
        </pc:sldMkLst>
      </pc:sldChg>
      <pc:sldChg chg="del">
        <pc:chgData name="Leah Montner Dixon" userId="d5b2ae9e-9213-4442-b7df-4db8cbe51e5d" providerId="ADAL" clId="{55512B5C-D9F5-4346-8D0E-A4728067C8CE}" dt="2025-07-15T20:47:50.189" v="1343" actId="47"/>
        <pc:sldMkLst>
          <pc:docMk/>
          <pc:sldMk cId="174799847" sldId="2144327906"/>
        </pc:sldMkLst>
      </pc:sldChg>
      <pc:sldChg chg="del">
        <pc:chgData name="Leah Montner Dixon" userId="d5b2ae9e-9213-4442-b7df-4db8cbe51e5d" providerId="ADAL" clId="{55512B5C-D9F5-4346-8D0E-A4728067C8CE}" dt="2025-08-20T14:50:35.856" v="6693" actId="2696"/>
        <pc:sldMkLst>
          <pc:docMk/>
          <pc:sldMk cId="1463625617" sldId="2144327908"/>
        </pc:sldMkLst>
      </pc:sldChg>
      <pc:sldChg chg="add">
        <pc:chgData name="Leah Montner Dixon" userId="d5b2ae9e-9213-4442-b7df-4db8cbe51e5d" providerId="ADAL" clId="{55512B5C-D9F5-4346-8D0E-A4728067C8CE}" dt="2025-08-20T14:50:42.442" v="6694"/>
        <pc:sldMkLst>
          <pc:docMk/>
          <pc:sldMk cId="3982193649" sldId="2144327908"/>
        </pc:sldMkLst>
      </pc:sldChg>
      <pc:sldChg chg="addSp delSp modSp mod">
        <pc:chgData name="Leah Montner Dixon" userId="d5b2ae9e-9213-4442-b7df-4db8cbe51e5d" providerId="ADAL" clId="{55512B5C-D9F5-4346-8D0E-A4728067C8CE}" dt="2025-09-04T19:26:34.965" v="7421"/>
        <pc:sldMkLst>
          <pc:docMk/>
          <pc:sldMk cId="2963492840" sldId="2144327909"/>
        </pc:sldMkLst>
        <pc:picChg chg="add mod">
          <ac:chgData name="Leah Montner Dixon" userId="d5b2ae9e-9213-4442-b7df-4db8cbe51e5d" providerId="ADAL" clId="{55512B5C-D9F5-4346-8D0E-A4728067C8CE}" dt="2025-09-04T19:26:34.965" v="7421"/>
          <ac:picMkLst>
            <pc:docMk/>
            <pc:sldMk cId="2963492840" sldId="2144327909"/>
            <ac:picMk id="15" creationId="{7F595347-B4DB-4CEF-EB4B-1FF6C0A39047}"/>
          </ac:picMkLst>
        </pc:picChg>
      </pc:sldChg>
      <pc:sldChg chg="addSp delSp modSp del mod">
        <pc:chgData name="Leah Montner Dixon" userId="d5b2ae9e-9213-4442-b7df-4db8cbe51e5d" providerId="ADAL" clId="{55512B5C-D9F5-4346-8D0E-A4728067C8CE}" dt="2025-08-20T14:50:35.856" v="6693" actId="2696"/>
        <pc:sldMkLst>
          <pc:docMk/>
          <pc:sldMk cId="2112984683" sldId="2144327911"/>
        </pc:sldMkLst>
      </pc:sldChg>
      <pc:sldChg chg="add">
        <pc:chgData name="Leah Montner Dixon" userId="d5b2ae9e-9213-4442-b7df-4db8cbe51e5d" providerId="ADAL" clId="{55512B5C-D9F5-4346-8D0E-A4728067C8CE}" dt="2025-08-20T14:50:42.442" v="6694"/>
        <pc:sldMkLst>
          <pc:docMk/>
          <pc:sldMk cId="2247040926" sldId="2144327911"/>
        </pc:sldMkLst>
      </pc:sldChg>
      <pc:sldChg chg="addSp delSp modSp mod">
        <pc:chgData name="Leah Montner Dixon" userId="d5b2ae9e-9213-4442-b7df-4db8cbe51e5d" providerId="ADAL" clId="{55512B5C-D9F5-4346-8D0E-A4728067C8CE}" dt="2025-09-04T19:31:56.422" v="7492" actId="478"/>
        <pc:sldMkLst>
          <pc:docMk/>
          <pc:sldMk cId="3895408441" sldId="2144327916"/>
        </pc:sldMkLst>
        <pc:spChg chg="add mod">
          <ac:chgData name="Leah Montner Dixon" userId="d5b2ae9e-9213-4442-b7df-4db8cbe51e5d" providerId="ADAL" clId="{55512B5C-D9F5-4346-8D0E-A4728067C8CE}" dt="2025-09-03T14:56:10.977" v="7204" actId="1035"/>
          <ac:spMkLst>
            <pc:docMk/>
            <pc:sldMk cId="3895408441" sldId="2144327916"/>
            <ac:spMk id="17" creationId="{C8999EBC-DF13-4A6D-C340-BC1D313B649F}"/>
          </ac:spMkLst>
        </pc:spChg>
        <pc:spChg chg="add mod">
          <ac:chgData name="Leah Montner Dixon" userId="d5b2ae9e-9213-4442-b7df-4db8cbe51e5d" providerId="ADAL" clId="{55512B5C-D9F5-4346-8D0E-A4728067C8CE}" dt="2025-09-03T14:56:10.977" v="7204" actId="1035"/>
          <ac:spMkLst>
            <pc:docMk/>
            <pc:sldMk cId="3895408441" sldId="2144327916"/>
            <ac:spMk id="56" creationId="{C327250C-4297-5513-B57D-D10EA3F0E1B0}"/>
          </ac:spMkLst>
        </pc:spChg>
        <pc:spChg chg="add mod">
          <ac:chgData name="Leah Montner Dixon" userId="d5b2ae9e-9213-4442-b7df-4db8cbe51e5d" providerId="ADAL" clId="{55512B5C-D9F5-4346-8D0E-A4728067C8CE}" dt="2025-09-03T14:56:10.977" v="7204" actId="1035"/>
          <ac:spMkLst>
            <pc:docMk/>
            <pc:sldMk cId="3895408441" sldId="2144327916"/>
            <ac:spMk id="61" creationId="{D335FBBD-3EF4-09B9-5776-ECFE23D9A95A}"/>
          </ac:spMkLst>
        </pc:spChg>
        <pc:spChg chg="add mod">
          <ac:chgData name="Leah Montner Dixon" userId="d5b2ae9e-9213-4442-b7df-4db8cbe51e5d" providerId="ADAL" clId="{55512B5C-D9F5-4346-8D0E-A4728067C8CE}" dt="2025-09-03T14:56:10.977" v="7204" actId="1035"/>
          <ac:spMkLst>
            <pc:docMk/>
            <pc:sldMk cId="3895408441" sldId="2144327916"/>
            <ac:spMk id="62" creationId="{10380411-B656-AA57-CF10-BBEF71BDABC8}"/>
          </ac:spMkLst>
        </pc:spChg>
        <pc:spChg chg="add mod">
          <ac:chgData name="Leah Montner Dixon" userId="d5b2ae9e-9213-4442-b7df-4db8cbe51e5d" providerId="ADAL" clId="{55512B5C-D9F5-4346-8D0E-A4728067C8CE}" dt="2025-09-03T14:56:10.977" v="7204" actId="1035"/>
          <ac:spMkLst>
            <pc:docMk/>
            <pc:sldMk cId="3895408441" sldId="2144327916"/>
            <ac:spMk id="63" creationId="{DF97DE95-4D40-9DAD-442A-4CEC543C067C}"/>
          </ac:spMkLst>
        </pc:spChg>
        <pc:spChg chg="add mod">
          <ac:chgData name="Leah Montner Dixon" userId="d5b2ae9e-9213-4442-b7df-4db8cbe51e5d" providerId="ADAL" clId="{55512B5C-D9F5-4346-8D0E-A4728067C8CE}" dt="2025-09-03T14:56:10.977" v="7204" actId="1035"/>
          <ac:spMkLst>
            <pc:docMk/>
            <pc:sldMk cId="3895408441" sldId="2144327916"/>
            <ac:spMk id="1024" creationId="{F061E3CB-47C0-3DE2-6FD8-3BF67C65504F}"/>
          </ac:spMkLst>
        </pc:spChg>
        <pc:spChg chg="add mod">
          <ac:chgData name="Leah Montner Dixon" userId="d5b2ae9e-9213-4442-b7df-4db8cbe51e5d" providerId="ADAL" clId="{55512B5C-D9F5-4346-8D0E-A4728067C8CE}" dt="2025-09-03T14:56:10.977" v="7204" actId="1035"/>
          <ac:spMkLst>
            <pc:docMk/>
            <pc:sldMk cId="3895408441" sldId="2144327916"/>
            <ac:spMk id="1026" creationId="{53B1398E-1B58-7622-6B73-680EEF7ABF71}"/>
          </ac:spMkLst>
        </pc:spChg>
        <pc:spChg chg="mod">
          <ac:chgData name="Leah Montner Dixon" userId="d5b2ae9e-9213-4442-b7df-4db8cbe51e5d" providerId="ADAL" clId="{55512B5C-D9F5-4346-8D0E-A4728067C8CE}" dt="2025-09-04T19:31:54.050" v="7491" actId="1076"/>
          <ac:spMkLst>
            <pc:docMk/>
            <pc:sldMk cId="3895408441" sldId="2144327916"/>
            <ac:spMk id="1043" creationId="{7C181286-FBB2-4204-6CEE-29CDA3C07886}"/>
          </ac:spMkLst>
        </pc:spChg>
        <pc:picChg chg="add mod">
          <ac:chgData name="Leah Montner Dixon" userId="d5b2ae9e-9213-4442-b7df-4db8cbe51e5d" providerId="ADAL" clId="{55512B5C-D9F5-4346-8D0E-A4728067C8CE}" dt="2025-09-04T19:26:22.054" v="7413"/>
          <ac:picMkLst>
            <pc:docMk/>
            <pc:sldMk cId="3895408441" sldId="2144327916"/>
            <ac:picMk id="22" creationId="{4CD8FADB-8D28-F2FB-7AE8-1E3654367B64}"/>
          </ac:picMkLst>
        </pc:picChg>
        <pc:cxnChg chg="add del mod">
          <ac:chgData name="Leah Montner Dixon" userId="d5b2ae9e-9213-4442-b7df-4db8cbe51e5d" providerId="ADAL" clId="{55512B5C-D9F5-4346-8D0E-A4728067C8CE}" dt="2025-09-03T14:56:16.685" v="7211" actId="1035"/>
          <ac:cxnSpMkLst>
            <pc:docMk/>
            <pc:sldMk cId="3895408441" sldId="2144327916"/>
            <ac:cxnSpMk id="1034" creationId="{54DFC090-61F3-D705-7E5D-72BB9EA1C6BB}"/>
          </ac:cxnSpMkLst>
        </pc:cxnChg>
      </pc:sldChg>
      <pc:sldChg chg="addSp delSp modSp mod">
        <pc:chgData name="Leah Montner Dixon" userId="d5b2ae9e-9213-4442-b7df-4db8cbe51e5d" providerId="ADAL" clId="{55512B5C-D9F5-4346-8D0E-A4728067C8CE}" dt="2025-09-04T19:30:42.071" v="7478" actId="1076"/>
        <pc:sldMkLst>
          <pc:docMk/>
          <pc:sldMk cId="882723668" sldId="2144327918"/>
        </pc:sldMkLst>
        <pc:spChg chg="mod">
          <ac:chgData name="Leah Montner Dixon" userId="d5b2ae9e-9213-4442-b7df-4db8cbe51e5d" providerId="ADAL" clId="{55512B5C-D9F5-4346-8D0E-A4728067C8CE}" dt="2025-09-03T15:28:03.922" v="7306" actId="20577"/>
          <ac:spMkLst>
            <pc:docMk/>
            <pc:sldMk cId="882723668" sldId="2144327918"/>
            <ac:spMk id="16" creationId="{ACC7A7D8-C9B7-5E5B-CB3B-18E9A9F2163F}"/>
          </ac:spMkLst>
        </pc:spChg>
        <pc:spChg chg="mod">
          <ac:chgData name="Leah Montner Dixon" userId="d5b2ae9e-9213-4442-b7df-4db8cbe51e5d" providerId="ADAL" clId="{55512B5C-D9F5-4346-8D0E-A4728067C8CE}" dt="2025-09-04T19:30:42.071" v="7478" actId="1076"/>
          <ac:spMkLst>
            <pc:docMk/>
            <pc:sldMk cId="882723668" sldId="2144327918"/>
            <ac:spMk id="69" creationId="{84C8755A-1EE0-5997-B60C-771388B3E544}"/>
          </ac:spMkLst>
        </pc:spChg>
        <pc:picChg chg="add mod">
          <ac:chgData name="Leah Montner Dixon" userId="d5b2ae9e-9213-4442-b7df-4db8cbe51e5d" providerId="ADAL" clId="{55512B5C-D9F5-4346-8D0E-A4728067C8CE}" dt="2025-09-04T19:26:28.811" v="7417"/>
          <ac:picMkLst>
            <pc:docMk/>
            <pc:sldMk cId="882723668" sldId="2144327918"/>
            <ac:picMk id="54" creationId="{5E0E01D2-68A2-4E58-CF52-E357CB8E126D}"/>
          </ac:picMkLst>
        </pc:picChg>
      </pc:sldChg>
      <pc:sldChg chg="addSp delSp modSp mod">
        <pc:chgData name="Leah Montner Dixon" userId="d5b2ae9e-9213-4442-b7df-4db8cbe51e5d" providerId="ADAL" clId="{55512B5C-D9F5-4346-8D0E-A4728067C8CE}" dt="2025-09-04T19:26:25.487" v="7415"/>
        <pc:sldMkLst>
          <pc:docMk/>
          <pc:sldMk cId="2270966890" sldId="2144327919"/>
        </pc:sldMkLst>
      </pc:sldChg>
      <pc:sldChg chg="addSp delSp modSp mod modNotesTx">
        <pc:chgData name="Leah Montner Dixon" userId="d5b2ae9e-9213-4442-b7df-4db8cbe51e5d" providerId="ADAL" clId="{55512B5C-D9F5-4346-8D0E-A4728067C8CE}" dt="2025-09-04T19:31:29.967" v="7489" actId="12788"/>
        <pc:sldMkLst>
          <pc:docMk/>
          <pc:sldMk cId="2187371147" sldId="2144327920"/>
        </pc:sldMkLst>
        <pc:spChg chg="mod">
          <ac:chgData name="Leah Montner Dixon" userId="d5b2ae9e-9213-4442-b7df-4db8cbe51e5d" providerId="ADAL" clId="{55512B5C-D9F5-4346-8D0E-A4728067C8CE}" dt="2025-09-04T19:31:29.967" v="7489" actId="12788"/>
          <ac:spMkLst>
            <pc:docMk/>
            <pc:sldMk cId="2187371147" sldId="2144327920"/>
            <ac:spMk id="11" creationId="{7E4DCBF5-F53F-F431-5F34-A91006D7876B}"/>
          </ac:spMkLst>
        </pc:spChg>
        <pc:spChg chg="add mod">
          <ac:chgData name="Leah Montner Dixon" userId="d5b2ae9e-9213-4442-b7df-4db8cbe51e5d" providerId="ADAL" clId="{55512B5C-D9F5-4346-8D0E-A4728067C8CE}" dt="2025-09-03T14:32:51.115" v="7074" actId="1076"/>
          <ac:spMkLst>
            <pc:docMk/>
            <pc:sldMk cId="2187371147" sldId="2144327920"/>
            <ac:spMk id="12" creationId="{F2773C16-8103-9D59-7A7F-CE389E5F092D}"/>
          </ac:spMkLst>
        </pc:spChg>
        <pc:spChg chg="add mod topLvl">
          <ac:chgData name="Leah Montner Dixon" userId="d5b2ae9e-9213-4442-b7df-4db8cbe51e5d" providerId="ADAL" clId="{55512B5C-D9F5-4346-8D0E-A4728067C8CE}" dt="2025-09-03T14:34:11.839" v="7103" actId="165"/>
          <ac:spMkLst>
            <pc:docMk/>
            <pc:sldMk cId="2187371147" sldId="2144327920"/>
            <ac:spMk id="21" creationId="{145EA3C1-A6DA-E45A-7628-0049A2CAC60E}"/>
          </ac:spMkLst>
        </pc:spChg>
        <pc:spChg chg="mod topLvl">
          <ac:chgData name="Leah Montner Dixon" userId="d5b2ae9e-9213-4442-b7df-4db8cbe51e5d" providerId="ADAL" clId="{55512B5C-D9F5-4346-8D0E-A4728067C8CE}" dt="2025-09-03T14:34:11.839" v="7103" actId="165"/>
          <ac:spMkLst>
            <pc:docMk/>
            <pc:sldMk cId="2187371147" sldId="2144327920"/>
            <ac:spMk id="22" creationId="{656A6663-B539-0FCE-1132-B8D6A4373BE0}"/>
          </ac:spMkLst>
        </pc:spChg>
        <pc:spChg chg="add mod topLvl">
          <ac:chgData name="Leah Montner Dixon" userId="d5b2ae9e-9213-4442-b7df-4db8cbe51e5d" providerId="ADAL" clId="{55512B5C-D9F5-4346-8D0E-A4728067C8CE}" dt="2025-09-03T14:34:11.839" v="7103" actId="165"/>
          <ac:spMkLst>
            <pc:docMk/>
            <pc:sldMk cId="2187371147" sldId="2144327920"/>
            <ac:spMk id="23" creationId="{F387B9E1-D326-2DE3-4314-8DEBE2864328}"/>
          </ac:spMkLst>
        </pc:spChg>
        <pc:spChg chg="mod topLvl">
          <ac:chgData name="Leah Montner Dixon" userId="d5b2ae9e-9213-4442-b7df-4db8cbe51e5d" providerId="ADAL" clId="{55512B5C-D9F5-4346-8D0E-A4728067C8CE}" dt="2025-09-03T14:34:11.839" v="7103" actId="165"/>
          <ac:spMkLst>
            <pc:docMk/>
            <pc:sldMk cId="2187371147" sldId="2144327920"/>
            <ac:spMk id="25" creationId="{1676625E-7A4F-BC69-620C-65DF4F7A5000}"/>
          </ac:spMkLst>
        </pc:spChg>
        <pc:spChg chg="add mod topLvl">
          <ac:chgData name="Leah Montner Dixon" userId="d5b2ae9e-9213-4442-b7df-4db8cbe51e5d" providerId="ADAL" clId="{55512B5C-D9F5-4346-8D0E-A4728067C8CE}" dt="2025-09-03T14:34:11.839" v="7103" actId="165"/>
          <ac:spMkLst>
            <pc:docMk/>
            <pc:sldMk cId="2187371147" sldId="2144327920"/>
            <ac:spMk id="26" creationId="{976D908B-A4AE-843B-6F97-0A9485FB5F61}"/>
          </ac:spMkLst>
        </pc:spChg>
        <pc:spChg chg="add mod topLvl">
          <ac:chgData name="Leah Montner Dixon" userId="d5b2ae9e-9213-4442-b7df-4db8cbe51e5d" providerId="ADAL" clId="{55512B5C-D9F5-4346-8D0E-A4728067C8CE}" dt="2025-09-03T14:34:11.839" v="7103" actId="165"/>
          <ac:spMkLst>
            <pc:docMk/>
            <pc:sldMk cId="2187371147" sldId="2144327920"/>
            <ac:spMk id="30" creationId="{746C0969-747D-9CE9-AFA8-A82EE0208F79}"/>
          </ac:spMkLst>
        </pc:spChg>
        <pc:spChg chg="add mod">
          <ac:chgData name="Leah Montner Dixon" userId="d5b2ae9e-9213-4442-b7df-4db8cbe51e5d" providerId="ADAL" clId="{55512B5C-D9F5-4346-8D0E-A4728067C8CE}" dt="2025-09-03T14:32:51.115" v="7074" actId="1076"/>
          <ac:spMkLst>
            <pc:docMk/>
            <pc:sldMk cId="2187371147" sldId="2144327920"/>
            <ac:spMk id="31" creationId="{5C048AA8-A25E-FDDA-6309-FC0B80EA78E1}"/>
          </ac:spMkLst>
        </pc:spChg>
        <pc:spChg chg="add mod topLvl">
          <ac:chgData name="Leah Montner Dixon" userId="d5b2ae9e-9213-4442-b7df-4db8cbe51e5d" providerId="ADAL" clId="{55512B5C-D9F5-4346-8D0E-A4728067C8CE}" dt="2025-09-03T14:34:11.839" v="7103" actId="165"/>
          <ac:spMkLst>
            <pc:docMk/>
            <pc:sldMk cId="2187371147" sldId="2144327920"/>
            <ac:spMk id="33" creationId="{D9BE3B24-B7D1-7CD3-4C61-048FCCE7D61D}"/>
          </ac:spMkLst>
        </pc:spChg>
        <pc:spChg chg="mod topLvl">
          <ac:chgData name="Leah Montner Dixon" userId="d5b2ae9e-9213-4442-b7df-4db8cbe51e5d" providerId="ADAL" clId="{55512B5C-D9F5-4346-8D0E-A4728067C8CE}" dt="2025-09-03T14:34:11.839" v="7103" actId="165"/>
          <ac:spMkLst>
            <pc:docMk/>
            <pc:sldMk cId="2187371147" sldId="2144327920"/>
            <ac:spMk id="34" creationId="{61D431F2-1084-3E22-F808-E8D31DFA87AD}"/>
          </ac:spMkLst>
        </pc:spChg>
        <pc:spChg chg="add mod">
          <ac:chgData name="Leah Montner Dixon" userId="d5b2ae9e-9213-4442-b7df-4db8cbe51e5d" providerId="ADAL" clId="{55512B5C-D9F5-4346-8D0E-A4728067C8CE}" dt="2025-09-03T14:32:51.115" v="7074" actId="1076"/>
          <ac:spMkLst>
            <pc:docMk/>
            <pc:sldMk cId="2187371147" sldId="2144327920"/>
            <ac:spMk id="35" creationId="{DBF6D7D2-B149-DDD7-E496-5377FA1E85F7}"/>
          </ac:spMkLst>
        </pc:spChg>
        <pc:spChg chg="mod topLvl">
          <ac:chgData name="Leah Montner Dixon" userId="d5b2ae9e-9213-4442-b7df-4db8cbe51e5d" providerId="ADAL" clId="{55512B5C-D9F5-4346-8D0E-A4728067C8CE}" dt="2025-09-03T14:34:11.839" v="7103" actId="165"/>
          <ac:spMkLst>
            <pc:docMk/>
            <pc:sldMk cId="2187371147" sldId="2144327920"/>
            <ac:spMk id="37" creationId="{C734AADA-CF57-180C-83B6-323777C408E9}"/>
          </ac:spMkLst>
        </pc:spChg>
        <pc:spChg chg="add mod topLvl">
          <ac:chgData name="Leah Montner Dixon" userId="d5b2ae9e-9213-4442-b7df-4db8cbe51e5d" providerId="ADAL" clId="{55512B5C-D9F5-4346-8D0E-A4728067C8CE}" dt="2025-09-03T14:34:11.839" v="7103" actId="165"/>
          <ac:spMkLst>
            <pc:docMk/>
            <pc:sldMk cId="2187371147" sldId="2144327920"/>
            <ac:spMk id="38" creationId="{019BD40C-D9AC-3807-2CDF-10A53F0BB401}"/>
          </ac:spMkLst>
        </pc:spChg>
        <pc:spChg chg="add mod">
          <ac:chgData name="Leah Montner Dixon" userId="d5b2ae9e-9213-4442-b7df-4db8cbe51e5d" providerId="ADAL" clId="{55512B5C-D9F5-4346-8D0E-A4728067C8CE}" dt="2025-09-03T14:34:01.910" v="7095" actId="1035"/>
          <ac:spMkLst>
            <pc:docMk/>
            <pc:sldMk cId="2187371147" sldId="2144327920"/>
            <ac:spMk id="43" creationId="{CD618AB5-216D-CB59-7CA5-81B88A548FB5}"/>
          </ac:spMkLst>
        </pc:spChg>
        <pc:spChg chg="add mod">
          <ac:chgData name="Leah Montner Dixon" userId="d5b2ae9e-9213-4442-b7df-4db8cbe51e5d" providerId="ADAL" clId="{55512B5C-D9F5-4346-8D0E-A4728067C8CE}" dt="2025-09-04T19:30:57.405" v="7480" actId="1076"/>
          <ac:spMkLst>
            <pc:docMk/>
            <pc:sldMk cId="2187371147" sldId="2144327920"/>
            <ac:spMk id="45" creationId="{79880447-E5DE-956F-D182-BB27C35E5482}"/>
          </ac:spMkLst>
        </pc:spChg>
        <pc:spChg chg="add mod">
          <ac:chgData name="Leah Montner Dixon" userId="d5b2ae9e-9213-4442-b7df-4db8cbe51e5d" providerId="ADAL" clId="{55512B5C-D9F5-4346-8D0E-A4728067C8CE}" dt="2025-09-04T19:31:18.275" v="7485" actId="14100"/>
          <ac:spMkLst>
            <pc:docMk/>
            <pc:sldMk cId="2187371147" sldId="2144327920"/>
            <ac:spMk id="46" creationId="{6536809E-5829-35E1-3B75-E6B2D98AF996}"/>
          </ac:spMkLst>
        </pc:spChg>
        <pc:spChg chg="mod">
          <ac:chgData name="Leah Montner Dixon" userId="d5b2ae9e-9213-4442-b7df-4db8cbe51e5d" providerId="ADAL" clId="{55512B5C-D9F5-4346-8D0E-A4728067C8CE}" dt="2025-09-04T19:31:10.846" v="7484" actId="12788"/>
          <ac:spMkLst>
            <pc:docMk/>
            <pc:sldMk cId="2187371147" sldId="2144327920"/>
            <ac:spMk id="55" creationId="{C07A45D0-0300-C983-CB79-2C79ABB6CD82}"/>
          </ac:spMkLst>
        </pc:spChg>
        <pc:picChg chg="add mod">
          <ac:chgData name="Leah Montner Dixon" userId="d5b2ae9e-9213-4442-b7df-4db8cbe51e5d" providerId="ADAL" clId="{55512B5C-D9F5-4346-8D0E-A4728067C8CE}" dt="2025-09-04T19:26:19.367" v="7411"/>
          <ac:picMkLst>
            <pc:docMk/>
            <pc:sldMk cId="2187371147" sldId="2144327920"/>
            <ac:picMk id="7" creationId="{381C9CA5-21D0-EF51-5607-7E38243056AC}"/>
          </ac:picMkLst>
        </pc:picChg>
        <pc:cxnChg chg="mod">
          <ac:chgData name="Leah Montner Dixon" userId="d5b2ae9e-9213-4442-b7df-4db8cbe51e5d" providerId="ADAL" clId="{55512B5C-D9F5-4346-8D0E-A4728067C8CE}" dt="2025-09-03T14:33:52.848" v="7088" actId="12788"/>
          <ac:cxnSpMkLst>
            <pc:docMk/>
            <pc:sldMk cId="2187371147" sldId="2144327920"/>
            <ac:cxnSpMk id="13" creationId="{9098EFBC-8FC2-6396-A047-A0C0238704DE}"/>
          </ac:cxnSpMkLst>
        </pc:cxnChg>
      </pc:sldChg>
      <pc:sldChg chg="add del">
        <pc:chgData name="Leah Montner Dixon" userId="d5b2ae9e-9213-4442-b7df-4db8cbe51e5d" providerId="ADAL" clId="{55512B5C-D9F5-4346-8D0E-A4728067C8CE}" dt="2025-09-04T19:22:01.878" v="7317"/>
        <pc:sldMkLst>
          <pc:docMk/>
          <pc:sldMk cId="2108629024" sldId="2144327921"/>
        </pc:sldMkLst>
      </pc:sldChg>
    </pc:docChg>
  </pc:docChgLst>
  <pc:docChgLst>
    <pc:chgData name="Jason Wiese" userId="4bff8d5b-7de6-4655-b397-69b0afc81113" providerId="ADAL" clId="{5D765684-5E36-4739-B270-39EDA75CFBBE}"/>
    <pc:docChg chg="custSel modSld">
      <pc:chgData name="Jason Wiese" userId="4bff8d5b-7de6-4655-b397-69b0afc81113" providerId="ADAL" clId="{5D765684-5E36-4739-B270-39EDA75CFBBE}" dt="2025-04-11T16:39:25.022" v="2" actId="313"/>
      <pc:docMkLst>
        <pc:docMk/>
      </pc:docMkLst>
      <pc:sldChg chg="modSp mod">
        <pc:chgData name="Jason Wiese" userId="4bff8d5b-7de6-4655-b397-69b0afc81113" providerId="ADAL" clId="{5D765684-5E36-4739-B270-39EDA75CFBBE}" dt="2025-04-03T21:00:24.888" v="1" actId="113"/>
        <pc:sldMkLst>
          <pc:docMk/>
          <pc:sldMk cId="762543044" sldId="2144327847"/>
        </pc:sldMkLst>
      </pc:sldChg>
      <pc:sldChg chg="modSp mod">
        <pc:chgData name="Jason Wiese" userId="4bff8d5b-7de6-4655-b397-69b0afc81113" providerId="ADAL" clId="{5D765684-5E36-4739-B270-39EDA75CFBBE}" dt="2025-04-11T16:39:25.022" v="2" actId="313"/>
        <pc:sldMkLst>
          <pc:docMk/>
          <pc:sldMk cId="69550657" sldId="2144327896"/>
        </pc:sldMkLst>
      </pc:sldChg>
    </pc:docChg>
  </pc:docChgLst>
  <pc:docChgLst>
    <pc:chgData name="Benjamin Vandegrift" userId="2e5c2a8a-c606-4888-a2a6-2a14dfaa97ab" providerId="ADAL" clId="{0D0AD560-BA97-586B-8295-9616DB52B1E8}"/>
    <pc:docChg chg="undo redo custSel addSld delSld modSld sldOrd">
      <pc:chgData name="Benjamin Vandegrift" userId="2e5c2a8a-c606-4888-a2a6-2a14dfaa97ab" providerId="ADAL" clId="{0D0AD560-BA97-586B-8295-9616DB52B1E8}" dt="2025-09-10T15:20:53.475" v="5916" actId="207"/>
      <pc:docMkLst>
        <pc:docMk/>
      </pc:docMkLst>
      <pc:sldChg chg="addSp delSp modSp mod modCm">
        <pc:chgData name="Benjamin Vandegrift" userId="2e5c2a8a-c606-4888-a2a6-2a14dfaa97ab" providerId="ADAL" clId="{0D0AD560-BA97-586B-8295-9616DB52B1E8}" dt="2025-09-05T14:15:12.887" v="5912" actId="20577"/>
        <pc:sldMkLst>
          <pc:docMk/>
          <pc:sldMk cId="762543044" sldId="2144327847"/>
        </pc:sldMkLst>
        <pc:spChg chg="mod">
          <ac:chgData name="Benjamin Vandegrift" userId="2e5c2a8a-c606-4888-a2a6-2a14dfaa97ab" providerId="ADAL" clId="{0D0AD560-BA97-586B-8295-9616DB52B1E8}" dt="2025-09-04T19:29:34.917" v="5885" actId="1582"/>
          <ac:spMkLst>
            <pc:docMk/>
            <pc:sldMk cId="762543044" sldId="2144327847"/>
            <ac:spMk id="14" creationId="{D42A9A80-DA20-C4C4-E701-0135DDD3718F}"/>
          </ac:spMkLst>
        </pc:spChg>
        <pc:spChg chg="mod">
          <ac:chgData name="Benjamin Vandegrift" userId="2e5c2a8a-c606-4888-a2a6-2a14dfaa97ab" providerId="ADAL" clId="{0D0AD560-BA97-586B-8295-9616DB52B1E8}" dt="2025-09-05T14:15:12.887" v="5912" actId="20577"/>
          <ac:spMkLst>
            <pc:docMk/>
            <pc:sldMk cId="762543044" sldId="2144327847"/>
            <ac:spMk id="16" creationId="{84B7516C-3212-B6F5-DD25-2A812711A08A}"/>
          </ac:spMkLst>
        </pc:spChg>
        <pc:spChg chg="mod">
          <ac:chgData name="Benjamin Vandegrift" userId="2e5c2a8a-c606-4888-a2a6-2a14dfaa97ab" providerId="ADAL" clId="{0D0AD560-BA97-586B-8295-9616DB52B1E8}" dt="2025-09-02T20:00:37.283" v="4811" actId="20577"/>
          <ac:spMkLst>
            <pc:docMk/>
            <pc:sldMk cId="762543044" sldId="2144327847"/>
            <ac:spMk id="22" creationId="{45A84A86-7FA3-E95F-76EB-6AEC30A2B794}"/>
          </ac:spMkLst>
        </pc:spChg>
        <pc:spChg chg="add mod">
          <ac:chgData name="Benjamin Vandegrift" userId="2e5c2a8a-c606-4888-a2a6-2a14dfaa97ab" providerId="ADAL" clId="{0D0AD560-BA97-586B-8295-9616DB52B1E8}" dt="2025-09-03T14:23:29.030" v="5236" actId="14100"/>
          <ac:spMkLst>
            <pc:docMk/>
            <pc:sldMk cId="762543044" sldId="2144327847"/>
            <ac:spMk id="23" creationId="{39288970-D0DF-B5A0-DBF0-1B807A389C77}"/>
          </ac:spMkLst>
        </pc:spChg>
        <pc:spChg chg="add mod">
          <ac:chgData name="Benjamin Vandegrift" userId="2e5c2a8a-c606-4888-a2a6-2a14dfaa97ab" providerId="ADAL" clId="{0D0AD560-BA97-586B-8295-9616DB52B1E8}" dt="2025-09-04T19:30:06.447" v="5889" actId="14100"/>
          <ac:spMkLst>
            <pc:docMk/>
            <pc:sldMk cId="762543044" sldId="2144327847"/>
            <ac:spMk id="29" creationId="{D891A7F6-D1CA-99D9-A9F9-E5ED70D5854E}"/>
          </ac:spMkLst>
        </pc:spChg>
        <pc:spChg chg="mod">
          <ac:chgData name="Benjamin Vandegrift" userId="2e5c2a8a-c606-4888-a2a6-2a14dfaa97ab" providerId="ADAL" clId="{0D0AD560-BA97-586B-8295-9616DB52B1E8}" dt="2025-09-03T14:23:32.665" v="5243" actId="1036"/>
          <ac:spMkLst>
            <pc:docMk/>
            <pc:sldMk cId="762543044" sldId="2144327847"/>
            <ac:spMk id="30" creationId="{06FDE3B7-CDFB-0E8A-F341-AF598A9156C1}"/>
          </ac:spMkLst>
        </pc:spChg>
        <pc:spChg chg="mod">
          <ac:chgData name="Benjamin Vandegrift" userId="2e5c2a8a-c606-4888-a2a6-2a14dfaa97ab" providerId="ADAL" clId="{0D0AD560-BA97-586B-8295-9616DB52B1E8}" dt="2025-09-03T14:23:37.369" v="5248" actId="1036"/>
          <ac:spMkLst>
            <pc:docMk/>
            <pc:sldMk cId="762543044" sldId="2144327847"/>
            <ac:spMk id="31" creationId="{39691CD1-771B-BC4A-3419-091AA6D2B874}"/>
          </ac:spMkLst>
        </pc:spChg>
        <pc:extLst>
          <p:ext xmlns:p="http://schemas.openxmlformats.org/presentationml/2006/main" uri="{D6D511B9-2390-475A-947B-AFAB55BFBCF1}">
            <pc226:cmChg xmlns:pc226="http://schemas.microsoft.com/office/powerpoint/2022/06/main/command" chg="mod">
              <pc226:chgData name="Benjamin Vandegrift" userId="2e5c2a8a-c606-4888-a2a6-2a14dfaa97ab" providerId="ADAL" clId="{0D0AD560-BA97-586B-8295-9616DB52B1E8}" dt="2025-09-03T14:22:42.801" v="5235" actId="20577"/>
              <pc2:cmMkLst xmlns:pc2="http://schemas.microsoft.com/office/powerpoint/2019/9/main/command">
                <pc:docMk/>
                <pc:sldMk cId="762543044" sldId="2144327847"/>
                <pc2:cmMk id="{D5D5A900-FAE3-447C-8916-A27A423C6BE6}"/>
              </pc2:cmMkLst>
            </pc226:cmChg>
            <pc226:cmChg xmlns:pc226="http://schemas.microsoft.com/office/powerpoint/2022/06/main/command" chg="mod">
              <pc226:chgData name="Benjamin Vandegrift" userId="2e5c2a8a-c606-4888-a2a6-2a14dfaa97ab" providerId="ADAL" clId="{0D0AD560-BA97-586B-8295-9616DB52B1E8}" dt="2025-09-02T19:56:10.105" v="4729" actId="20577"/>
              <pc2:cmMkLst xmlns:pc2="http://schemas.microsoft.com/office/powerpoint/2019/9/main/command">
                <pc:docMk/>
                <pc:sldMk cId="762543044" sldId="2144327847"/>
                <pc2:cmMk id="{9C78862A-E8BB-4FA3-B487-5DB0178BA5C3}"/>
              </pc2:cmMkLst>
            </pc226:cmChg>
            <pc226:cmChg xmlns:pc226="http://schemas.microsoft.com/office/powerpoint/2022/06/main/command" chg="mod">
              <pc226:chgData name="Benjamin Vandegrift" userId="2e5c2a8a-c606-4888-a2a6-2a14dfaa97ab" providerId="ADAL" clId="{0D0AD560-BA97-586B-8295-9616DB52B1E8}" dt="2025-08-28T20:36:27.524" v="2668" actId="20577"/>
              <pc2:cmMkLst xmlns:pc2="http://schemas.microsoft.com/office/powerpoint/2019/9/main/command">
                <pc:docMk/>
                <pc:sldMk cId="762543044" sldId="2144327847"/>
                <pc2:cmMk id="{32055F8D-EBF3-694E-9C7C-E6DDD39E012A}"/>
              </pc2:cmMkLst>
            </pc226:cmChg>
            <pc226:cmChg xmlns:pc226="http://schemas.microsoft.com/office/powerpoint/2022/06/main/command" chg="mod">
              <pc226:chgData name="Benjamin Vandegrift" userId="2e5c2a8a-c606-4888-a2a6-2a14dfaa97ab" providerId="ADAL" clId="{0D0AD560-BA97-586B-8295-9616DB52B1E8}" dt="2025-09-02T19:56:10.105" v="4729" actId="20577"/>
              <pc2:cmMkLst xmlns:pc2="http://schemas.microsoft.com/office/powerpoint/2019/9/main/command">
                <pc:docMk/>
                <pc:sldMk cId="762543044" sldId="2144327847"/>
                <pc2:cmMk id="{D6E812DA-744C-4EB1-AD52-BBA65C1E7EE3}"/>
              </pc2:cmMkLst>
            </pc226:cmChg>
            <pc226:cmChg xmlns:pc226="http://schemas.microsoft.com/office/powerpoint/2022/06/main/command" chg="mod">
              <pc226:chgData name="Benjamin Vandegrift" userId="2e5c2a8a-c606-4888-a2a6-2a14dfaa97ab" providerId="ADAL" clId="{0D0AD560-BA97-586B-8295-9616DB52B1E8}" dt="2025-09-03T14:22:42.801" v="5235" actId="20577"/>
              <pc2:cmMkLst xmlns:pc2="http://schemas.microsoft.com/office/powerpoint/2019/9/main/command">
                <pc:docMk/>
                <pc:sldMk cId="762543044" sldId="2144327847"/>
                <pc2:cmMk id="{D29DB6F8-8BB0-C849-9FF8-AA911D8EFD18}"/>
              </pc2:cmMkLst>
            </pc226:cmChg>
          </p:ext>
        </pc:extLst>
      </pc:sldChg>
      <pc:sldChg chg="modSp mod modCm">
        <pc:chgData name="Benjamin Vandegrift" userId="2e5c2a8a-c606-4888-a2a6-2a14dfaa97ab" providerId="ADAL" clId="{0D0AD560-BA97-586B-8295-9616DB52B1E8}" dt="2025-09-02T19:33:45.284" v="4326" actId="20577"/>
        <pc:sldMkLst>
          <pc:docMk/>
          <pc:sldMk cId="957331783" sldId="2144327852"/>
        </pc:sldMkLst>
        <pc:spChg chg="mod">
          <ac:chgData name="Benjamin Vandegrift" userId="2e5c2a8a-c606-4888-a2a6-2a14dfaa97ab" providerId="ADAL" clId="{0D0AD560-BA97-586B-8295-9616DB52B1E8}" dt="2025-09-02T19:33:45.284" v="4326" actId="20577"/>
          <ac:spMkLst>
            <pc:docMk/>
            <pc:sldMk cId="957331783" sldId="2144327852"/>
            <ac:spMk id="33" creationId="{DAA100E9-D923-E752-062B-42D37D8BA6CE}"/>
          </ac:spMkLst>
        </pc:spChg>
        <pc:extLst>
          <p:ext xmlns:p="http://schemas.openxmlformats.org/presentationml/2006/main" uri="{D6D511B9-2390-475A-947B-AFAB55BFBCF1}">
            <pc226:cmChg xmlns:pc226="http://schemas.microsoft.com/office/powerpoint/2022/06/main/command" chg="mod">
              <pc226:chgData name="Benjamin Vandegrift" userId="2e5c2a8a-c606-4888-a2a6-2a14dfaa97ab" providerId="ADAL" clId="{0D0AD560-BA97-586B-8295-9616DB52B1E8}" dt="2025-09-02T19:33:45.284" v="4326" actId="20577"/>
              <pc2:cmMkLst xmlns:pc2="http://schemas.microsoft.com/office/powerpoint/2019/9/main/command">
                <pc:docMk/>
                <pc:sldMk cId="957331783" sldId="2144327852"/>
                <pc2:cmMk id="{76B6BE91-7C79-4DFA-9A4C-C449BF5AB4D0}"/>
              </pc2:cmMkLst>
            </pc226:cmChg>
          </p:ext>
        </pc:extLst>
      </pc:sldChg>
      <pc:sldChg chg="addSp delSp modSp mod">
        <pc:chgData name="Benjamin Vandegrift" userId="2e5c2a8a-c606-4888-a2a6-2a14dfaa97ab" providerId="ADAL" clId="{0D0AD560-BA97-586B-8295-9616DB52B1E8}" dt="2025-09-04T19:17:28.209" v="5842"/>
        <pc:sldMkLst>
          <pc:docMk/>
          <pc:sldMk cId="582212266" sldId="2144327875"/>
        </pc:sldMkLst>
      </pc:sldChg>
      <pc:sldChg chg="addSp delSp modSp mod">
        <pc:chgData name="Benjamin Vandegrift" userId="2e5c2a8a-c606-4888-a2a6-2a14dfaa97ab" providerId="ADAL" clId="{0D0AD560-BA97-586B-8295-9616DB52B1E8}" dt="2025-09-04T19:17:35.607" v="5847"/>
        <pc:sldMkLst>
          <pc:docMk/>
          <pc:sldMk cId="1082566960" sldId="2144327877"/>
        </pc:sldMkLst>
      </pc:sldChg>
      <pc:sldChg chg="del ord">
        <pc:chgData name="Benjamin Vandegrift" userId="2e5c2a8a-c606-4888-a2a6-2a14dfaa97ab" providerId="ADAL" clId="{0D0AD560-BA97-586B-8295-9616DB52B1E8}" dt="2025-08-27T19:31:42.994" v="1694" actId="2696"/>
        <pc:sldMkLst>
          <pc:docMk/>
          <pc:sldMk cId="1261688258" sldId="2144327882"/>
        </pc:sldMkLst>
      </pc:sldChg>
      <pc:sldChg chg="add ord">
        <pc:chgData name="Benjamin Vandegrift" userId="2e5c2a8a-c606-4888-a2a6-2a14dfaa97ab" providerId="ADAL" clId="{0D0AD560-BA97-586B-8295-9616DB52B1E8}" dt="2025-08-27T19:31:49.052" v="1696" actId="20578"/>
        <pc:sldMkLst>
          <pc:docMk/>
          <pc:sldMk cId="2237332314" sldId="2144327882"/>
        </pc:sldMkLst>
      </pc:sldChg>
      <pc:sldChg chg="del">
        <pc:chgData name="Benjamin Vandegrift" userId="2e5c2a8a-c606-4888-a2a6-2a14dfaa97ab" providerId="ADAL" clId="{0D0AD560-BA97-586B-8295-9616DB52B1E8}" dt="2025-08-26T13:22:44.228" v="650" actId="2696"/>
        <pc:sldMkLst>
          <pc:docMk/>
          <pc:sldMk cId="924933835" sldId="2144327897"/>
        </pc:sldMkLst>
      </pc:sldChg>
      <pc:sldChg chg="add">
        <pc:chgData name="Benjamin Vandegrift" userId="2e5c2a8a-c606-4888-a2a6-2a14dfaa97ab" providerId="ADAL" clId="{0D0AD560-BA97-586B-8295-9616DB52B1E8}" dt="2025-08-27T19:20:20.096" v="1691"/>
        <pc:sldMkLst>
          <pc:docMk/>
          <pc:sldMk cId="1679556167" sldId="2144327897"/>
        </pc:sldMkLst>
      </pc:sldChg>
      <pc:sldChg chg="modSp add del mod ord">
        <pc:chgData name="Benjamin Vandegrift" userId="2e5c2a8a-c606-4888-a2a6-2a14dfaa97ab" providerId="ADAL" clId="{0D0AD560-BA97-586B-8295-9616DB52B1E8}" dt="2025-08-27T19:20:14.040" v="1689" actId="2696"/>
        <pc:sldMkLst>
          <pc:docMk/>
          <pc:sldMk cId="2989773325" sldId="2144327897"/>
        </pc:sldMkLst>
      </pc:sldChg>
      <pc:sldChg chg="del">
        <pc:chgData name="Benjamin Vandegrift" userId="2e5c2a8a-c606-4888-a2a6-2a14dfaa97ab" providerId="ADAL" clId="{0D0AD560-BA97-586B-8295-9616DB52B1E8}" dt="2025-08-27T19:20:30.667" v="1692" actId="2696"/>
        <pc:sldMkLst>
          <pc:docMk/>
          <pc:sldMk cId="896990700" sldId="2144327900"/>
        </pc:sldMkLst>
      </pc:sldChg>
      <pc:sldChg chg="add">
        <pc:chgData name="Benjamin Vandegrift" userId="2e5c2a8a-c606-4888-a2a6-2a14dfaa97ab" providerId="ADAL" clId="{0D0AD560-BA97-586B-8295-9616DB52B1E8}" dt="2025-08-27T19:20:35.281" v="1693"/>
        <pc:sldMkLst>
          <pc:docMk/>
          <pc:sldMk cId="2149915834" sldId="2144327900"/>
        </pc:sldMkLst>
      </pc:sldChg>
      <pc:sldChg chg="add del ord">
        <pc:chgData name="Benjamin Vandegrift" userId="2e5c2a8a-c606-4888-a2a6-2a14dfaa97ab" providerId="ADAL" clId="{0D0AD560-BA97-586B-8295-9616DB52B1E8}" dt="2025-09-02T19:29:26.283" v="4316"/>
        <pc:sldMkLst>
          <pc:docMk/>
          <pc:sldMk cId="33679423" sldId="2144327902"/>
        </pc:sldMkLst>
      </pc:sldChg>
      <pc:sldChg chg="addSp delSp modSp add mod">
        <pc:chgData name="Benjamin Vandegrift" userId="2e5c2a8a-c606-4888-a2a6-2a14dfaa97ab" providerId="ADAL" clId="{0D0AD560-BA97-586B-8295-9616DB52B1E8}" dt="2025-09-04T19:17:19.594" v="5838"/>
        <pc:sldMkLst>
          <pc:docMk/>
          <pc:sldMk cId="695798936" sldId="2144327903"/>
        </pc:sldMkLst>
      </pc:sldChg>
      <pc:sldChg chg="del">
        <pc:chgData name="Benjamin Vandegrift" userId="2e5c2a8a-c606-4888-a2a6-2a14dfaa97ab" providerId="ADAL" clId="{0D0AD560-BA97-586B-8295-9616DB52B1E8}" dt="2025-08-26T13:22:27.711" v="648" actId="2696"/>
        <pc:sldMkLst>
          <pc:docMk/>
          <pc:sldMk cId="4042603000" sldId="2144327903"/>
        </pc:sldMkLst>
      </pc:sldChg>
      <pc:sldChg chg="addSp delSp modSp mod">
        <pc:chgData name="Benjamin Vandegrift" userId="2e5c2a8a-c606-4888-a2a6-2a14dfaa97ab" providerId="ADAL" clId="{0D0AD560-BA97-586B-8295-9616DB52B1E8}" dt="2025-09-04T19:17:31.790" v="5844"/>
        <pc:sldMkLst>
          <pc:docMk/>
          <pc:sldMk cId="989385368" sldId="2144327904"/>
        </pc:sldMkLst>
      </pc:sldChg>
      <pc:sldChg chg="del">
        <pc:chgData name="Benjamin Vandegrift" userId="2e5c2a8a-c606-4888-a2a6-2a14dfaa97ab" providerId="ADAL" clId="{0D0AD560-BA97-586B-8295-9616DB52B1E8}" dt="2025-08-26T13:21:20.647" v="646" actId="2696"/>
        <pc:sldMkLst>
          <pc:docMk/>
          <pc:sldMk cId="2312654528" sldId="2144327905"/>
        </pc:sldMkLst>
      </pc:sldChg>
      <pc:sldChg chg="add">
        <pc:chgData name="Benjamin Vandegrift" userId="2e5c2a8a-c606-4888-a2a6-2a14dfaa97ab" providerId="ADAL" clId="{0D0AD560-BA97-586B-8295-9616DB52B1E8}" dt="2025-08-26T13:21:25.689" v="647"/>
        <pc:sldMkLst>
          <pc:docMk/>
          <pc:sldMk cId="3553022749" sldId="2144327905"/>
        </pc:sldMkLst>
      </pc:sldChg>
      <pc:sldChg chg="modSp mod">
        <pc:chgData name="Benjamin Vandegrift" userId="2e5c2a8a-c606-4888-a2a6-2a14dfaa97ab" providerId="ADAL" clId="{0D0AD560-BA97-586B-8295-9616DB52B1E8}" dt="2025-08-25T21:26:33.208" v="47" actId="20577"/>
        <pc:sldMkLst>
          <pc:docMk/>
          <pc:sldMk cId="3051314853" sldId="2144327907"/>
        </pc:sldMkLst>
      </pc:sldChg>
      <pc:sldChg chg="addSp delSp modSp add mod modCm">
        <pc:chgData name="Benjamin Vandegrift" userId="2e5c2a8a-c606-4888-a2a6-2a14dfaa97ab" providerId="ADAL" clId="{0D0AD560-BA97-586B-8295-9616DB52B1E8}" dt="2025-09-04T19:24:36.780" v="5883" actId="207"/>
        <pc:sldMkLst>
          <pc:docMk/>
          <pc:sldMk cId="2963492840" sldId="2144327909"/>
        </pc:sldMkLst>
        <pc:spChg chg="add mod">
          <ac:chgData name="Benjamin Vandegrift" userId="2e5c2a8a-c606-4888-a2a6-2a14dfaa97ab" providerId="ADAL" clId="{0D0AD560-BA97-586B-8295-9616DB52B1E8}" dt="2025-09-04T19:24:36.780" v="5883" actId="207"/>
          <ac:spMkLst>
            <pc:docMk/>
            <pc:sldMk cId="2963492840" sldId="2144327909"/>
            <ac:spMk id="12" creationId="{2DEBF6E0-6539-EF58-B697-E4A51FC8C02D}"/>
          </ac:spMkLst>
        </pc:spChg>
        <pc:spChg chg="add mod">
          <ac:chgData name="Benjamin Vandegrift" userId="2e5c2a8a-c606-4888-a2a6-2a14dfaa97ab" providerId="ADAL" clId="{0D0AD560-BA97-586B-8295-9616DB52B1E8}" dt="2025-09-04T19:23:59.432" v="5874" actId="14100"/>
          <ac:spMkLst>
            <pc:docMk/>
            <pc:sldMk cId="2963492840" sldId="2144327909"/>
            <ac:spMk id="13" creationId="{6B9CC84E-2FBE-F46A-3184-7C9D946B48BE}"/>
          </ac:spMkLst>
        </pc:spChg>
        <pc:extLst>
          <p:ext xmlns:p="http://schemas.openxmlformats.org/presentationml/2006/main" uri="{D6D511B9-2390-475A-947B-AFAB55BFBCF1}">
            <pc226:cmChg xmlns:pc226="http://schemas.microsoft.com/office/powerpoint/2022/06/main/command" chg="mod">
              <pc226:chgData name="Benjamin Vandegrift" userId="2e5c2a8a-c606-4888-a2a6-2a14dfaa97ab" providerId="ADAL" clId="{0D0AD560-BA97-586B-8295-9616DB52B1E8}" dt="2025-08-28T22:45:53.021" v="3722" actId="20577"/>
              <pc2:cmMkLst xmlns:pc2="http://schemas.microsoft.com/office/powerpoint/2019/9/main/command">
                <pc:docMk/>
                <pc:sldMk cId="2963492840" sldId="2144327909"/>
                <pc2:cmMk id="{AE28846D-20FC-EB44-9090-4995FF5A5E55}"/>
              </pc2:cmMkLst>
            </pc226:cmChg>
            <pc226:cmChg xmlns:pc226="http://schemas.microsoft.com/office/powerpoint/2022/06/main/command" chg="mod">
              <pc226:chgData name="Benjamin Vandegrift" userId="2e5c2a8a-c606-4888-a2a6-2a14dfaa97ab" providerId="ADAL" clId="{0D0AD560-BA97-586B-8295-9616DB52B1E8}" dt="2025-08-28T23:10:08.116" v="4269" actId="20577"/>
              <pc2:cmMkLst xmlns:pc2="http://schemas.microsoft.com/office/powerpoint/2019/9/main/command">
                <pc:docMk/>
                <pc:sldMk cId="2963492840" sldId="2144327909"/>
                <pc2:cmMk id="{6C60E67B-1220-7646-A381-34D54EB1C88A}"/>
              </pc2:cmMkLst>
            </pc226:cmChg>
          </p:ext>
        </pc:extLst>
      </pc:sldChg>
      <pc:sldChg chg="del">
        <pc:chgData name="Benjamin Vandegrift" userId="2e5c2a8a-c606-4888-a2a6-2a14dfaa97ab" providerId="ADAL" clId="{0D0AD560-BA97-586B-8295-9616DB52B1E8}" dt="2025-08-26T13:22:44.228" v="650" actId="2696"/>
        <pc:sldMkLst>
          <pc:docMk/>
          <pc:sldMk cId="3276510237" sldId="2144327909"/>
        </pc:sldMkLst>
      </pc:sldChg>
      <pc:sldChg chg="addSp delSp modSp mod">
        <pc:chgData name="Benjamin Vandegrift" userId="2e5c2a8a-c606-4888-a2a6-2a14dfaa97ab" providerId="ADAL" clId="{0D0AD560-BA97-586B-8295-9616DB52B1E8}" dt="2025-09-04T19:01:55.775" v="5832" actId="14100"/>
        <pc:sldMkLst>
          <pc:docMk/>
          <pc:sldMk cId="3895408441" sldId="2144327916"/>
        </pc:sldMkLst>
        <pc:cxnChg chg="add mod">
          <ac:chgData name="Benjamin Vandegrift" userId="2e5c2a8a-c606-4888-a2a6-2a14dfaa97ab" providerId="ADAL" clId="{0D0AD560-BA97-586B-8295-9616DB52B1E8}" dt="2025-09-02T20:14:53.447" v="5125" actId="1035"/>
          <ac:cxnSpMkLst>
            <pc:docMk/>
            <pc:sldMk cId="3895408441" sldId="2144327916"/>
            <ac:cxnSpMk id="1034" creationId="{54DFC090-61F3-D705-7E5D-72BB9EA1C6BB}"/>
          </ac:cxnSpMkLst>
        </pc:cxnChg>
      </pc:sldChg>
      <pc:sldChg chg="addSp delSp modSp del mod">
        <pc:chgData name="Benjamin Vandegrift" userId="2e5c2a8a-c606-4888-a2a6-2a14dfaa97ab" providerId="ADAL" clId="{0D0AD560-BA97-586B-8295-9616DB52B1E8}" dt="2025-08-27T19:19:55.916" v="1677" actId="2696"/>
        <pc:sldMkLst>
          <pc:docMk/>
          <pc:sldMk cId="3008126964" sldId="2144327917"/>
        </pc:sldMkLst>
      </pc:sldChg>
      <pc:sldChg chg="add">
        <pc:chgData name="Benjamin Vandegrift" userId="2e5c2a8a-c606-4888-a2a6-2a14dfaa97ab" providerId="ADAL" clId="{0D0AD560-BA97-586B-8295-9616DB52B1E8}" dt="2025-08-27T19:20:01.761" v="1678"/>
        <pc:sldMkLst>
          <pc:docMk/>
          <pc:sldMk cId="3353092863" sldId="2144327917"/>
        </pc:sldMkLst>
      </pc:sldChg>
      <pc:sldChg chg="addSp delSp modSp add mod modNotesTx">
        <pc:chgData name="Benjamin Vandegrift" userId="2e5c2a8a-c606-4888-a2a6-2a14dfaa97ab" providerId="ADAL" clId="{0D0AD560-BA97-586B-8295-9616DB52B1E8}" dt="2025-09-04T19:17:15.385" v="5836"/>
        <pc:sldMkLst>
          <pc:docMk/>
          <pc:sldMk cId="882723668" sldId="2144327918"/>
        </pc:sldMkLst>
      </pc:sldChg>
      <pc:sldChg chg="modSp new mod">
        <pc:chgData name="Benjamin Vandegrift" userId="2e5c2a8a-c606-4888-a2a6-2a14dfaa97ab" providerId="ADAL" clId="{0D0AD560-BA97-586B-8295-9616DB52B1E8}" dt="2025-08-26T13:27:00.192" v="664" actId="20577"/>
        <pc:sldMkLst>
          <pc:docMk/>
          <pc:sldMk cId="1052788993" sldId="2144327919"/>
        </pc:sldMkLst>
      </pc:sldChg>
      <pc:sldChg chg="addSp delSp modSp add del mod modCm">
        <pc:chgData name="Benjamin Vandegrift" userId="2e5c2a8a-c606-4888-a2a6-2a14dfaa97ab" providerId="ADAL" clId="{0D0AD560-BA97-586B-8295-9616DB52B1E8}" dt="2025-09-04T21:08:13.600" v="5909" actId="2696"/>
        <pc:sldMkLst>
          <pc:docMk/>
          <pc:sldMk cId="2270966890" sldId="2144327919"/>
        </pc:sldMkLst>
        <pc:extLst>
          <p:ext xmlns:p="http://schemas.openxmlformats.org/presentationml/2006/main" uri="{D6D511B9-2390-475A-947B-AFAB55BFBCF1}">
            <pc226:cmChg xmlns:pc226="http://schemas.microsoft.com/office/powerpoint/2022/06/main/command" chg="mod">
              <pc226:chgData name="Benjamin Vandegrift" userId="2e5c2a8a-c606-4888-a2a6-2a14dfaa97ab" providerId="ADAL" clId="{0D0AD560-BA97-586B-8295-9616DB52B1E8}" dt="2025-08-28T23:06:57.891" v="4257" actId="20577"/>
              <pc2:cmMkLst xmlns:pc2="http://schemas.microsoft.com/office/powerpoint/2019/9/main/command">
                <pc:docMk/>
                <pc:sldMk cId="2270966890" sldId="2144327919"/>
                <pc2:cmMk id="{1C494849-9D04-F24B-82F9-084FEA1770E7}"/>
              </pc2:cmMkLst>
            </pc226:cmChg>
            <pc226:cmChg xmlns:pc226="http://schemas.microsoft.com/office/powerpoint/2022/06/main/command" chg="mod">
              <pc226:chgData name="Benjamin Vandegrift" userId="2e5c2a8a-c606-4888-a2a6-2a14dfaa97ab" providerId="ADAL" clId="{0D0AD560-BA97-586B-8295-9616DB52B1E8}" dt="2025-08-28T23:06:57.891" v="4257" actId="20577"/>
              <pc2:cmMkLst xmlns:pc2="http://schemas.microsoft.com/office/powerpoint/2019/9/main/command">
                <pc:docMk/>
                <pc:sldMk cId="2270966890" sldId="2144327919"/>
                <pc2:cmMk id="{8B41DB7B-B14B-074E-B301-B51B2B8555B8}"/>
              </pc2:cmMkLst>
            </pc226:cmChg>
            <pc226:cmChg xmlns:pc226="http://schemas.microsoft.com/office/powerpoint/2022/06/main/command" chg="mod">
              <pc226:chgData name="Benjamin Vandegrift" userId="2e5c2a8a-c606-4888-a2a6-2a14dfaa97ab" providerId="ADAL" clId="{0D0AD560-BA97-586B-8295-9616DB52B1E8}" dt="2025-08-28T23:04:29.543" v="4129" actId="20577"/>
              <pc2:cmMkLst xmlns:pc2="http://schemas.microsoft.com/office/powerpoint/2019/9/main/command">
                <pc:docMk/>
                <pc:sldMk cId="2270966890" sldId="2144327919"/>
                <pc2:cmMk id="{868F39D1-B537-6E4D-BD2B-A11D4B305B37}"/>
              </pc2:cmMkLst>
            </pc226:cmChg>
          </p:ext>
        </pc:extLst>
      </pc:sldChg>
      <pc:sldChg chg="addSp delSp modSp add mod modNotesTx">
        <pc:chgData name="Benjamin Vandegrift" userId="2e5c2a8a-c606-4888-a2a6-2a14dfaa97ab" providerId="ADAL" clId="{0D0AD560-BA97-586B-8295-9616DB52B1E8}" dt="2025-09-04T19:01:36.708" v="5829" actId="14100"/>
        <pc:sldMkLst>
          <pc:docMk/>
          <pc:sldMk cId="2187371147" sldId="2144327920"/>
        </pc:sldMkLst>
        <pc:spChg chg="add mod">
          <ac:chgData name="Benjamin Vandegrift" userId="2e5c2a8a-c606-4888-a2a6-2a14dfaa97ab" providerId="ADAL" clId="{0D0AD560-BA97-586B-8295-9616DB52B1E8}" dt="2025-09-03T15:00:04.657" v="5808" actId="1076"/>
          <ac:spMkLst>
            <pc:docMk/>
            <pc:sldMk cId="2187371147" sldId="2144327920"/>
            <ac:spMk id="11" creationId="{7E4DCBF5-F53F-F431-5F34-A91006D7876B}"/>
          </ac:spMkLst>
        </pc:spChg>
        <pc:spChg chg="add mod">
          <ac:chgData name="Benjamin Vandegrift" userId="2e5c2a8a-c606-4888-a2a6-2a14dfaa97ab" providerId="ADAL" clId="{0D0AD560-BA97-586B-8295-9616DB52B1E8}" dt="2025-09-03T14:46:55.424" v="5774" actId="20577"/>
          <ac:spMkLst>
            <pc:docMk/>
            <pc:sldMk cId="2187371147" sldId="2144327920"/>
            <ac:spMk id="20" creationId="{DF9D225C-6309-20F2-17EA-C29ECE34E957}"/>
          </ac:spMkLst>
        </pc:spChg>
        <pc:spChg chg="mod">
          <ac:chgData name="Benjamin Vandegrift" userId="2e5c2a8a-c606-4888-a2a6-2a14dfaa97ab" providerId="ADAL" clId="{0D0AD560-BA97-586B-8295-9616DB52B1E8}" dt="2025-09-03T15:00:35.254" v="5811" actId="113"/>
          <ac:spMkLst>
            <pc:docMk/>
            <pc:sldMk cId="2187371147" sldId="2144327920"/>
            <ac:spMk id="46" creationId="{6536809E-5829-35E1-3B75-E6B2D98AF996}"/>
          </ac:spMkLst>
        </pc:spChg>
        <pc:spChg chg="add mod">
          <ac:chgData name="Benjamin Vandegrift" userId="2e5c2a8a-c606-4888-a2a6-2a14dfaa97ab" providerId="ADAL" clId="{0D0AD560-BA97-586B-8295-9616DB52B1E8}" dt="2025-09-03T15:00:07.625" v="5809" actId="1076"/>
          <ac:spMkLst>
            <pc:docMk/>
            <pc:sldMk cId="2187371147" sldId="2144327920"/>
            <ac:spMk id="55" creationId="{C07A45D0-0300-C983-CB79-2C79ABB6CD82}"/>
          </ac:spMkLst>
        </pc:spChg>
        <pc:spChg chg="add mod">
          <ac:chgData name="Benjamin Vandegrift" userId="2e5c2a8a-c606-4888-a2a6-2a14dfaa97ab" providerId="ADAL" clId="{0D0AD560-BA97-586B-8295-9616DB52B1E8}" dt="2025-09-03T14:47:16.368" v="5783" actId="1076"/>
          <ac:spMkLst>
            <pc:docMk/>
            <pc:sldMk cId="2187371147" sldId="2144327920"/>
            <ac:spMk id="57" creationId="{BE83921C-DB19-F48B-4666-340AB9C51216}"/>
          </ac:spMkLst>
        </pc:spChg>
        <pc:graphicFrameChg chg="mod">
          <ac:chgData name="Benjamin Vandegrift" userId="2e5c2a8a-c606-4888-a2a6-2a14dfaa97ab" providerId="ADAL" clId="{0D0AD560-BA97-586B-8295-9616DB52B1E8}" dt="2025-09-03T15:00:11.126" v="5810" actId="14100"/>
          <ac:graphicFrameMkLst>
            <pc:docMk/>
            <pc:sldMk cId="2187371147" sldId="2144327920"/>
            <ac:graphicFrameMk id="8" creationId="{0598692C-C493-27D5-41F4-21465BCA4673}"/>
          </ac:graphicFrameMkLst>
        </pc:graphicFrameChg>
      </pc:sldChg>
      <pc:sldChg chg="add del">
        <pc:chgData name="Benjamin Vandegrift" userId="2e5c2a8a-c606-4888-a2a6-2a14dfaa97ab" providerId="ADAL" clId="{0D0AD560-BA97-586B-8295-9616DB52B1E8}" dt="2025-09-02T20:08:35.092" v="4814" actId="2696"/>
        <pc:sldMkLst>
          <pc:docMk/>
          <pc:sldMk cId="2640531137" sldId="2144327920"/>
        </pc:sldMkLst>
      </pc:sldChg>
      <pc:sldChg chg="addSp delSp modSp del mod">
        <pc:chgData name="Benjamin Vandegrift" userId="2e5c2a8a-c606-4888-a2a6-2a14dfaa97ab" providerId="ADAL" clId="{0D0AD560-BA97-586B-8295-9616DB52B1E8}" dt="2025-09-02T20:08:17.729" v="4812" actId="2696"/>
        <pc:sldMkLst>
          <pc:docMk/>
          <pc:sldMk cId="2745886446" sldId="2144327920"/>
        </pc:sldMkLst>
      </pc:sldChg>
      <pc:sldChg chg="add del">
        <pc:chgData name="Benjamin Vandegrift" userId="2e5c2a8a-c606-4888-a2a6-2a14dfaa97ab" providerId="ADAL" clId="{0D0AD560-BA97-586B-8295-9616DB52B1E8}" dt="2025-09-02T20:09:16.346" v="4816" actId="2696"/>
        <pc:sldMkLst>
          <pc:docMk/>
          <pc:sldMk cId="3041205289" sldId="2144327920"/>
        </pc:sldMkLst>
      </pc:sldChg>
      <pc:sldChg chg="modSp new mod ord">
        <pc:chgData name="Benjamin Vandegrift" userId="2e5c2a8a-c606-4888-a2a6-2a14dfaa97ab" providerId="ADAL" clId="{0D0AD560-BA97-586B-8295-9616DB52B1E8}" dt="2025-08-27T19:20:18.250" v="1690" actId="20578"/>
        <pc:sldMkLst>
          <pc:docMk/>
          <pc:sldMk cId="3453237798" sldId="2144327920"/>
        </pc:sldMkLst>
      </pc:sldChg>
      <pc:sldChg chg="addSp delSp modSp add mod">
        <pc:chgData name="Benjamin Vandegrift" userId="2e5c2a8a-c606-4888-a2a6-2a14dfaa97ab" providerId="ADAL" clId="{0D0AD560-BA97-586B-8295-9616DB52B1E8}" dt="2025-09-10T15:20:53.475" v="5916" actId="207"/>
        <pc:sldMkLst>
          <pc:docMk/>
          <pc:sldMk cId="1981329505" sldId="2144327921"/>
        </pc:sldMkLst>
        <pc:spChg chg="add mod">
          <ac:chgData name="Benjamin Vandegrift" userId="2e5c2a8a-c606-4888-a2a6-2a14dfaa97ab" providerId="ADAL" clId="{0D0AD560-BA97-586B-8295-9616DB52B1E8}" dt="2025-09-04T20:53:40.874" v="5908" actId="207"/>
          <ac:spMkLst>
            <pc:docMk/>
            <pc:sldMk cId="1981329505" sldId="2144327921"/>
            <ac:spMk id="11" creationId="{3C93AA48-0045-B57A-F19F-2856F8597372}"/>
          </ac:spMkLst>
        </pc:spChg>
        <pc:spChg chg="mod">
          <ac:chgData name="Benjamin Vandegrift" userId="2e5c2a8a-c606-4888-a2a6-2a14dfaa97ab" providerId="ADAL" clId="{0D0AD560-BA97-586B-8295-9616DB52B1E8}" dt="2025-09-10T15:20:53.475" v="5916" actId="207"/>
          <ac:spMkLst>
            <pc:docMk/>
            <pc:sldMk cId="1981329505" sldId="2144327921"/>
            <ac:spMk id="77" creationId="{81E138D7-F84A-B561-8227-F64992E06620}"/>
          </ac:spMkLst>
        </pc:spChg>
      </pc:sldChg>
    </pc:docChg>
  </pc:docChgLst>
  <pc:docChgLst>
    <pc:chgData name="Leah Montner Dixon" userId="d5b2ae9e-9213-4442-b7df-4db8cbe51e5d" providerId="ADAL" clId="{D1FBA355-FC92-4551-88C3-0E2AB32FA333}"/>
    <pc:docChg chg="undo custSel modSld">
      <pc:chgData name="Leah Montner Dixon" userId="d5b2ae9e-9213-4442-b7df-4db8cbe51e5d" providerId="ADAL" clId="{D1FBA355-FC92-4551-88C3-0E2AB32FA333}" dt="2025-10-01T17:02:34.686" v="61" actId="408"/>
      <pc:docMkLst>
        <pc:docMk/>
      </pc:docMkLst>
      <pc:sldChg chg="addSp modSp mod">
        <pc:chgData name="Leah Montner Dixon" userId="d5b2ae9e-9213-4442-b7df-4db8cbe51e5d" providerId="ADAL" clId="{D1FBA355-FC92-4551-88C3-0E2AB32FA333}" dt="2025-10-01T17:02:34.686" v="61" actId="408"/>
        <pc:sldMkLst>
          <pc:docMk/>
          <pc:sldMk cId="1981329505" sldId="2144327921"/>
        </pc:sldMkLst>
        <pc:picChg chg="mod">
          <ac:chgData name="Leah Montner Dixon" userId="d5b2ae9e-9213-4442-b7df-4db8cbe51e5d" providerId="ADAL" clId="{D1FBA355-FC92-4551-88C3-0E2AB32FA333}" dt="2025-10-01T17:02:09.513" v="45" actId="1076"/>
          <ac:picMkLst>
            <pc:docMk/>
            <pc:sldMk cId="1981329505" sldId="2144327921"/>
            <ac:picMk id="16" creationId="{F0F14436-7C08-64C4-F5A1-26B4766904A0}"/>
          </ac:picMkLst>
        </pc:picChg>
        <pc:picChg chg="mod">
          <ac:chgData name="Leah Montner Dixon" userId="d5b2ae9e-9213-4442-b7df-4db8cbe51e5d" providerId="ADAL" clId="{D1FBA355-FC92-4551-88C3-0E2AB32FA333}" dt="2025-10-01T17:02:10.816" v="47" actId="1076"/>
          <ac:picMkLst>
            <pc:docMk/>
            <pc:sldMk cId="1981329505" sldId="2144327921"/>
            <ac:picMk id="46" creationId="{0E00AA78-3A32-EC38-81AD-B3CBDE609F67}"/>
          </ac:picMkLst>
        </pc:picChg>
        <pc:picChg chg="mod">
          <ac:chgData name="Leah Montner Dixon" userId="d5b2ae9e-9213-4442-b7df-4db8cbe51e5d" providerId="ADAL" clId="{D1FBA355-FC92-4551-88C3-0E2AB32FA333}" dt="2025-10-01T17:02:10.370" v="46" actId="1076"/>
          <ac:picMkLst>
            <pc:docMk/>
            <pc:sldMk cId="1981329505" sldId="2144327921"/>
            <ac:picMk id="109" creationId="{4591A144-0486-5C90-E7B0-ECD41BAFABAC}"/>
          </ac:picMkLst>
        </pc:picChg>
        <pc:picChg chg="mod">
          <ac:chgData name="Leah Montner Dixon" userId="d5b2ae9e-9213-4442-b7df-4db8cbe51e5d" providerId="ADAL" clId="{D1FBA355-FC92-4551-88C3-0E2AB32FA333}" dt="2025-10-01T17:02:34.686" v="61" actId="408"/>
          <ac:picMkLst>
            <pc:docMk/>
            <pc:sldMk cId="1981329505" sldId="2144327921"/>
            <ac:picMk id="110" creationId="{BA32B01C-8C97-FBB9-6E3D-C4DD1629732B}"/>
          </ac:picMkLst>
        </pc:picChg>
        <pc:picChg chg="mod">
          <ac:chgData name="Leah Montner Dixon" userId="d5b2ae9e-9213-4442-b7df-4db8cbe51e5d" providerId="ADAL" clId="{D1FBA355-FC92-4551-88C3-0E2AB32FA333}" dt="2025-10-01T17:02:34.686" v="61" actId="408"/>
          <ac:picMkLst>
            <pc:docMk/>
            <pc:sldMk cId="1981329505" sldId="2144327921"/>
            <ac:picMk id="111" creationId="{5DDDD805-AA30-50D8-43D4-C27DEDA4AE09}"/>
          </ac:picMkLst>
        </pc:picChg>
        <pc:picChg chg="mod">
          <ac:chgData name="Leah Montner Dixon" userId="d5b2ae9e-9213-4442-b7df-4db8cbe51e5d" providerId="ADAL" clId="{D1FBA355-FC92-4551-88C3-0E2AB32FA333}" dt="2025-10-01T17:02:34.686" v="61" actId="408"/>
          <ac:picMkLst>
            <pc:docMk/>
            <pc:sldMk cId="1981329505" sldId="2144327921"/>
            <ac:picMk id="112" creationId="{3D04124E-D55F-3B80-0211-E3499254290E}"/>
          </ac:picMkLst>
        </pc:picChg>
        <pc:picChg chg="add mod">
          <ac:chgData name="Leah Montner Dixon" userId="d5b2ae9e-9213-4442-b7df-4db8cbe51e5d" providerId="ADAL" clId="{D1FBA355-FC92-4551-88C3-0E2AB32FA333}" dt="2025-10-01T17:02:34.686" v="61" actId="408"/>
          <ac:picMkLst>
            <pc:docMk/>
            <pc:sldMk cId="1981329505" sldId="2144327921"/>
            <ac:picMk id="1026" creationId="{95CF9E4E-5CE8-E052-B5F7-B42657963455}"/>
          </ac:picMkLst>
        </pc:picChg>
      </pc:sldChg>
    </pc:docChg>
  </pc:docChgLst>
  <pc:docChgLst>
    <pc:chgData name="Jason Wiese" userId="4bff8d5b-7de6-4655-b397-69b0afc81113" providerId="ADAL" clId="{E63C551B-5AA6-479C-93C0-8815CCC63212}"/>
    <pc:docChg chg="undo redo custSel addSld modSld">
      <pc:chgData name="Jason Wiese" userId="4bff8d5b-7de6-4655-b397-69b0afc81113" providerId="ADAL" clId="{E63C551B-5AA6-479C-93C0-8815CCC63212}" dt="2025-09-03T15:30:56.362" v="540" actId="1035"/>
      <pc:docMkLst>
        <pc:docMk/>
      </pc:docMkLst>
      <pc:sldChg chg="addSp modSp mod modCm">
        <pc:chgData name="Jason Wiese" userId="4bff8d5b-7de6-4655-b397-69b0afc81113" providerId="ADAL" clId="{E63C551B-5AA6-479C-93C0-8815CCC63212}" dt="2025-09-03T00:55:26.396" v="515" actId="20577"/>
        <pc:sldMkLst>
          <pc:docMk/>
          <pc:sldMk cId="762543044" sldId="2144327847"/>
        </pc:sldMkLst>
        <pc:spChg chg="mod">
          <ac:chgData name="Jason Wiese" userId="4bff8d5b-7de6-4655-b397-69b0afc81113" providerId="ADAL" clId="{E63C551B-5AA6-479C-93C0-8815CCC63212}" dt="2025-09-03T00:55:05.131" v="492" actId="1076"/>
          <ac:spMkLst>
            <pc:docMk/>
            <pc:sldMk cId="762543044" sldId="2144327847"/>
            <ac:spMk id="2" creationId="{E56BB05A-CFAF-FA12-6E18-BCB1FD391F89}"/>
          </ac:spMkLst>
        </pc:spChg>
        <pc:spChg chg="add mod">
          <ac:chgData name="Jason Wiese" userId="4bff8d5b-7de6-4655-b397-69b0afc81113" providerId="ADAL" clId="{E63C551B-5AA6-479C-93C0-8815CCC63212}" dt="2025-09-03T00:52:46.092" v="477" actId="1035"/>
          <ac:spMkLst>
            <pc:docMk/>
            <pc:sldMk cId="762543044" sldId="2144327847"/>
            <ac:spMk id="3" creationId="{34E276D0-747E-0646-975C-503FE633A0B2}"/>
          </ac:spMkLst>
        </pc:spChg>
        <pc:spChg chg="mod">
          <ac:chgData name="Jason Wiese" userId="4bff8d5b-7de6-4655-b397-69b0afc81113" providerId="ADAL" clId="{E63C551B-5AA6-479C-93C0-8815CCC63212}" dt="2025-09-03T00:50:54.409" v="379" actId="1035"/>
          <ac:spMkLst>
            <pc:docMk/>
            <pc:sldMk cId="762543044" sldId="2144327847"/>
            <ac:spMk id="11" creationId="{7E32BB0A-9633-6A41-7ADD-9127601A73E6}"/>
          </ac:spMkLst>
        </pc:spChg>
        <pc:spChg chg="mod">
          <ac:chgData name="Jason Wiese" userId="4bff8d5b-7de6-4655-b397-69b0afc81113" providerId="ADAL" clId="{E63C551B-5AA6-479C-93C0-8815CCC63212}" dt="2025-09-03T00:50:48.086" v="376" actId="1035"/>
          <ac:spMkLst>
            <pc:docMk/>
            <pc:sldMk cId="762543044" sldId="2144327847"/>
            <ac:spMk id="14" creationId="{D42A9A80-DA20-C4C4-E701-0135DDD3718F}"/>
          </ac:spMkLst>
        </pc:spChg>
        <pc:spChg chg="mod">
          <ac:chgData name="Jason Wiese" userId="4bff8d5b-7de6-4655-b397-69b0afc81113" providerId="ADAL" clId="{E63C551B-5AA6-479C-93C0-8815CCC63212}" dt="2025-09-03T00:50:54.409" v="379" actId="1035"/>
          <ac:spMkLst>
            <pc:docMk/>
            <pc:sldMk cId="762543044" sldId="2144327847"/>
            <ac:spMk id="15" creationId="{547974F7-F729-9DDB-DD36-B50723B77448}"/>
          </ac:spMkLst>
        </pc:spChg>
        <pc:spChg chg="mod">
          <ac:chgData name="Jason Wiese" userId="4bff8d5b-7de6-4655-b397-69b0afc81113" providerId="ADAL" clId="{E63C551B-5AA6-479C-93C0-8815CCC63212}" dt="2025-09-03T00:55:26.396" v="515" actId="20577"/>
          <ac:spMkLst>
            <pc:docMk/>
            <pc:sldMk cId="762543044" sldId="2144327847"/>
            <ac:spMk id="16" creationId="{84B7516C-3212-B6F5-DD25-2A812711A08A}"/>
          </ac:spMkLst>
        </pc:spChg>
        <pc:spChg chg="mod">
          <ac:chgData name="Jason Wiese" userId="4bff8d5b-7de6-4655-b397-69b0afc81113" providerId="ADAL" clId="{E63C551B-5AA6-479C-93C0-8815CCC63212}" dt="2025-09-03T00:50:58.780" v="380" actId="20577"/>
          <ac:spMkLst>
            <pc:docMk/>
            <pc:sldMk cId="762543044" sldId="2144327847"/>
            <ac:spMk id="17" creationId="{4E89D5A7-B113-985A-5F5E-154FF0AA0382}"/>
          </ac:spMkLst>
        </pc:spChg>
        <pc:spChg chg="mod">
          <ac:chgData name="Jason Wiese" userId="4bff8d5b-7de6-4655-b397-69b0afc81113" providerId="ADAL" clId="{E63C551B-5AA6-479C-93C0-8815CCC63212}" dt="2025-09-03T00:50:54.409" v="379" actId="1035"/>
          <ac:spMkLst>
            <pc:docMk/>
            <pc:sldMk cId="762543044" sldId="2144327847"/>
            <ac:spMk id="19" creationId="{2B142110-CCDF-34E5-4452-D55DC6B2E0C7}"/>
          </ac:spMkLst>
        </pc:spChg>
        <pc:spChg chg="mod">
          <ac:chgData name="Jason Wiese" userId="4bff8d5b-7de6-4655-b397-69b0afc81113" providerId="ADAL" clId="{E63C551B-5AA6-479C-93C0-8815CCC63212}" dt="2025-09-03T00:50:54.409" v="379" actId="1035"/>
          <ac:spMkLst>
            <pc:docMk/>
            <pc:sldMk cId="762543044" sldId="2144327847"/>
            <ac:spMk id="20" creationId="{A05712E0-85EB-0F70-A72C-C83091324906}"/>
          </ac:spMkLst>
        </pc:spChg>
        <pc:spChg chg="mod">
          <ac:chgData name="Jason Wiese" userId="4bff8d5b-7de6-4655-b397-69b0afc81113" providerId="ADAL" clId="{E63C551B-5AA6-479C-93C0-8815CCC63212}" dt="2025-09-03T00:52:32.045" v="475" actId="1035"/>
          <ac:spMkLst>
            <pc:docMk/>
            <pc:sldMk cId="762543044" sldId="2144327847"/>
            <ac:spMk id="21" creationId="{D0127D4D-7A8E-C2DD-3AEA-E2B8B0A16401}"/>
          </ac:spMkLst>
        </pc:spChg>
        <pc:spChg chg="mod">
          <ac:chgData name="Jason Wiese" userId="4bff8d5b-7de6-4655-b397-69b0afc81113" providerId="ADAL" clId="{E63C551B-5AA6-479C-93C0-8815CCC63212}" dt="2025-09-03T00:50:54.409" v="379" actId="1035"/>
          <ac:spMkLst>
            <pc:docMk/>
            <pc:sldMk cId="762543044" sldId="2144327847"/>
            <ac:spMk id="22" creationId="{45A84A86-7FA3-E95F-76EB-6AEC30A2B794}"/>
          </ac:spMkLst>
        </pc:spChg>
        <pc:spChg chg="mod">
          <ac:chgData name="Jason Wiese" userId="4bff8d5b-7de6-4655-b397-69b0afc81113" providerId="ADAL" clId="{E63C551B-5AA6-479C-93C0-8815CCC63212}" dt="2025-09-03T00:50:54.409" v="379" actId="1035"/>
          <ac:spMkLst>
            <pc:docMk/>
            <pc:sldMk cId="762543044" sldId="2144327847"/>
            <ac:spMk id="23" creationId="{39288970-D0DF-B5A0-DBF0-1B807A389C77}"/>
          </ac:spMkLst>
        </pc:spChg>
        <pc:spChg chg="mod">
          <ac:chgData name="Jason Wiese" userId="4bff8d5b-7de6-4655-b397-69b0afc81113" providerId="ADAL" clId="{E63C551B-5AA6-479C-93C0-8815CCC63212}" dt="2025-09-03T00:52:32.045" v="475" actId="1035"/>
          <ac:spMkLst>
            <pc:docMk/>
            <pc:sldMk cId="762543044" sldId="2144327847"/>
            <ac:spMk id="28" creationId="{1E0CFF48-BA2B-2503-398D-072CA8A2CB52}"/>
          </ac:spMkLst>
        </pc:spChg>
        <pc:spChg chg="mod">
          <ac:chgData name="Jason Wiese" userId="4bff8d5b-7de6-4655-b397-69b0afc81113" providerId="ADAL" clId="{E63C551B-5AA6-479C-93C0-8815CCC63212}" dt="2025-09-03T00:50:54.409" v="379" actId="1035"/>
          <ac:spMkLst>
            <pc:docMk/>
            <pc:sldMk cId="762543044" sldId="2144327847"/>
            <ac:spMk id="30" creationId="{06FDE3B7-CDFB-0E8A-F341-AF598A9156C1}"/>
          </ac:spMkLst>
        </pc:spChg>
        <pc:spChg chg="mod">
          <ac:chgData name="Jason Wiese" userId="4bff8d5b-7de6-4655-b397-69b0afc81113" providerId="ADAL" clId="{E63C551B-5AA6-479C-93C0-8815CCC63212}" dt="2025-09-03T00:50:54.409" v="379" actId="1035"/>
          <ac:spMkLst>
            <pc:docMk/>
            <pc:sldMk cId="762543044" sldId="2144327847"/>
            <ac:spMk id="31" creationId="{39691CD1-771B-BC4A-3419-091AA6D2B874}"/>
          </ac:spMkLst>
        </pc:spChg>
        <pc:spChg chg="mod">
          <ac:chgData name="Jason Wiese" userId="4bff8d5b-7de6-4655-b397-69b0afc81113" providerId="ADAL" clId="{E63C551B-5AA6-479C-93C0-8815CCC63212}" dt="2025-09-03T00:52:42.414" v="476" actId="14100"/>
          <ac:spMkLst>
            <pc:docMk/>
            <pc:sldMk cId="762543044" sldId="2144327847"/>
            <ac:spMk id="48" creationId="{A9B404D4-6D2B-5D9D-FE8B-9E38DB2781E9}"/>
          </ac:spMkLst>
        </pc:sp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E63C551B-5AA6-479C-93C0-8815CCC63212}" dt="2025-09-03T00:55:26.396" v="515" actId="20577"/>
              <pc2:cmMkLst xmlns:pc2="http://schemas.microsoft.com/office/powerpoint/2019/9/main/command">
                <pc:docMk/>
                <pc:sldMk cId="762543044" sldId="2144327847"/>
                <pc2:cmMk id="{D5D5A900-FAE3-447C-8916-A27A423C6BE6}"/>
              </pc2:cmMkLst>
            </pc226:cmChg>
            <pc226:cmChg xmlns:pc226="http://schemas.microsoft.com/office/powerpoint/2022/06/main/command" chg="mod">
              <pc226:chgData name="Jason Wiese" userId="4bff8d5b-7de6-4655-b397-69b0afc81113" providerId="ADAL" clId="{E63C551B-5AA6-479C-93C0-8815CCC63212}" dt="2025-09-03T00:43:00.545" v="367" actId="20577"/>
              <pc2:cmMkLst xmlns:pc2="http://schemas.microsoft.com/office/powerpoint/2019/9/main/command">
                <pc:docMk/>
                <pc:sldMk cId="762543044" sldId="2144327847"/>
                <pc2:cmMk id="{9C78862A-E8BB-4FA3-B487-5DB0178BA5C3}"/>
              </pc2:cmMkLst>
            </pc226:cmChg>
            <pc226:cmChg xmlns:pc226="http://schemas.microsoft.com/office/powerpoint/2022/06/main/command" chg="mod">
              <pc226:chgData name="Jason Wiese" userId="4bff8d5b-7de6-4655-b397-69b0afc81113" providerId="ADAL" clId="{E63C551B-5AA6-479C-93C0-8815CCC63212}" dt="2025-09-03T00:43:00.545" v="367" actId="20577"/>
              <pc2:cmMkLst xmlns:pc2="http://schemas.microsoft.com/office/powerpoint/2019/9/main/command">
                <pc:docMk/>
                <pc:sldMk cId="762543044" sldId="2144327847"/>
                <pc2:cmMk id="{D6E812DA-744C-4EB1-AD52-BBA65C1E7EE3}"/>
              </pc2:cmMkLst>
            </pc226:cmChg>
            <pc226:cmChg xmlns:pc226="http://schemas.microsoft.com/office/powerpoint/2022/06/main/command" chg="mod">
              <pc226:chgData name="Jason Wiese" userId="4bff8d5b-7de6-4655-b397-69b0afc81113" providerId="ADAL" clId="{E63C551B-5AA6-479C-93C0-8815CCC63212}" dt="2025-09-03T00:55:26.396" v="515" actId="20577"/>
              <pc2:cmMkLst xmlns:pc2="http://schemas.microsoft.com/office/powerpoint/2019/9/main/command">
                <pc:docMk/>
                <pc:sldMk cId="762543044" sldId="2144327847"/>
                <pc2:cmMk id="{D29DB6F8-8BB0-C849-9FF8-AA911D8EFD18}"/>
              </pc2:cmMkLst>
            </pc226:cmChg>
          </p:ext>
        </pc:extLst>
      </pc:sldChg>
      <pc:sldChg chg="modSp mod">
        <pc:chgData name="Jason Wiese" userId="4bff8d5b-7de6-4655-b397-69b0afc81113" providerId="ADAL" clId="{E63C551B-5AA6-479C-93C0-8815CCC63212}" dt="2025-09-03T00:41:57.101" v="353" actId="14100"/>
        <pc:sldMkLst>
          <pc:docMk/>
          <pc:sldMk cId="957331783" sldId="2144327852"/>
        </pc:sldMkLst>
        <pc:spChg chg="mod">
          <ac:chgData name="Jason Wiese" userId="4bff8d5b-7de6-4655-b397-69b0afc81113" providerId="ADAL" clId="{E63C551B-5AA6-479C-93C0-8815CCC63212}" dt="2025-09-03T00:41:57.101" v="353" actId="14100"/>
          <ac:spMkLst>
            <pc:docMk/>
            <pc:sldMk cId="957331783" sldId="2144327852"/>
            <ac:spMk id="33" creationId="{DAA100E9-D923-E752-062B-42D37D8BA6CE}"/>
          </ac:spMkLst>
        </pc:spChg>
      </pc:sldChg>
      <pc:sldChg chg="modSp mod">
        <pc:chgData name="Jason Wiese" userId="4bff8d5b-7de6-4655-b397-69b0afc81113" providerId="ADAL" clId="{E63C551B-5AA6-479C-93C0-8815CCC63212}" dt="2025-08-29T18:29:01.668" v="284" actId="6549"/>
        <pc:sldMkLst>
          <pc:docMk/>
          <pc:sldMk cId="582212266" sldId="2144327875"/>
        </pc:sldMkLst>
      </pc:sldChg>
      <pc:sldChg chg="delSp modSp mod">
        <pc:chgData name="Jason Wiese" userId="4bff8d5b-7de6-4655-b397-69b0afc81113" providerId="ADAL" clId="{E63C551B-5AA6-479C-93C0-8815CCC63212}" dt="2025-09-03T01:07:54.373" v="532" actId="478"/>
        <pc:sldMkLst>
          <pc:docMk/>
          <pc:sldMk cId="1082566960" sldId="2144327877"/>
        </pc:sldMkLst>
      </pc:sldChg>
      <pc:sldChg chg="modSp mod">
        <pc:chgData name="Jason Wiese" userId="4bff8d5b-7de6-4655-b397-69b0afc81113" providerId="ADAL" clId="{E63C551B-5AA6-479C-93C0-8815CCC63212}" dt="2025-09-03T15:29:13.971" v="535" actId="114"/>
        <pc:sldMkLst>
          <pc:docMk/>
          <pc:sldMk cId="695798936" sldId="2144327903"/>
        </pc:sldMkLst>
        <pc:spChg chg="mod">
          <ac:chgData name="Jason Wiese" userId="4bff8d5b-7de6-4655-b397-69b0afc81113" providerId="ADAL" clId="{E63C551B-5AA6-479C-93C0-8815CCC63212}" dt="2025-09-03T15:29:13.971" v="535" actId="114"/>
          <ac:spMkLst>
            <pc:docMk/>
            <pc:sldMk cId="695798936" sldId="2144327903"/>
            <ac:spMk id="108" creationId="{96A5CF64-CAE5-E647-368C-3533A0164FD4}"/>
          </ac:spMkLst>
        </pc:spChg>
      </pc:sldChg>
      <pc:sldChg chg="modSp mod modCm">
        <pc:chgData name="Jason Wiese" userId="4bff8d5b-7de6-4655-b397-69b0afc81113" providerId="ADAL" clId="{E63C551B-5AA6-479C-93C0-8815CCC63212}" dt="2025-08-29T18:34:06.231" v="300" actId="20577"/>
        <pc:sldMkLst>
          <pc:docMk/>
          <pc:sldMk cId="989385368" sldId="2144327904"/>
        </pc:sldMkLst>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E63C551B-5AA6-479C-93C0-8815CCC63212}" dt="2025-08-29T18:32:29.299" v="286" actId="20577"/>
              <pc2:cmMkLst xmlns:pc2="http://schemas.microsoft.com/office/powerpoint/2019/9/main/command">
                <pc:docMk/>
                <pc:sldMk cId="989385368" sldId="2144327904"/>
                <pc2:cmMk id="{ED305AF6-7081-49EF-883F-F9EEA6B9C10B}"/>
              </pc2:cmMkLst>
            </pc226:cmChg>
          </p:ext>
        </pc:extLst>
      </pc:sldChg>
      <pc:sldChg chg="modSp mod modCm">
        <pc:chgData name="Jason Wiese" userId="4bff8d5b-7de6-4655-b397-69b0afc81113" providerId="ADAL" clId="{E63C551B-5AA6-479C-93C0-8815CCC63212}" dt="2025-08-29T18:26:06.330" v="275" actId="1035"/>
        <pc:sldMkLst>
          <pc:docMk/>
          <pc:sldMk cId="2963492840" sldId="2144327909"/>
        </pc:sldMkLst>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E63C551B-5AA6-479C-93C0-8815CCC63212}" dt="2025-08-29T18:23:13.339" v="234" actId="20577"/>
              <pc2:cmMkLst xmlns:pc2="http://schemas.microsoft.com/office/powerpoint/2019/9/main/command">
                <pc:docMk/>
                <pc:sldMk cId="2963492840" sldId="2144327909"/>
                <pc2:cmMk id="{6C60E67B-1220-7646-A381-34D54EB1C88A}"/>
              </pc2:cmMkLst>
            </pc226:cmChg>
          </p:ext>
        </pc:extLst>
      </pc:sldChg>
      <pc:sldChg chg="modSp mod">
        <pc:chgData name="Jason Wiese" userId="4bff8d5b-7de6-4655-b397-69b0afc81113" providerId="ADAL" clId="{E63C551B-5AA6-479C-93C0-8815CCC63212}" dt="2025-08-29T17:46:08.312" v="32" actId="20577"/>
        <pc:sldMkLst>
          <pc:docMk/>
          <pc:sldMk cId="3895408441" sldId="2144327916"/>
        </pc:sldMkLst>
      </pc:sldChg>
      <pc:sldChg chg="modSp mod">
        <pc:chgData name="Jason Wiese" userId="4bff8d5b-7de6-4655-b397-69b0afc81113" providerId="ADAL" clId="{E63C551B-5AA6-479C-93C0-8815CCC63212}" dt="2025-08-29T18:03:57.779" v="147" actId="20577"/>
        <pc:sldMkLst>
          <pc:docMk/>
          <pc:sldMk cId="882723668" sldId="2144327918"/>
        </pc:sldMkLst>
      </pc:sldChg>
      <pc:sldChg chg="modSp mod modCm">
        <pc:chgData name="Jason Wiese" userId="4bff8d5b-7de6-4655-b397-69b0afc81113" providerId="ADAL" clId="{E63C551B-5AA6-479C-93C0-8815CCC63212}" dt="2025-09-03T15:30:47.323" v="537" actId="1035"/>
        <pc:sldMkLst>
          <pc:docMk/>
          <pc:sldMk cId="2270966890" sldId="2144327919"/>
        </pc:sldMkLst>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E63C551B-5AA6-479C-93C0-8815CCC63212}" dt="2025-08-29T17:57:23.003" v="107" actId="20577"/>
              <pc2:cmMkLst xmlns:pc2="http://schemas.microsoft.com/office/powerpoint/2019/9/main/command">
                <pc:docMk/>
                <pc:sldMk cId="2270966890" sldId="2144327919"/>
                <pc2:cmMk id="{8B41DB7B-B14B-074E-B301-B51B2B8555B8}"/>
              </pc2:cmMkLst>
            </pc226:cmChg>
          </p:ext>
        </pc:extLst>
      </pc:sldChg>
      <pc:sldChg chg="modSp mod">
        <pc:chgData name="Jason Wiese" userId="4bff8d5b-7de6-4655-b397-69b0afc81113" providerId="ADAL" clId="{E63C551B-5AA6-479C-93C0-8815CCC63212}" dt="2025-09-03T15:30:56.362" v="540" actId="1035"/>
        <pc:sldMkLst>
          <pc:docMk/>
          <pc:sldMk cId="2187371147" sldId="2144327920"/>
        </pc:sldMkLst>
        <pc:spChg chg="mod">
          <ac:chgData name="Jason Wiese" userId="4bff8d5b-7de6-4655-b397-69b0afc81113" providerId="ADAL" clId="{E63C551B-5AA6-479C-93C0-8815CCC63212}" dt="2025-09-03T00:58:05.879" v="525" actId="20577"/>
          <ac:spMkLst>
            <pc:docMk/>
            <pc:sldMk cId="2187371147" sldId="2144327920"/>
            <ac:spMk id="20" creationId="{DF9D225C-6309-20F2-17EA-C29ECE34E957}"/>
          </ac:spMkLst>
        </pc:spChg>
        <pc:spChg chg="mod">
          <ac:chgData name="Jason Wiese" userId="4bff8d5b-7de6-4655-b397-69b0afc81113" providerId="ADAL" clId="{E63C551B-5AA6-479C-93C0-8815CCC63212}" dt="2025-09-03T15:30:56.362" v="540" actId="1035"/>
          <ac:spMkLst>
            <pc:docMk/>
            <pc:sldMk cId="2187371147" sldId="2144327920"/>
            <ac:spMk id="46" creationId="{6536809E-5829-35E1-3B75-E6B2D98AF996}"/>
          </ac:spMkLst>
        </pc:spChg>
      </pc:sldChg>
      <pc:sldChg chg="addSp delSp modSp add mod">
        <pc:chgData name="Jason Wiese" userId="4bff8d5b-7de6-4655-b397-69b0afc81113" providerId="ADAL" clId="{E63C551B-5AA6-479C-93C0-8815CCC63212}" dt="2025-08-29T18:39:58.638" v="351" actId="1076"/>
        <pc:sldMkLst>
          <pc:docMk/>
          <pc:sldMk cId="2745886446" sldId="2144327920"/>
        </pc:sldMkLst>
      </pc:sldChg>
    </pc:docChg>
  </pc:docChgLst>
  <pc:docChgLst>
    <pc:chgData name="Karolina Guillen" userId="c1c08796-a0be-47c6-af52-5d31fd96ec50" providerId="ADAL" clId="{0637DE42-556F-4BF7-A622-108340D0FC1F}"/>
    <pc:docChg chg="modSld">
      <pc:chgData name="Karolina Guillen" userId="c1c08796-a0be-47c6-af52-5d31fd96ec50" providerId="ADAL" clId="{0637DE42-556F-4BF7-A622-108340D0FC1F}" dt="2025-09-03T15:49:19.205" v="27" actId="165"/>
      <pc:docMkLst>
        <pc:docMk/>
      </pc:docMkLst>
      <pc:sldChg chg="modSp mod">
        <pc:chgData name="Karolina Guillen" userId="c1c08796-a0be-47c6-af52-5d31fd96ec50" providerId="ADAL" clId="{0637DE42-556F-4BF7-A622-108340D0FC1F}" dt="2025-09-03T15:45:59.228" v="9" actId="1037"/>
        <pc:sldMkLst>
          <pc:docMk/>
          <pc:sldMk cId="3895408441" sldId="2144327916"/>
        </pc:sldMkLst>
        <pc:spChg chg="mod">
          <ac:chgData name="Karolina Guillen" userId="c1c08796-a0be-47c6-af52-5d31fd96ec50" providerId="ADAL" clId="{0637DE42-556F-4BF7-A622-108340D0FC1F}" dt="2025-09-03T15:45:50.461" v="6" actId="1037"/>
          <ac:spMkLst>
            <pc:docMk/>
            <pc:sldMk cId="3895408441" sldId="2144327916"/>
            <ac:spMk id="16" creationId="{C0806080-7B60-1341-8F32-B31D6063FC96}"/>
          </ac:spMkLst>
        </pc:spChg>
        <pc:spChg chg="mod">
          <ac:chgData name="Karolina Guillen" userId="c1c08796-a0be-47c6-af52-5d31fd96ec50" providerId="ADAL" clId="{0637DE42-556F-4BF7-A622-108340D0FC1F}" dt="2025-09-03T15:45:50.461" v="6" actId="1037"/>
          <ac:spMkLst>
            <pc:docMk/>
            <pc:sldMk cId="3895408441" sldId="2144327916"/>
            <ac:spMk id="20" creationId="{BDDD9A1A-1BC3-2267-5FE9-CE54CA349CB0}"/>
          </ac:spMkLst>
        </pc:spChg>
        <pc:spChg chg="mod">
          <ac:chgData name="Karolina Guillen" userId="c1c08796-a0be-47c6-af52-5d31fd96ec50" providerId="ADAL" clId="{0637DE42-556F-4BF7-A622-108340D0FC1F}" dt="2025-09-03T15:45:59.228" v="9" actId="1037"/>
          <ac:spMkLst>
            <pc:docMk/>
            <pc:sldMk cId="3895408441" sldId="2144327916"/>
            <ac:spMk id="25" creationId="{393F58D5-12CD-76C2-DD58-25216E432B93}"/>
          </ac:spMkLst>
        </pc:spChg>
        <pc:spChg chg="mod">
          <ac:chgData name="Karolina Guillen" userId="c1c08796-a0be-47c6-af52-5d31fd96ec50" providerId="ADAL" clId="{0637DE42-556F-4BF7-A622-108340D0FC1F}" dt="2025-09-03T15:45:50.461" v="6" actId="1037"/>
          <ac:spMkLst>
            <pc:docMk/>
            <pc:sldMk cId="3895408441" sldId="2144327916"/>
            <ac:spMk id="55" creationId="{4E7A3381-647D-C77A-EF0C-2D409204E4E2}"/>
          </ac:spMkLst>
        </pc:spChg>
        <pc:picChg chg="mod">
          <ac:chgData name="Karolina Guillen" userId="c1c08796-a0be-47c6-af52-5d31fd96ec50" providerId="ADAL" clId="{0637DE42-556F-4BF7-A622-108340D0FC1F}" dt="2025-09-03T15:45:50.461" v="6" actId="1037"/>
          <ac:picMkLst>
            <pc:docMk/>
            <pc:sldMk cId="3895408441" sldId="2144327916"/>
            <ac:picMk id="18" creationId="{C7E905DD-87B9-A0D7-CB11-1322DC5203D5}"/>
          </ac:picMkLst>
        </pc:picChg>
      </pc:sldChg>
      <pc:sldChg chg="addSp delSp modSp mod">
        <pc:chgData name="Karolina Guillen" userId="c1c08796-a0be-47c6-af52-5d31fd96ec50" providerId="ADAL" clId="{0637DE42-556F-4BF7-A622-108340D0FC1F}" dt="2025-09-03T15:49:19.205" v="27" actId="165"/>
        <pc:sldMkLst>
          <pc:docMk/>
          <pc:sldMk cId="882723668" sldId="2144327918"/>
        </pc:sldMkLst>
        <pc:spChg chg="mod">
          <ac:chgData name="Karolina Guillen" userId="c1c08796-a0be-47c6-af52-5d31fd96ec50" providerId="ADAL" clId="{0637DE42-556F-4BF7-A622-108340D0FC1F}" dt="2025-09-03T15:49:14.075" v="25" actId="164"/>
          <ac:spMkLst>
            <pc:docMk/>
            <pc:sldMk cId="882723668" sldId="2144327918"/>
            <ac:spMk id="5" creationId="{49DDE34D-1191-EEA4-B91A-C1A0FDDA4BDF}"/>
          </ac:spMkLst>
        </pc:spChg>
        <pc:spChg chg="mod">
          <ac:chgData name="Karolina Guillen" userId="c1c08796-a0be-47c6-af52-5d31fd96ec50" providerId="ADAL" clId="{0637DE42-556F-4BF7-A622-108340D0FC1F}" dt="2025-09-03T15:49:19.205" v="27" actId="165"/>
          <ac:spMkLst>
            <pc:docMk/>
            <pc:sldMk cId="882723668" sldId="2144327918"/>
            <ac:spMk id="6" creationId="{81A4E061-9633-7488-EB67-9A8CC21268D1}"/>
          </ac:spMkLst>
        </pc:spChg>
        <pc:spChg chg="mod">
          <ac:chgData name="Karolina Guillen" userId="c1c08796-a0be-47c6-af52-5d31fd96ec50" providerId="ADAL" clId="{0637DE42-556F-4BF7-A622-108340D0FC1F}" dt="2025-09-03T15:47:45.252" v="14" actId="164"/>
          <ac:spMkLst>
            <pc:docMk/>
            <pc:sldMk cId="882723668" sldId="2144327918"/>
            <ac:spMk id="7" creationId="{7272A77C-8B8A-4E84-FC2A-AABD827F03F1}"/>
          </ac:spMkLst>
        </pc:spChg>
        <pc:spChg chg="mod">
          <ac:chgData name="Karolina Guillen" userId="c1c08796-a0be-47c6-af52-5d31fd96ec50" providerId="ADAL" clId="{0637DE42-556F-4BF7-A622-108340D0FC1F}" dt="2025-09-03T15:49:14.075" v="25" actId="164"/>
          <ac:spMkLst>
            <pc:docMk/>
            <pc:sldMk cId="882723668" sldId="2144327918"/>
            <ac:spMk id="16" creationId="{ACC7A7D8-C9B7-5E5B-CB3B-18E9A9F2163F}"/>
          </ac:spMkLst>
        </pc:spChg>
        <pc:spChg chg="mod">
          <ac:chgData name="Karolina Guillen" userId="c1c08796-a0be-47c6-af52-5d31fd96ec50" providerId="ADAL" clId="{0637DE42-556F-4BF7-A622-108340D0FC1F}" dt="2025-09-03T15:49:14.075" v="25" actId="164"/>
          <ac:spMkLst>
            <pc:docMk/>
            <pc:sldMk cId="882723668" sldId="2144327918"/>
            <ac:spMk id="17" creationId="{30117688-88CE-1E36-B48F-EFC83DCCE84E}"/>
          </ac:spMkLst>
        </pc:spChg>
        <pc:spChg chg="mod">
          <ac:chgData name="Karolina Guillen" userId="c1c08796-a0be-47c6-af52-5d31fd96ec50" providerId="ADAL" clId="{0637DE42-556F-4BF7-A622-108340D0FC1F}" dt="2025-09-03T15:48:20.363" v="18" actId="164"/>
          <ac:spMkLst>
            <pc:docMk/>
            <pc:sldMk cId="882723668" sldId="2144327918"/>
            <ac:spMk id="18" creationId="{C4A1CA56-0C3B-2C7B-0B8A-FF4054A4E75B}"/>
          </ac:spMkLst>
        </pc:spChg>
        <pc:spChg chg="mod">
          <ac:chgData name="Karolina Guillen" userId="c1c08796-a0be-47c6-af52-5d31fd96ec50" providerId="ADAL" clId="{0637DE42-556F-4BF7-A622-108340D0FC1F}" dt="2025-09-03T15:48:20.363" v="18" actId="164"/>
          <ac:spMkLst>
            <pc:docMk/>
            <pc:sldMk cId="882723668" sldId="2144327918"/>
            <ac:spMk id="19" creationId="{86A6AEC8-E397-2D6C-511C-ACF46CAAA77F}"/>
          </ac:spMkLst>
        </pc:spChg>
        <pc:spChg chg="mod">
          <ac:chgData name="Karolina Guillen" userId="c1c08796-a0be-47c6-af52-5d31fd96ec50" providerId="ADAL" clId="{0637DE42-556F-4BF7-A622-108340D0FC1F}" dt="2025-09-03T15:48:20.363" v="18" actId="164"/>
          <ac:spMkLst>
            <pc:docMk/>
            <pc:sldMk cId="882723668" sldId="2144327918"/>
            <ac:spMk id="22" creationId="{109813DE-7021-3D23-4E2B-9E6384210163}"/>
          </ac:spMkLst>
        </pc:spChg>
        <pc:spChg chg="mod">
          <ac:chgData name="Karolina Guillen" userId="c1c08796-a0be-47c6-af52-5d31fd96ec50" providerId="ADAL" clId="{0637DE42-556F-4BF7-A622-108340D0FC1F}" dt="2025-09-03T15:49:19.205" v="27" actId="165"/>
          <ac:spMkLst>
            <pc:docMk/>
            <pc:sldMk cId="882723668" sldId="2144327918"/>
            <ac:spMk id="23" creationId="{F86AE64C-1008-826B-F359-7C8762AF1659}"/>
          </ac:spMkLst>
        </pc:spChg>
        <pc:spChg chg="mod">
          <ac:chgData name="Karolina Guillen" userId="c1c08796-a0be-47c6-af52-5d31fd96ec50" providerId="ADAL" clId="{0637DE42-556F-4BF7-A622-108340D0FC1F}" dt="2025-09-03T15:49:19.205" v="27" actId="165"/>
          <ac:spMkLst>
            <pc:docMk/>
            <pc:sldMk cId="882723668" sldId="2144327918"/>
            <ac:spMk id="26" creationId="{24CCF646-4171-B097-7982-707C89A4A5A6}"/>
          </ac:spMkLst>
        </pc:spChg>
        <pc:spChg chg="mod">
          <ac:chgData name="Karolina Guillen" userId="c1c08796-a0be-47c6-af52-5d31fd96ec50" providerId="ADAL" clId="{0637DE42-556F-4BF7-A622-108340D0FC1F}" dt="2025-09-03T15:49:19.205" v="27" actId="165"/>
          <ac:spMkLst>
            <pc:docMk/>
            <pc:sldMk cId="882723668" sldId="2144327918"/>
            <ac:spMk id="27" creationId="{2778BAE1-4CBA-4989-8060-C330B0682BD6}"/>
          </ac:spMkLst>
        </pc:spChg>
        <pc:spChg chg="mod">
          <ac:chgData name="Karolina Guillen" userId="c1c08796-a0be-47c6-af52-5d31fd96ec50" providerId="ADAL" clId="{0637DE42-556F-4BF7-A622-108340D0FC1F}" dt="2025-09-03T15:49:19.205" v="27" actId="165"/>
          <ac:spMkLst>
            <pc:docMk/>
            <pc:sldMk cId="882723668" sldId="2144327918"/>
            <ac:spMk id="30" creationId="{6F648E78-A148-BD02-71A4-E898D8D07CD6}"/>
          </ac:spMkLst>
        </pc:spChg>
        <pc:spChg chg="mod">
          <ac:chgData name="Karolina Guillen" userId="c1c08796-a0be-47c6-af52-5d31fd96ec50" providerId="ADAL" clId="{0637DE42-556F-4BF7-A622-108340D0FC1F}" dt="2025-09-03T15:49:19.205" v="27" actId="165"/>
          <ac:spMkLst>
            <pc:docMk/>
            <pc:sldMk cId="882723668" sldId="2144327918"/>
            <ac:spMk id="31" creationId="{4FE7A026-6730-839E-B2AE-A3ED59945EDF}"/>
          </ac:spMkLst>
        </pc:spChg>
        <pc:spChg chg="mod">
          <ac:chgData name="Karolina Guillen" userId="c1c08796-a0be-47c6-af52-5d31fd96ec50" providerId="ADAL" clId="{0637DE42-556F-4BF7-A622-108340D0FC1F}" dt="2025-09-03T15:49:14.075" v="25" actId="164"/>
          <ac:spMkLst>
            <pc:docMk/>
            <pc:sldMk cId="882723668" sldId="2144327918"/>
            <ac:spMk id="38" creationId="{5C8AD31B-41FF-0441-4D6D-975EEC5A970A}"/>
          </ac:spMkLst>
        </pc:spChg>
        <pc:spChg chg="mod">
          <ac:chgData name="Karolina Guillen" userId="c1c08796-a0be-47c6-af52-5d31fd96ec50" providerId="ADAL" clId="{0637DE42-556F-4BF7-A622-108340D0FC1F}" dt="2025-09-03T15:48:37.757" v="20" actId="164"/>
          <ac:spMkLst>
            <pc:docMk/>
            <pc:sldMk cId="882723668" sldId="2144327918"/>
            <ac:spMk id="39" creationId="{AD53D163-32F9-D673-2617-D1F1BAEF2432}"/>
          </ac:spMkLst>
        </pc:spChg>
        <pc:spChg chg="mod">
          <ac:chgData name="Karolina Guillen" userId="c1c08796-a0be-47c6-af52-5d31fd96ec50" providerId="ADAL" clId="{0637DE42-556F-4BF7-A622-108340D0FC1F}" dt="2025-09-03T15:49:19.205" v="27" actId="165"/>
          <ac:spMkLst>
            <pc:docMk/>
            <pc:sldMk cId="882723668" sldId="2144327918"/>
            <ac:spMk id="40" creationId="{372CAB6C-73C2-1D6C-07B7-04C54FABD5FD}"/>
          </ac:spMkLst>
        </pc:spChg>
        <pc:spChg chg="mod">
          <ac:chgData name="Karolina Guillen" userId="c1c08796-a0be-47c6-af52-5d31fd96ec50" providerId="ADAL" clId="{0637DE42-556F-4BF7-A622-108340D0FC1F}" dt="2025-09-03T15:48:37.757" v="20" actId="164"/>
          <ac:spMkLst>
            <pc:docMk/>
            <pc:sldMk cId="882723668" sldId="2144327918"/>
            <ac:spMk id="41" creationId="{731A43F7-9518-EF5E-808B-19F73D6CB88F}"/>
          </ac:spMkLst>
        </pc:spChg>
        <pc:spChg chg="mod">
          <ac:chgData name="Karolina Guillen" userId="c1c08796-a0be-47c6-af52-5d31fd96ec50" providerId="ADAL" clId="{0637DE42-556F-4BF7-A622-108340D0FC1F}" dt="2025-09-03T15:49:19.205" v="27" actId="165"/>
          <ac:spMkLst>
            <pc:docMk/>
            <pc:sldMk cId="882723668" sldId="2144327918"/>
            <ac:spMk id="42" creationId="{1F2B3F50-85EF-BE06-4004-24E679ABAC9A}"/>
          </ac:spMkLst>
        </pc:spChg>
        <pc:spChg chg="mod">
          <ac:chgData name="Karolina Guillen" userId="c1c08796-a0be-47c6-af52-5d31fd96ec50" providerId="ADAL" clId="{0637DE42-556F-4BF7-A622-108340D0FC1F}" dt="2025-09-03T15:49:14.075" v="25" actId="164"/>
          <ac:spMkLst>
            <pc:docMk/>
            <pc:sldMk cId="882723668" sldId="2144327918"/>
            <ac:spMk id="44" creationId="{35007006-3233-2673-9559-A43F31DF6706}"/>
          </ac:spMkLst>
        </pc:spChg>
        <pc:spChg chg="mod topLvl">
          <ac:chgData name="Karolina Guillen" userId="c1c08796-a0be-47c6-af52-5d31fd96ec50" providerId="ADAL" clId="{0637DE42-556F-4BF7-A622-108340D0FC1F}" dt="2025-09-03T15:49:19.205" v="27" actId="165"/>
          <ac:spMkLst>
            <pc:docMk/>
            <pc:sldMk cId="882723668" sldId="2144327918"/>
            <ac:spMk id="45" creationId="{6C4EF682-7F65-E855-99A2-B7CB6F62D516}"/>
          </ac:spMkLst>
        </pc:spChg>
        <pc:spChg chg="mod topLvl">
          <ac:chgData name="Karolina Guillen" userId="c1c08796-a0be-47c6-af52-5d31fd96ec50" providerId="ADAL" clId="{0637DE42-556F-4BF7-A622-108340D0FC1F}" dt="2025-09-03T15:49:19.205" v="27" actId="165"/>
          <ac:spMkLst>
            <pc:docMk/>
            <pc:sldMk cId="882723668" sldId="2144327918"/>
            <ac:spMk id="46" creationId="{C8099932-49CA-5C07-5262-0839099FDD26}"/>
          </ac:spMkLst>
        </pc:spChg>
        <pc:spChg chg="mod">
          <ac:chgData name="Karolina Guillen" userId="c1c08796-a0be-47c6-af52-5d31fd96ec50" providerId="ADAL" clId="{0637DE42-556F-4BF7-A622-108340D0FC1F}" dt="2025-09-03T15:49:14.075" v="25" actId="164"/>
          <ac:spMkLst>
            <pc:docMk/>
            <pc:sldMk cId="882723668" sldId="2144327918"/>
            <ac:spMk id="47" creationId="{1D27657A-CBB1-800D-19D1-8A3D938C83B2}"/>
          </ac:spMkLst>
        </pc:spChg>
        <pc:spChg chg="mod">
          <ac:chgData name="Karolina Guillen" userId="c1c08796-a0be-47c6-af52-5d31fd96ec50" providerId="ADAL" clId="{0637DE42-556F-4BF7-A622-108340D0FC1F}" dt="2025-09-03T15:47:45.252" v="14" actId="164"/>
          <ac:spMkLst>
            <pc:docMk/>
            <pc:sldMk cId="882723668" sldId="2144327918"/>
            <ac:spMk id="48" creationId="{E92AD72E-D7C6-D040-06B5-8962F2A67551}"/>
          </ac:spMkLst>
        </pc:spChg>
        <pc:spChg chg="mod">
          <ac:chgData name="Karolina Guillen" userId="c1c08796-a0be-47c6-af52-5d31fd96ec50" providerId="ADAL" clId="{0637DE42-556F-4BF7-A622-108340D0FC1F}" dt="2025-09-03T15:47:45.252" v="14" actId="164"/>
          <ac:spMkLst>
            <pc:docMk/>
            <pc:sldMk cId="882723668" sldId="2144327918"/>
            <ac:spMk id="49" creationId="{FD50C52C-AFD1-2209-E26A-66E448BDD028}"/>
          </ac:spMkLst>
        </pc:spChg>
        <pc:grpChg chg="add mod">
          <ac:chgData name="Karolina Guillen" userId="c1c08796-a0be-47c6-af52-5d31fd96ec50" providerId="ADAL" clId="{0637DE42-556F-4BF7-A622-108340D0FC1F}" dt="2025-09-03T15:49:14.075" v="25" actId="164"/>
          <ac:grpSpMkLst>
            <pc:docMk/>
            <pc:sldMk cId="882723668" sldId="2144327918"/>
            <ac:grpSpMk id="4" creationId="{959C4C1A-842D-DEAC-A6E9-680F7995883D}"/>
          </ac:grpSpMkLst>
        </pc:grpChg>
        <pc:grpChg chg="add mod">
          <ac:chgData name="Karolina Guillen" userId="c1c08796-a0be-47c6-af52-5d31fd96ec50" providerId="ADAL" clId="{0637DE42-556F-4BF7-A622-108340D0FC1F}" dt="2025-09-03T15:49:03.835" v="24" actId="12788"/>
          <ac:grpSpMkLst>
            <pc:docMk/>
            <pc:sldMk cId="882723668" sldId="2144327918"/>
            <ac:grpSpMk id="10" creationId="{7851646B-F3EB-E844-2CEF-84E2BA60AF0E}"/>
          </ac:grpSpMkLst>
        </pc:grpChg>
        <pc:grpChg chg="add mod">
          <ac:chgData name="Karolina Guillen" userId="c1c08796-a0be-47c6-af52-5d31fd96ec50" providerId="ADAL" clId="{0637DE42-556F-4BF7-A622-108340D0FC1F}" dt="2025-09-03T15:48:56.081" v="23" actId="12788"/>
          <ac:grpSpMkLst>
            <pc:docMk/>
            <pc:sldMk cId="882723668" sldId="2144327918"/>
            <ac:grpSpMk id="43" creationId="{F6B9EE05-1614-D3B1-0E87-561BAD02C7A4}"/>
          </ac:grpSpMkLst>
        </pc:grpChg>
        <pc:grpChg chg="add mod">
          <ac:chgData name="Karolina Guillen" userId="c1c08796-a0be-47c6-af52-5d31fd96ec50" providerId="ADAL" clId="{0637DE42-556F-4BF7-A622-108340D0FC1F}" dt="2025-09-03T15:49:14.075" v="25" actId="164"/>
          <ac:grpSpMkLst>
            <pc:docMk/>
            <pc:sldMk cId="882723668" sldId="2144327918"/>
            <ac:grpSpMk id="51" creationId="{C05B92CE-11D8-9557-7C5C-5CF9824A7970}"/>
          </ac:grpSpMkLst>
        </pc:grpChg>
        <pc:picChg chg="mod">
          <ac:chgData name="Karolina Guillen" userId="c1c08796-a0be-47c6-af52-5d31fd96ec50" providerId="ADAL" clId="{0637DE42-556F-4BF7-A622-108340D0FC1F}" dt="2025-09-03T15:47:45.252" v="14" actId="164"/>
          <ac:picMkLst>
            <pc:docMk/>
            <pc:sldMk cId="882723668" sldId="2144327918"/>
            <ac:picMk id="3" creationId="{01056202-77FA-78F9-559B-7D249C742BCE}"/>
          </ac:picMkLst>
        </pc:picChg>
        <pc:picChg chg="mod">
          <ac:chgData name="Karolina Guillen" userId="c1c08796-a0be-47c6-af52-5d31fd96ec50" providerId="ADAL" clId="{0637DE42-556F-4BF7-A622-108340D0FC1F}" dt="2025-09-03T15:47:45.252" v="14" actId="164"/>
          <ac:picMkLst>
            <pc:docMk/>
            <pc:sldMk cId="882723668" sldId="2144327918"/>
            <ac:picMk id="9" creationId="{22DA356A-9908-1A9A-76D3-BF66FD56F1D8}"/>
          </ac:picMkLst>
        </pc:picChg>
        <pc:picChg chg="mod">
          <ac:chgData name="Karolina Guillen" userId="c1c08796-a0be-47c6-af52-5d31fd96ec50" providerId="ADAL" clId="{0637DE42-556F-4BF7-A622-108340D0FC1F}" dt="2025-09-03T15:47:45.252" v="14" actId="164"/>
          <ac:picMkLst>
            <pc:docMk/>
            <pc:sldMk cId="882723668" sldId="2144327918"/>
            <ac:picMk id="15" creationId="{98F3F949-A333-9E5F-D24B-1FF9470E03A7}"/>
          </ac:picMkLst>
        </pc:picChg>
        <pc:picChg chg="mod">
          <ac:chgData name="Karolina Guillen" userId="c1c08796-a0be-47c6-af52-5d31fd96ec50" providerId="ADAL" clId="{0637DE42-556F-4BF7-A622-108340D0FC1F}" dt="2025-09-03T15:48:20.363" v="18" actId="164"/>
          <ac:picMkLst>
            <pc:docMk/>
            <pc:sldMk cId="882723668" sldId="2144327918"/>
            <ac:picMk id="20" creationId="{AF5DDF57-EAB7-8D04-39BC-46E6BF8EBFDE}"/>
          </ac:picMkLst>
        </pc:picChg>
        <pc:picChg chg="mod">
          <ac:chgData name="Karolina Guillen" userId="c1c08796-a0be-47c6-af52-5d31fd96ec50" providerId="ADAL" clId="{0637DE42-556F-4BF7-A622-108340D0FC1F}" dt="2025-09-03T15:48:20.363" v="18" actId="164"/>
          <ac:picMkLst>
            <pc:docMk/>
            <pc:sldMk cId="882723668" sldId="2144327918"/>
            <ac:picMk id="21" creationId="{029533E8-BB9B-EBF9-8005-75911BFBCCF5}"/>
          </ac:picMkLst>
        </pc:picChg>
        <pc:picChg chg="mod">
          <ac:chgData name="Karolina Guillen" userId="c1c08796-a0be-47c6-af52-5d31fd96ec50" providerId="ADAL" clId="{0637DE42-556F-4BF7-A622-108340D0FC1F}" dt="2025-09-03T15:48:20.363" v="18" actId="164"/>
          <ac:picMkLst>
            <pc:docMk/>
            <pc:sldMk cId="882723668" sldId="2144327918"/>
            <ac:picMk id="24" creationId="{04593386-819A-B9F9-F8E1-02530C2E4057}"/>
          </ac:picMkLst>
        </pc:picChg>
        <pc:picChg chg="mod">
          <ac:chgData name="Karolina Guillen" userId="c1c08796-a0be-47c6-af52-5d31fd96ec50" providerId="ADAL" clId="{0637DE42-556F-4BF7-A622-108340D0FC1F}" dt="2025-09-03T15:48:20.363" v="18" actId="164"/>
          <ac:picMkLst>
            <pc:docMk/>
            <pc:sldMk cId="882723668" sldId="2144327918"/>
            <ac:picMk id="25" creationId="{41D8E356-6DC3-5114-CABF-36CB781DC967}"/>
          </ac:picMkLst>
        </pc:picChg>
        <pc:picChg chg="mod">
          <ac:chgData name="Karolina Guillen" userId="c1c08796-a0be-47c6-af52-5d31fd96ec50" providerId="ADAL" clId="{0637DE42-556F-4BF7-A622-108340D0FC1F}" dt="2025-09-03T15:48:05.777" v="16" actId="164"/>
          <ac:picMkLst>
            <pc:docMk/>
            <pc:sldMk cId="882723668" sldId="2144327918"/>
            <ac:picMk id="28" creationId="{2D2185F6-7D53-0A58-F3CE-A7D31CF8A49C}"/>
          </ac:picMkLst>
        </pc:picChg>
        <pc:picChg chg="mod">
          <ac:chgData name="Karolina Guillen" userId="c1c08796-a0be-47c6-af52-5d31fd96ec50" providerId="ADAL" clId="{0637DE42-556F-4BF7-A622-108340D0FC1F}" dt="2025-09-03T15:48:05.777" v="16" actId="164"/>
          <ac:picMkLst>
            <pc:docMk/>
            <pc:sldMk cId="882723668" sldId="2144327918"/>
            <ac:picMk id="29" creationId="{87692400-CF04-18BE-69CE-6766818488A1}"/>
          </ac:picMkLst>
        </pc:picChg>
        <pc:picChg chg="mod">
          <ac:chgData name="Karolina Guillen" userId="c1c08796-a0be-47c6-af52-5d31fd96ec50" providerId="ADAL" clId="{0637DE42-556F-4BF7-A622-108340D0FC1F}" dt="2025-09-03T15:48:05.777" v="16" actId="164"/>
          <ac:picMkLst>
            <pc:docMk/>
            <pc:sldMk cId="882723668" sldId="2144327918"/>
            <ac:picMk id="32" creationId="{8BAC89B1-FBA1-5C30-276A-994F429C5A83}"/>
          </ac:picMkLst>
        </pc:picChg>
        <pc:picChg chg="mod">
          <ac:chgData name="Karolina Guillen" userId="c1c08796-a0be-47c6-af52-5d31fd96ec50" providerId="ADAL" clId="{0637DE42-556F-4BF7-A622-108340D0FC1F}" dt="2025-09-03T15:48:05.777" v="16" actId="164"/>
          <ac:picMkLst>
            <pc:docMk/>
            <pc:sldMk cId="882723668" sldId="2144327918"/>
            <ac:picMk id="33" creationId="{74A9F145-FEC4-503A-0C4D-3992BB739E79}"/>
          </ac:picMkLst>
        </pc:picChg>
        <pc:picChg chg="mod">
          <ac:chgData name="Karolina Guillen" userId="c1c08796-a0be-47c6-af52-5d31fd96ec50" providerId="ADAL" clId="{0637DE42-556F-4BF7-A622-108340D0FC1F}" dt="2025-09-03T15:48:37.757" v="20" actId="164"/>
          <ac:picMkLst>
            <pc:docMk/>
            <pc:sldMk cId="882723668" sldId="2144327918"/>
            <ac:picMk id="34" creationId="{E0369256-D7AA-8817-B691-729D10573F39}"/>
          </ac:picMkLst>
        </pc:picChg>
        <pc:picChg chg="mod">
          <ac:chgData name="Karolina Guillen" userId="c1c08796-a0be-47c6-af52-5d31fd96ec50" providerId="ADAL" clId="{0637DE42-556F-4BF7-A622-108340D0FC1F}" dt="2025-09-03T15:48:37.757" v="20" actId="164"/>
          <ac:picMkLst>
            <pc:docMk/>
            <pc:sldMk cId="882723668" sldId="2144327918"/>
            <ac:picMk id="35" creationId="{60799967-4B53-14B9-3B36-32BB616EA491}"/>
          </ac:picMkLst>
        </pc:picChg>
        <pc:picChg chg="mod">
          <ac:chgData name="Karolina Guillen" userId="c1c08796-a0be-47c6-af52-5d31fd96ec50" providerId="ADAL" clId="{0637DE42-556F-4BF7-A622-108340D0FC1F}" dt="2025-09-03T15:48:37.757" v="20" actId="164"/>
          <ac:picMkLst>
            <pc:docMk/>
            <pc:sldMk cId="882723668" sldId="2144327918"/>
            <ac:picMk id="36" creationId="{0806E48D-323E-D4CD-F5B8-6B1F1D97B030}"/>
          </ac:picMkLst>
        </pc:picChg>
        <pc:picChg chg="mod">
          <ac:chgData name="Karolina Guillen" userId="c1c08796-a0be-47c6-af52-5d31fd96ec50" providerId="ADAL" clId="{0637DE42-556F-4BF7-A622-108340D0FC1F}" dt="2025-09-03T15:48:37.757" v="20" actId="164"/>
          <ac:picMkLst>
            <pc:docMk/>
            <pc:sldMk cId="882723668" sldId="2144327918"/>
            <ac:picMk id="37" creationId="{AEA85C62-E51E-E924-3DD6-40D9994FD5E8}"/>
          </ac:picMkLst>
        </pc:picChg>
        <pc:picChg chg="mod">
          <ac:chgData name="Karolina Guillen" userId="c1c08796-a0be-47c6-af52-5d31fd96ec50" providerId="ADAL" clId="{0637DE42-556F-4BF7-A622-108340D0FC1F}" dt="2025-09-03T15:47:45.252" v="14" actId="164"/>
          <ac:picMkLst>
            <pc:docMk/>
            <pc:sldMk cId="882723668" sldId="2144327918"/>
            <ac:picMk id="50" creationId="{C5D3085D-EC05-CE6F-25B0-40194361514F}"/>
          </ac:picMkLst>
        </pc:picChg>
      </pc:sldChg>
      <pc:sldChg chg="modSp mod">
        <pc:chgData name="Karolina Guillen" userId="c1c08796-a0be-47c6-af52-5d31fd96ec50" providerId="ADAL" clId="{0637DE42-556F-4BF7-A622-108340D0FC1F}" dt="2025-09-03T15:46:57.771" v="11" actId="12"/>
        <pc:sldMkLst>
          <pc:docMk/>
          <pc:sldMk cId="2270966890" sldId="2144327919"/>
        </pc:sldMkLst>
      </pc:sldChg>
    </pc:docChg>
  </pc:docChgLst>
  <pc:docChgLst>
    <pc:chgData name="Benjamin Vandegrift" userId="S::benjaminv@thevab.com::2e5c2a8a-c606-4888-a2a6-2a14dfaa97ab" providerId="AD" clId="Web-{DB80E28F-AE1A-D22A-AB0F-0B5DFAA56E8F}"/>
    <pc:docChg chg="modSld">
      <pc:chgData name="Benjamin Vandegrift" userId="S::benjaminv@thevab.com::2e5c2a8a-c606-4888-a2a6-2a14dfaa97ab" providerId="AD" clId="Web-{DB80E28F-AE1A-D22A-AB0F-0B5DFAA56E8F}" dt="2025-09-02T19:19:19.815" v="41" actId="1076"/>
      <pc:docMkLst>
        <pc:docMk/>
      </pc:docMkLst>
      <pc:sldChg chg="modSp modCm">
        <pc:chgData name="Benjamin Vandegrift" userId="S::benjaminv@thevab.com::2e5c2a8a-c606-4888-a2a6-2a14dfaa97ab" providerId="AD" clId="Web-{DB80E28F-AE1A-D22A-AB0F-0B5DFAA56E8F}" dt="2025-09-02T19:19:19.815" v="41" actId="1076"/>
        <pc:sldMkLst>
          <pc:docMk/>
          <pc:sldMk cId="762543044" sldId="2144327847"/>
        </pc:sldMkLst>
        <pc:spChg chg="mod">
          <ac:chgData name="Benjamin Vandegrift" userId="S::benjaminv@thevab.com::2e5c2a8a-c606-4888-a2a6-2a14dfaa97ab" providerId="AD" clId="Web-{DB80E28F-AE1A-D22A-AB0F-0B5DFAA56E8F}" dt="2025-09-02T18:55:35.853" v="27" actId="14100"/>
          <ac:spMkLst>
            <pc:docMk/>
            <pc:sldMk cId="762543044" sldId="2144327847"/>
            <ac:spMk id="2" creationId="{E56BB05A-CFAF-FA12-6E18-BCB1FD391F89}"/>
          </ac:spMkLst>
        </pc:spChg>
        <pc:spChg chg="mod">
          <ac:chgData name="Benjamin Vandegrift" userId="S::benjaminv@thevab.com::2e5c2a8a-c606-4888-a2a6-2a14dfaa97ab" providerId="AD" clId="Web-{DB80E28F-AE1A-D22A-AB0F-0B5DFAA56E8F}" dt="2025-09-02T19:19:19.815" v="41" actId="1076"/>
          <ac:spMkLst>
            <pc:docMk/>
            <pc:sldMk cId="762543044" sldId="2144327847"/>
            <ac:spMk id="16" creationId="{84B7516C-3212-B6F5-DD25-2A812711A08A}"/>
          </ac:spMkLst>
        </pc:spChg>
        <pc:spChg chg="mod">
          <ac:chgData name="Benjamin Vandegrift" userId="S::benjaminv@thevab.com::2e5c2a8a-c606-4888-a2a6-2a14dfaa97ab" providerId="AD" clId="Web-{DB80E28F-AE1A-D22A-AB0F-0B5DFAA56E8F}" dt="2025-09-02T18:55:34.447" v="25" actId="14100"/>
          <ac:spMkLst>
            <pc:docMk/>
            <pc:sldMk cId="762543044" sldId="2144327847"/>
            <ac:spMk id="31" creationId="{39691CD1-771B-BC4A-3419-091AA6D2B874}"/>
          </ac:spMkLst>
        </pc:spChg>
        <pc:extLst>
          <p:ext xmlns:p="http://schemas.openxmlformats.org/presentationml/2006/main" uri="{D6D511B9-2390-475A-947B-AFAB55BFBCF1}">
            <pc226:cmChg xmlns:pc226="http://schemas.microsoft.com/office/powerpoint/2022/06/main/command" chg="mod">
              <pc226:chgData name="Benjamin Vandegrift" userId="S::benjaminv@thevab.com::2e5c2a8a-c606-4888-a2a6-2a14dfaa97ab" providerId="AD" clId="Web-{DB80E28F-AE1A-D22A-AB0F-0B5DFAA56E8F}" dt="2025-09-02T19:05:38.513" v="34" actId="20577"/>
              <pc2:cmMkLst xmlns:pc2="http://schemas.microsoft.com/office/powerpoint/2019/9/main/command">
                <pc:docMk/>
                <pc:sldMk cId="762543044" sldId="2144327847"/>
                <pc2:cmMk id="{D5D5A900-FAE3-447C-8916-A27A423C6BE6}"/>
              </pc2:cmMkLst>
            </pc226:cmChg>
            <pc226:cmChg xmlns:pc226="http://schemas.microsoft.com/office/powerpoint/2022/06/main/command" chg="mod">
              <pc226:chgData name="Benjamin Vandegrift" userId="S::benjaminv@thevab.com::2e5c2a8a-c606-4888-a2a6-2a14dfaa97ab" providerId="AD" clId="Web-{DB80E28F-AE1A-D22A-AB0F-0B5DFAA56E8F}" dt="2025-09-02T19:05:38.513" v="34" actId="20577"/>
              <pc2:cmMkLst xmlns:pc2="http://schemas.microsoft.com/office/powerpoint/2019/9/main/command">
                <pc:docMk/>
                <pc:sldMk cId="762543044" sldId="2144327847"/>
                <pc2:cmMk id="{9C78862A-E8BB-4FA3-B487-5DB0178BA5C3}"/>
              </pc2:cmMkLst>
            </pc226:cmChg>
            <pc226:cmChg xmlns:pc226="http://schemas.microsoft.com/office/powerpoint/2022/06/main/command" chg="mod">
              <pc226:chgData name="Benjamin Vandegrift" userId="S::benjaminv@thevab.com::2e5c2a8a-c606-4888-a2a6-2a14dfaa97ab" providerId="AD" clId="Web-{DB80E28F-AE1A-D22A-AB0F-0B5DFAA56E8F}" dt="2025-09-02T19:05:38.513" v="34" actId="20577"/>
              <pc2:cmMkLst xmlns:pc2="http://schemas.microsoft.com/office/powerpoint/2019/9/main/command">
                <pc:docMk/>
                <pc:sldMk cId="762543044" sldId="2144327847"/>
                <pc2:cmMk id="{D6E812DA-744C-4EB1-AD52-BBA65C1E7EE3}"/>
              </pc2:cmMkLst>
            </pc226:cmChg>
            <pc226:cmChg xmlns:pc226="http://schemas.microsoft.com/office/powerpoint/2022/06/main/command" chg="mod">
              <pc226:chgData name="Benjamin Vandegrift" userId="S::benjaminv@thevab.com::2e5c2a8a-c606-4888-a2a6-2a14dfaa97ab" providerId="AD" clId="Web-{DB80E28F-AE1A-D22A-AB0F-0B5DFAA56E8F}" dt="2025-09-02T19:05:38.513" v="34" actId="20577"/>
              <pc2:cmMkLst xmlns:pc2="http://schemas.microsoft.com/office/powerpoint/2019/9/main/command">
                <pc:docMk/>
                <pc:sldMk cId="762543044" sldId="2144327847"/>
                <pc2:cmMk id="{D29DB6F8-8BB0-C849-9FF8-AA911D8EFD18}"/>
              </pc2:cmMkLst>
            </pc226:cmChg>
          </p:ext>
        </pc:extLst>
      </pc:sldChg>
      <pc:sldChg chg="modSp">
        <pc:chgData name="Benjamin Vandegrift" userId="S::benjaminv@thevab.com::2e5c2a8a-c606-4888-a2a6-2a14dfaa97ab" providerId="AD" clId="Web-{DB80E28F-AE1A-D22A-AB0F-0B5DFAA56E8F}" dt="2025-09-02T19:02:34.950" v="29" actId="1076"/>
        <pc:sldMkLst>
          <pc:docMk/>
          <pc:sldMk cId="2963492840" sldId="2144327909"/>
        </pc:sldMkLst>
        <pc:spChg chg="mod">
          <ac:chgData name="Benjamin Vandegrift" userId="S::benjaminv@thevab.com::2e5c2a8a-c606-4888-a2a6-2a14dfaa97ab" providerId="AD" clId="Web-{DB80E28F-AE1A-D22A-AB0F-0B5DFAA56E8F}" dt="2025-09-02T19:02:34.950" v="29" actId="1076"/>
          <ac:spMkLst>
            <pc:docMk/>
            <pc:sldMk cId="2963492840" sldId="2144327909"/>
            <ac:spMk id="10" creationId="{213F509A-DC64-A7F2-B63A-CCB5E84F4E8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410165000866"/>
          <c:y val="3.1886378780636251E-3"/>
          <c:w val="0.64039055142899748"/>
          <c:h val="0.92913455126876798"/>
        </c:manualLayout>
      </c:layout>
      <c:barChart>
        <c:barDir val="bar"/>
        <c:grouping val="clustered"/>
        <c:varyColors val="0"/>
        <c:ser>
          <c:idx val="0"/>
          <c:order val="0"/>
          <c:tx>
            <c:strRef>
              <c:f>Sheet1!$B$1</c:f>
              <c:strCache>
                <c:ptCount val="1"/>
                <c:pt idx="0">
                  <c:v>Column1</c:v>
                </c:pt>
              </c:strCache>
            </c:strRef>
          </c:tx>
          <c:spPr>
            <a:solidFill>
              <a:srgbClr val="00BFF2"/>
            </a:solidFill>
            <a:ln>
              <a:solidFill>
                <a:srgbClr val="4EBEA4"/>
              </a:solidFill>
            </a:ln>
            <a:effectLst/>
          </c:spPr>
          <c:invertIfNegative val="0"/>
          <c:dPt>
            <c:idx val="3"/>
            <c:invertIfNegative val="0"/>
            <c:bubble3D val="0"/>
            <c:spPr>
              <a:solidFill>
                <a:srgbClr val="FFE600"/>
              </a:solidFill>
              <a:ln>
                <a:solidFill>
                  <a:srgbClr val="4EBEA4"/>
                </a:solidFill>
              </a:ln>
              <a:effectLst/>
            </c:spPr>
            <c:extLst>
              <c:ext xmlns:c16="http://schemas.microsoft.com/office/drawing/2014/chart" uri="{C3380CC4-5D6E-409C-BE32-E72D297353CC}">
                <c16:uniqueId val="{00000001-F91E-4AC5-9358-C8F49395E7B0}"/>
              </c:ext>
            </c:extLst>
          </c:dPt>
          <c:dLbls>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604020202020204"/>
                      <a:ea typeface="+mn-ea"/>
                      <a:cs typeface="Helvetica" panose="020B0604020202020204"/>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F91E-4AC5-9358-C8F49395E7B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604020202020204"/>
                    <a:ea typeface="+mn-ea"/>
                    <a:cs typeface="Helvetica" panose="020B0604020202020204"/>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Linear TV</c:v>
                </c:pt>
                <c:pt idx="1">
                  <c:v>Web and Mobile Digital</c:v>
                </c:pt>
                <c:pt idx="2">
                  <c:v>Social Media</c:v>
                </c:pt>
                <c:pt idx="3">
                  <c:v>Net New Budget</c:v>
                </c:pt>
                <c:pt idx="4">
                  <c:v>Other</c:v>
                </c:pt>
                <c:pt idx="5">
                  <c:v>Audio/Podcasts</c:v>
                </c:pt>
                <c:pt idx="6">
                  <c:v>We are not expecting to increase
investment in programmatic in 2025</c:v>
                </c:pt>
                <c:pt idx="7">
                  <c:v>Email</c:v>
                </c:pt>
                <c:pt idx="8">
                  <c:v>Direct Mail</c:v>
                </c:pt>
              </c:strCache>
            </c:strRef>
          </c:cat>
          <c:val>
            <c:numRef>
              <c:f>Sheet1!$B$2:$B$10</c:f>
              <c:numCache>
                <c:formatCode>0%</c:formatCode>
                <c:ptCount val="9"/>
                <c:pt idx="0">
                  <c:v>0.46</c:v>
                </c:pt>
                <c:pt idx="1">
                  <c:v>0.34</c:v>
                </c:pt>
                <c:pt idx="2">
                  <c:v>0.22</c:v>
                </c:pt>
                <c:pt idx="3">
                  <c:v>0.2</c:v>
                </c:pt>
                <c:pt idx="4">
                  <c:v>0.15</c:v>
                </c:pt>
                <c:pt idx="5">
                  <c:v>0.09</c:v>
                </c:pt>
                <c:pt idx="6">
                  <c:v>0.08</c:v>
                </c:pt>
                <c:pt idx="7">
                  <c:v>0.08</c:v>
                </c:pt>
                <c:pt idx="8">
                  <c:v>0.06</c:v>
                </c:pt>
              </c:numCache>
            </c:numRef>
          </c:val>
          <c:extLst>
            <c:ext xmlns:c16="http://schemas.microsoft.com/office/drawing/2014/chart" uri="{C3380CC4-5D6E-409C-BE32-E72D297353CC}">
              <c16:uniqueId val="{00000002-F91E-4AC5-9358-C8F49395E7B0}"/>
            </c:ext>
          </c:extLst>
        </c:ser>
        <c:dLbls>
          <c:showLegendKey val="0"/>
          <c:showVal val="0"/>
          <c:showCatName val="0"/>
          <c:showSerName val="0"/>
          <c:showPercent val="0"/>
          <c:showBubbleSize val="0"/>
        </c:dLbls>
        <c:gapWidth val="50"/>
        <c:axId val="1327369759"/>
        <c:axId val="1327366399"/>
      </c:barChart>
      <c:catAx>
        <c:axId val="1327369759"/>
        <c:scaling>
          <c:orientation val="maxMin"/>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197" b="0" i="0" u="none" strike="noStrike" kern="1200" baseline="0">
                <a:solidFill>
                  <a:srgbClr val="1B1464"/>
                </a:solidFill>
                <a:latin typeface="Helvetica" panose="020B0604020202020204"/>
                <a:ea typeface="+mn-ea"/>
                <a:cs typeface="Helvetica" panose="020B0604020202020204"/>
              </a:defRPr>
            </a:pPr>
            <a:endParaRPr lang="en-US"/>
          </a:p>
        </c:txPr>
        <c:crossAx val="1327366399"/>
        <c:crosses val="autoZero"/>
        <c:auto val="1"/>
        <c:lblAlgn val="ctr"/>
        <c:lblOffset val="100"/>
        <c:noMultiLvlLbl val="0"/>
      </c:catAx>
      <c:valAx>
        <c:axId val="1327366399"/>
        <c:scaling>
          <c:orientation val="minMax"/>
        </c:scaling>
        <c:delete val="1"/>
        <c:axPos val="t"/>
        <c:numFmt formatCode="0%" sourceLinked="1"/>
        <c:majorTickMark val="none"/>
        <c:minorTickMark val="none"/>
        <c:tickLblPos val="nextTo"/>
        <c:crossAx val="13273697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A32DC3A-9E2F-4456-9206-A3CD653A9EE8}" type="datetimeFigureOut">
              <a:rPr lang="en-US" smtClean="0"/>
              <a:t>10/1/2025</a:t>
            </a:fld>
            <a:endParaRPr lang="en-US"/>
          </a:p>
        </p:txBody>
      </p:sp>
      <p:sp>
        <p:nvSpPr>
          <p:cNvPr id="4" name="Slide Image Placeholder 3"/>
          <p:cNvSpPr>
            <a:spLocks noGrp="1" noRot="1" noChangeAspect="1"/>
          </p:cNvSpPr>
          <p:nvPr>
            <p:ph type="sldImg" idx="2"/>
          </p:nvPr>
        </p:nvSpPr>
        <p:spPr>
          <a:xfrm>
            <a:off x="2297113" y="1163638"/>
            <a:ext cx="242887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67B7532-E3C5-4766-9EA0-76E396AC7BFA}" type="slidenum">
              <a:rPr lang="en-US" smtClean="0"/>
              <a:t>‹#›</a:t>
            </a:fld>
            <a:endParaRPr lang="en-US"/>
          </a:p>
        </p:txBody>
      </p:sp>
    </p:spTree>
    <p:extLst>
      <p:ext uri="{BB962C8B-B14F-4D97-AF65-F5344CB8AC3E}">
        <p14:creationId xmlns:p14="http://schemas.microsoft.com/office/powerpoint/2010/main" val="141372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76230">
              <a:defRPr/>
            </a:pPr>
            <a:fld id="{567B7532-E3C5-4766-9EA0-76E396AC7BFA}" type="slidenum">
              <a:rPr lang="en-US">
                <a:solidFill>
                  <a:prstClr val="black"/>
                </a:solidFill>
                <a:latin typeface="Calibri" panose="020F0502020204030204"/>
              </a:rPr>
              <a:pPr defTabSz="476230">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131221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B7532-E3C5-4766-9EA0-76E396AC7BFA}" type="slidenum">
              <a:rPr lang="en-US" smtClean="0"/>
              <a:t>2</a:t>
            </a:fld>
            <a:endParaRPr lang="en-US"/>
          </a:p>
        </p:txBody>
      </p:sp>
    </p:spTree>
    <p:extLst>
      <p:ext uri="{BB962C8B-B14F-4D97-AF65-F5344CB8AC3E}">
        <p14:creationId xmlns:p14="http://schemas.microsoft.com/office/powerpoint/2010/main" val="2340092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B7532-E3C5-4766-9EA0-76E396AC7BFA}" type="slidenum">
              <a:rPr lang="en-US" smtClean="0"/>
              <a:t>3</a:t>
            </a:fld>
            <a:endParaRPr lang="en-US"/>
          </a:p>
        </p:txBody>
      </p:sp>
    </p:spTree>
    <p:extLst>
      <p:ext uri="{BB962C8B-B14F-4D97-AF65-F5344CB8AC3E}">
        <p14:creationId xmlns:p14="http://schemas.microsoft.com/office/powerpoint/2010/main" val="1528935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6536F-0081-4DAC-CE5C-037FEF558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9563A8-F903-F3CC-89C9-0D44044A84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F48BA8-9F25-A216-B40A-1DF4B7C937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0FF2F0-1B75-0B74-C124-551F282AE967}"/>
              </a:ext>
            </a:extLst>
          </p:cNvPr>
          <p:cNvSpPr>
            <a:spLocks noGrp="1"/>
          </p:cNvSpPr>
          <p:nvPr>
            <p:ph type="sldNum" sz="quarter" idx="5"/>
          </p:nvPr>
        </p:nvSpPr>
        <p:spPr/>
        <p:txBody>
          <a:bodyPr/>
          <a:lstStyle/>
          <a:p>
            <a:fld id="{567B7532-E3C5-4766-9EA0-76E396AC7BFA}" type="slidenum">
              <a:rPr lang="en-US" smtClean="0"/>
              <a:t>6</a:t>
            </a:fld>
            <a:endParaRPr lang="en-US"/>
          </a:p>
        </p:txBody>
      </p:sp>
    </p:spTree>
    <p:extLst>
      <p:ext uri="{BB962C8B-B14F-4D97-AF65-F5344CB8AC3E}">
        <p14:creationId xmlns:p14="http://schemas.microsoft.com/office/powerpoint/2010/main" val="176049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ADCF7-2DBC-D7D2-82F6-E497E7DDB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1232E-71D3-4E9E-B831-C75EF56E2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F52A93-F205-0E26-05F1-37C7D7F8D8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284325-10D7-E414-C7C3-93BE8FC883C3}"/>
              </a:ext>
            </a:extLst>
          </p:cNvPr>
          <p:cNvSpPr>
            <a:spLocks noGrp="1"/>
          </p:cNvSpPr>
          <p:nvPr>
            <p:ph type="sldNum" sz="quarter" idx="5"/>
          </p:nvPr>
        </p:nvSpPr>
        <p:spPr/>
        <p:txBody>
          <a:bodyPr/>
          <a:lstStyle/>
          <a:p>
            <a:fld id="{567B7532-E3C5-4766-9EA0-76E396AC7BFA}" type="slidenum">
              <a:rPr lang="en-US" smtClean="0"/>
              <a:t>8</a:t>
            </a:fld>
            <a:endParaRPr lang="en-US"/>
          </a:p>
        </p:txBody>
      </p:sp>
    </p:spTree>
    <p:extLst>
      <p:ext uri="{BB962C8B-B14F-4D97-AF65-F5344CB8AC3E}">
        <p14:creationId xmlns:p14="http://schemas.microsoft.com/office/powerpoint/2010/main" val="2413389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B7532-E3C5-4766-9EA0-76E396AC7BFA}" type="slidenum">
              <a:rPr lang="en-US" smtClean="0"/>
              <a:t>9</a:t>
            </a:fld>
            <a:endParaRPr lang="en-US"/>
          </a:p>
        </p:txBody>
      </p:sp>
    </p:spTree>
    <p:extLst>
      <p:ext uri="{BB962C8B-B14F-4D97-AF65-F5344CB8AC3E}">
        <p14:creationId xmlns:p14="http://schemas.microsoft.com/office/powerpoint/2010/main" val="609024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C0711-9C5C-3CB0-E48C-D3011B67F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10DA2B-205C-803A-958A-27F3E710B0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524433-3C60-7FED-1A37-4B8913062F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38E812-AD24-871B-4485-62FBC0C581FC}"/>
              </a:ext>
            </a:extLst>
          </p:cNvPr>
          <p:cNvSpPr>
            <a:spLocks noGrp="1"/>
          </p:cNvSpPr>
          <p:nvPr>
            <p:ph type="sldNum" sz="quarter" idx="5"/>
          </p:nvPr>
        </p:nvSpPr>
        <p:spPr/>
        <p:txBody>
          <a:bodyPr/>
          <a:lstStyle/>
          <a:p>
            <a:fld id="{567B7532-E3C5-4766-9EA0-76E396AC7BFA}" type="slidenum">
              <a:rPr lang="en-US" smtClean="0"/>
              <a:t>10</a:t>
            </a:fld>
            <a:endParaRPr lang="en-US"/>
          </a:p>
        </p:txBody>
      </p:sp>
    </p:spTree>
    <p:extLst>
      <p:ext uri="{BB962C8B-B14F-4D97-AF65-F5344CB8AC3E}">
        <p14:creationId xmlns:p14="http://schemas.microsoft.com/office/powerpoint/2010/main" val="331558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A6A3021C-2C6B-4BD8-B38F-8A7CA8C20633}"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2848807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A3021C-2C6B-4BD8-B38F-8A7CA8C20633}"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387191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A3021C-2C6B-4BD8-B38F-8A7CA8C20633}"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3575151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A3021C-2C6B-4BD8-B38F-8A7CA8C20633}"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219194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A3021C-2C6B-4BD8-B38F-8A7CA8C20633}"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296877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A3021C-2C6B-4BD8-B38F-8A7CA8C20633}"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2733867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A3021C-2C6B-4BD8-B38F-8A7CA8C20633}" type="datetimeFigureOut">
              <a:rPr lang="en-US" smtClean="0"/>
              <a:t>10/1/2025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29592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A3021C-2C6B-4BD8-B38F-8A7CA8C20633}" type="datetimeFigureOut">
              <a:rPr lang="en-US" smtClean="0"/>
              <a:t>10/1/2025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319898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3021C-2C6B-4BD8-B38F-8A7CA8C20633}" type="datetimeFigureOut">
              <a:rPr lang="en-US" smtClean="0"/>
              <a:t>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1901596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6A3021C-2C6B-4BD8-B38F-8A7CA8C20633}"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3154390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6A3021C-2C6B-4BD8-B38F-8A7CA8C20633}"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401542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A6A3021C-2C6B-4BD8-B38F-8A7CA8C20633}" type="datetimeFigureOut">
              <a:rPr lang="en-US" smtClean="0"/>
              <a:t>10/1/2025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3F70899-1265-43BC-A588-25A052B4E623}" type="slidenum">
              <a:rPr lang="en-US" smtClean="0"/>
              <a:t>‹#›</a:t>
            </a:fld>
            <a:endParaRPr lang="en-US"/>
          </a:p>
        </p:txBody>
      </p:sp>
    </p:spTree>
    <p:extLst>
      <p:ext uri="{BB962C8B-B14F-4D97-AF65-F5344CB8AC3E}">
        <p14:creationId xmlns:p14="http://schemas.microsoft.com/office/powerpoint/2010/main" val="599168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hyperlink" Target="https://thevab.com/insight/glossaries-help-you-prepare-2023"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thevab.com/insight/what-is-digital-ad-fraud?utm_source=what-is-programmatic-tv&amp;utm_medium=vab-insights&amp;utm_campaign=" TargetMode="External"/><Relationship Id="rId13" Type="http://schemas.openxmlformats.org/officeDocument/2006/relationships/hyperlink" Target="https://thevab.com/insight/power-of-premium-video?utm_source=what-is-programmatic-tv&amp;utm_medium=vab-insights&amp;utm_campaign=" TargetMode="External"/><Relationship Id="rId18" Type="http://schemas.openxmlformats.org/officeDocument/2006/relationships/image" Target="../media/image106.png"/><Relationship Id="rId3" Type="http://schemas.openxmlformats.org/officeDocument/2006/relationships/image" Target="../media/image21.png"/><Relationship Id="rId21" Type="http://schemas.openxmlformats.org/officeDocument/2006/relationships/image" Target="../media/image108.png"/><Relationship Id="rId7" Type="http://schemas.openxmlformats.org/officeDocument/2006/relationships/image" Target="../media/image101.png"/><Relationship Id="rId12" Type="http://schemas.openxmlformats.org/officeDocument/2006/relationships/image" Target="../media/image103.png"/><Relationship Id="rId17" Type="http://schemas.openxmlformats.org/officeDocument/2006/relationships/hyperlink" Target="https://thevab.com/insight/what-is-connected-tv?utm_source=what-is-programmatic-tv&amp;utm_medium=vab-insights&amp;utm_campaign=" TargetMode="External"/><Relationship Id="rId2" Type="http://schemas.openxmlformats.org/officeDocument/2006/relationships/image" Target="../media/image23.png"/><Relationship Id="rId16" Type="http://schemas.openxmlformats.org/officeDocument/2006/relationships/image" Target="../media/image105.png"/><Relationship Id="rId20" Type="http://schemas.openxmlformats.org/officeDocument/2006/relationships/hyperlink" Target="https://thevab.com/insight/digital-video-supply-chain?utm_source=what-is-programmatic-tv&amp;utm_medium=vab-insights&amp;utm_campaign=" TargetMode="External"/><Relationship Id="rId1" Type="http://schemas.openxmlformats.org/officeDocument/2006/relationships/slideLayout" Target="../slideLayouts/slideLayout1.xml"/><Relationship Id="rId6" Type="http://schemas.openxmlformats.org/officeDocument/2006/relationships/image" Target="../media/image100.png"/><Relationship Id="rId11" Type="http://schemas.openxmlformats.org/officeDocument/2006/relationships/image" Target="../media/image102.png"/><Relationship Id="rId5" Type="http://schemas.openxmlformats.org/officeDocument/2006/relationships/hyperlink" Target="https://thevab.com/insight/brand-safety?utm_source=what-is-programmatic-tv&amp;utm_medium=vab-insights&amp;utm_campaign=" TargetMode="External"/><Relationship Id="rId15" Type="http://schemas.openxmlformats.org/officeDocument/2006/relationships/hyperlink" Target="https://thevab.com/insight/connected-device-usage?utm_source=what-is-programmatic-tv&amp;utm_medium=vab-insights&amp;utm_campaign=" TargetMode="External"/><Relationship Id="rId10" Type="http://schemas.openxmlformats.org/officeDocument/2006/relationships/hyperlink" Target="https://thevab.com/insight/what-addressable-tv?utm_source=what-is-programmatic-tv&amp;utm_medium=vab-insights&amp;utm_campaign=" TargetMode="External"/><Relationship Id="rId19" Type="http://schemas.openxmlformats.org/officeDocument/2006/relationships/image" Target="../media/image107.png"/><Relationship Id="rId4" Type="http://schemas.openxmlformats.org/officeDocument/2006/relationships/hyperlink" Target="https://thevab.com/insight/marketing-advertising-acronyms-glossary?utm_source=what-is-programmatic-tv&amp;utm_medium=vab-insights&amp;utm_campaign=" TargetMode="External"/><Relationship Id="rId9" Type="http://schemas.openxmlformats.org/officeDocument/2006/relationships/hyperlink" Target="https://thevab.com/insight/mvpd-advertising-terminology?utm_source=what-is-programmatic-tv&amp;utm_medium=vab-insights&amp;utm_campaign=" TargetMode="External"/><Relationship Id="rId14" Type="http://schemas.openxmlformats.org/officeDocument/2006/relationships/image" Target="../media/image104.png"/><Relationship Id="rId22"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2.png"/><Relationship Id="rId5" Type="http://schemas.openxmlformats.org/officeDocument/2006/relationships/chart" Target="../charts/chart1.xml"/><Relationship Id="rId10"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3" Type="http://schemas.openxmlformats.org/officeDocument/2006/relationships/hyperlink" Target="https://www.magnite.com/" TargetMode="External"/><Relationship Id="rId18" Type="http://schemas.openxmlformats.org/officeDocument/2006/relationships/hyperlink" Target="https://www.universalads.com/" TargetMode="External"/><Relationship Id="rId26" Type="http://schemas.openxmlformats.org/officeDocument/2006/relationships/image" Target="../media/image46.png"/><Relationship Id="rId39" Type="http://schemas.openxmlformats.org/officeDocument/2006/relationships/hyperlink" Target="https://www.seedtag.com/" TargetMode="External"/><Relationship Id="rId21" Type="http://schemas.openxmlformats.org/officeDocument/2006/relationships/hyperlink" Target="https://triplelift.com/" TargetMode="External"/><Relationship Id="rId34" Type="http://schemas.openxmlformats.org/officeDocument/2006/relationships/image" Target="../media/image50.png"/><Relationship Id="rId42" Type="http://schemas.openxmlformats.org/officeDocument/2006/relationships/image" Target="../media/image54.png"/><Relationship Id="rId47" Type="http://schemas.openxmlformats.org/officeDocument/2006/relationships/image" Target="../media/image57.png"/><Relationship Id="rId50" Type="http://schemas.openxmlformats.org/officeDocument/2006/relationships/image" Target="../media/image59.png"/><Relationship Id="rId55" Type="http://schemas.openxmlformats.org/officeDocument/2006/relationships/image" Target="../media/image62.png"/><Relationship Id="rId7" Type="http://schemas.openxmlformats.org/officeDocument/2006/relationships/image" Target="../media/image35.png"/><Relationship Id="rId2" Type="http://schemas.openxmlformats.org/officeDocument/2006/relationships/hyperlink" Target="https://www.freewheel.com/" TargetMode="External"/><Relationship Id="rId16" Type="http://schemas.openxmlformats.org/officeDocument/2006/relationships/image" Target="../media/image40.png"/><Relationship Id="rId29" Type="http://schemas.openxmlformats.org/officeDocument/2006/relationships/hyperlink" Target="https://advertising.amazon.com/solutions/products/amazon-dsp" TargetMode="External"/><Relationship Id="rId11" Type="http://schemas.openxmlformats.org/officeDocument/2006/relationships/hyperlink" Target="https://advertising.amazon.com/adtech-solutions/amazon-ad-server?ref_=a20m_us_sas_rdrct" TargetMode="External"/><Relationship Id="rId24" Type="http://schemas.openxmlformats.org/officeDocument/2006/relationships/image" Target="../media/image45.png"/><Relationship Id="rId32" Type="http://schemas.openxmlformats.org/officeDocument/2006/relationships/image" Target="../media/image49.jpeg"/><Relationship Id="rId37" Type="http://schemas.openxmlformats.org/officeDocument/2006/relationships/hyperlink" Target="https://premion.com/" TargetMode="External"/><Relationship Id="rId40" Type="http://schemas.openxmlformats.org/officeDocument/2006/relationships/image" Target="../media/image53.png"/><Relationship Id="rId45" Type="http://schemas.openxmlformats.org/officeDocument/2006/relationships/image" Target="../media/image56.png"/><Relationship Id="rId53" Type="http://schemas.openxmlformats.org/officeDocument/2006/relationships/image" Target="../media/image22.png"/><Relationship Id="rId5" Type="http://schemas.openxmlformats.org/officeDocument/2006/relationships/hyperlink" Target="https://www.simulmedia.com/" TargetMode="External"/><Relationship Id="rId10" Type="http://schemas.openxmlformats.org/officeDocument/2006/relationships/image" Target="../media/image37.png"/><Relationship Id="rId19" Type="http://schemas.openxmlformats.org/officeDocument/2006/relationships/image" Target="../media/image42.png"/><Relationship Id="rId31" Type="http://schemas.openxmlformats.org/officeDocument/2006/relationships/hyperlink" Target="https://www.madhive.com/" TargetMode="External"/><Relationship Id="rId44" Type="http://schemas.openxmlformats.org/officeDocument/2006/relationships/image" Target="../media/image55.png"/><Relationship Id="rId52" Type="http://schemas.openxmlformats.org/officeDocument/2006/relationships/image" Target="../media/image61.png"/><Relationship Id="rId4" Type="http://schemas.openxmlformats.org/officeDocument/2006/relationships/image" Target="../media/image21.png"/><Relationship Id="rId9" Type="http://schemas.openxmlformats.org/officeDocument/2006/relationships/hyperlink" Target="https://www.openx.com/" TargetMode="External"/><Relationship Id="rId14" Type="http://schemas.openxmlformats.org/officeDocument/2006/relationships/image" Target="../media/image39.png"/><Relationship Id="rId22" Type="http://schemas.openxmlformats.org/officeDocument/2006/relationships/image" Target="../media/image44.png"/><Relationship Id="rId27" Type="http://schemas.openxmlformats.org/officeDocument/2006/relationships/hyperlink" Target="https://marketingplatform.google.com/about/display-video-360/" TargetMode="External"/><Relationship Id="rId30" Type="http://schemas.openxmlformats.org/officeDocument/2006/relationships/image" Target="../media/image48.png"/><Relationship Id="rId35" Type="http://schemas.openxmlformats.org/officeDocument/2006/relationships/hyperlink" Target="https://www.iris.tv/" TargetMode="External"/><Relationship Id="rId43" Type="http://schemas.openxmlformats.org/officeDocument/2006/relationships/hyperlink" Target="https://www.innovid.com/" TargetMode="External"/><Relationship Id="rId48" Type="http://schemas.openxmlformats.org/officeDocument/2006/relationships/hyperlink" Target="https://nexxen.com/" TargetMode="External"/><Relationship Id="rId8" Type="http://schemas.openxmlformats.org/officeDocument/2006/relationships/image" Target="../media/image36.png"/><Relationship Id="rId51" Type="http://schemas.openxmlformats.org/officeDocument/2006/relationships/image" Target="../media/image60.png"/><Relationship Id="rId3"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1.png"/><Relationship Id="rId25" Type="http://schemas.openxmlformats.org/officeDocument/2006/relationships/hyperlink" Target="https://www.thetradedesk.com/" TargetMode="External"/><Relationship Id="rId33" Type="http://schemas.openxmlformats.org/officeDocument/2006/relationships/hyperlink" Target="https://lgads.tv/" TargetMode="External"/><Relationship Id="rId38" Type="http://schemas.openxmlformats.org/officeDocument/2006/relationships/image" Target="../media/image52.png"/><Relationship Id="rId46" Type="http://schemas.openxmlformats.org/officeDocument/2006/relationships/hyperlink" Target="https://admanager.google.com/home/" TargetMode="External"/><Relationship Id="rId20" Type="http://schemas.openxmlformats.org/officeDocument/2006/relationships/image" Target="../media/image43.png"/><Relationship Id="rId41" Type="http://schemas.openxmlformats.org/officeDocument/2006/relationships/hyperlink" Target="https://www.brightline.tv/" TargetMode="External"/><Relationship Id="rId54" Type="http://schemas.openxmlformats.org/officeDocument/2006/relationships/hyperlink" Target="https://www.theviewpoint.com/" TargetMode="External"/><Relationship Id="rId1" Type="http://schemas.openxmlformats.org/officeDocument/2006/relationships/slideLayout" Target="../slideLayouts/slideLayout2.xml"/><Relationship Id="rId6" Type="http://schemas.openxmlformats.org/officeDocument/2006/relationships/image" Target="../media/image34.png"/><Relationship Id="rId15" Type="http://schemas.openxmlformats.org/officeDocument/2006/relationships/hyperlink" Target="https://pubmatic.com/" TargetMode="External"/><Relationship Id="rId23" Type="http://schemas.openxmlformats.org/officeDocument/2006/relationships/hyperlink" Target="https://www.wurl.com/" TargetMode="External"/><Relationship Id="rId28" Type="http://schemas.openxmlformats.org/officeDocument/2006/relationships/image" Target="../media/image47.png"/><Relationship Id="rId36" Type="http://schemas.openxmlformats.org/officeDocument/2006/relationships/image" Target="../media/image51.png"/><Relationship Id="rId49" Type="http://schemas.openxmlformats.org/officeDocument/2006/relationships/image" Target="../media/image58.png"/></Relationships>
</file>

<file path=ppt/slides/_rels/slide6.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18" Type="http://schemas.openxmlformats.org/officeDocument/2006/relationships/image" Target="../media/image77.png"/><Relationship Id="rId3" Type="http://schemas.openxmlformats.org/officeDocument/2006/relationships/image" Target="../media/image21.png"/><Relationship Id="rId7" Type="http://schemas.openxmlformats.org/officeDocument/2006/relationships/image" Target="../media/image66.png"/><Relationship Id="rId12" Type="http://schemas.openxmlformats.org/officeDocument/2006/relationships/image" Target="../media/image71.png"/><Relationship Id="rId17" Type="http://schemas.openxmlformats.org/officeDocument/2006/relationships/image" Target="../media/image76.png"/><Relationship Id="rId2" Type="http://schemas.openxmlformats.org/officeDocument/2006/relationships/notesSlide" Target="../notesSlides/notesSlide4.xml"/><Relationship Id="rId16" Type="http://schemas.openxmlformats.org/officeDocument/2006/relationships/image" Target="../media/image75.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png"/><Relationship Id="rId10" Type="http://schemas.openxmlformats.org/officeDocument/2006/relationships/image" Target="../media/image69.png"/><Relationship Id="rId19" Type="http://schemas.openxmlformats.org/officeDocument/2006/relationships/image" Target="../media/image78.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s>
</file>

<file path=ppt/slides/_rels/slide7.xml.rels><?xml version="1.0" encoding="UTF-8" standalone="yes"?>
<Relationships xmlns="http://schemas.openxmlformats.org/package/2006/relationships"><Relationship Id="rId8" Type="http://schemas.openxmlformats.org/officeDocument/2006/relationships/hyperlink" Target="https://www.adweek.com/convergent-tv/samsung-ads-and-magnite-expand-partnership-to-enhance-audience-addressability-in-streaming/" TargetMode="External"/><Relationship Id="rId13" Type="http://schemas.openxmlformats.org/officeDocument/2006/relationships/hyperlink" Target="https://adage.com/article/special-report-ces/disney-opens-live-sports-ads-google-trade-desk-and-yahoo/2597636/" TargetMode="External"/><Relationship Id="rId18" Type="http://schemas.openxmlformats.org/officeDocument/2006/relationships/image" Target="../media/image88.png"/><Relationship Id="rId26" Type="http://schemas.openxmlformats.org/officeDocument/2006/relationships/image" Target="../media/image93.png"/><Relationship Id="rId3" Type="http://schemas.openxmlformats.org/officeDocument/2006/relationships/hyperlink" Target="https://www.adweek.com/convergent-tv/pubmatic-launches-ai-sports-ad-marketplace-for-live-streaming/" TargetMode="External"/><Relationship Id="rId21" Type="http://schemas.openxmlformats.org/officeDocument/2006/relationships/image" Target="../media/image90.png"/><Relationship Id="rId7" Type="http://schemas.openxmlformats.org/officeDocument/2006/relationships/image" Target="../media/image81.png"/><Relationship Id="rId12" Type="http://schemas.openxmlformats.org/officeDocument/2006/relationships/image" Target="../media/image84.png"/><Relationship Id="rId17" Type="http://schemas.openxmlformats.org/officeDocument/2006/relationships/image" Target="../media/image87.png"/><Relationship Id="rId25" Type="http://schemas.openxmlformats.org/officeDocument/2006/relationships/image" Target="../media/image92.png"/><Relationship Id="rId2" Type="http://schemas.openxmlformats.org/officeDocument/2006/relationships/image" Target="../media/image21.png"/><Relationship Id="rId16" Type="http://schemas.openxmlformats.org/officeDocument/2006/relationships/hyperlink" Target="https://www.advanced-television.com/2024/12/13/roku-freewheel-programmatic-partnership/" TargetMode="External"/><Relationship Id="rId20" Type="http://schemas.openxmlformats.org/officeDocument/2006/relationships/hyperlink" Target="https://www.tvtechnology.com/news/fubo-launches-programmatic-pause-ads-on-ctv-a-first" TargetMode="External"/><Relationship Id="rId1" Type="http://schemas.openxmlformats.org/officeDocument/2006/relationships/slideLayout" Target="../slideLayouts/slideLayout2.xml"/><Relationship Id="rId6" Type="http://schemas.openxmlformats.org/officeDocument/2006/relationships/hyperlink" Target="https://www.adweek.com/convergent-tv/edo-trade-desk-integrate-ctv-measurement-programmatic-media-buying/" TargetMode="External"/><Relationship Id="rId11" Type="http://schemas.openxmlformats.org/officeDocument/2006/relationships/image" Target="../media/image83.png"/><Relationship Id="rId24" Type="http://schemas.openxmlformats.org/officeDocument/2006/relationships/hyperlink" Target="https://www.mediavillage.com/article/tvbeat-and-spectrum-reach-launch-programmatic-linear-tv-solution-to-expand-ctv-advertising-using-traditional-tv-ad-inventory/" TargetMode="External"/><Relationship Id="rId5" Type="http://schemas.openxmlformats.org/officeDocument/2006/relationships/image" Target="../media/image80.png"/><Relationship Id="rId15" Type="http://schemas.openxmlformats.org/officeDocument/2006/relationships/image" Target="../media/image86.png"/><Relationship Id="rId23" Type="http://schemas.openxmlformats.org/officeDocument/2006/relationships/image" Target="../media/image91.png"/><Relationship Id="rId10" Type="http://schemas.openxmlformats.org/officeDocument/2006/relationships/hyperlink" Target="https://variety.com/2025/tv/news/netflix-yahoo-programmatic-advertising-sales-partnership-1236432596/" TargetMode="External"/><Relationship Id="rId19" Type="http://schemas.openxmlformats.org/officeDocument/2006/relationships/image" Target="../media/image89.png"/><Relationship Id="rId4" Type="http://schemas.openxmlformats.org/officeDocument/2006/relationships/image" Target="../media/image79.png"/><Relationship Id="rId9" Type="http://schemas.openxmlformats.org/officeDocument/2006/relationships/image" Target="../media/image82.png"/><Relationship Id="rId14" Type="http://schemas.openxmlformats.org/officeDocument/2006/relationships/image" Target="../media/image85.png"/><Relationship Id="rId22" Type="http://schemas.openxmlformats.org/officeDocument/2006/relationships/hyperlink" Target="https://www.tvtechnology.com/news/triplelift-directv-launch-of-programmatic-pause-ads" TargetMode="External"/><Relationship Id="rId27"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21.png"/><Relationship Id="rId7" Type="http://schemas.openxmlformats.org/officeDocument/2006/relationships/image" Target="../media/image9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6.png"/><Relationship Id="rId5" Type="http://schemas.openxmlformats.org/officeDocument/2006/relationships/image" Target="../media/image95.png"/><Relationship Id="rId10" Type="http://schemas.openxmlformats.org/officeDocument/2006/relationships/image" Target="../media/image22.png"/><Relationship Id="rId4" Type="http://schemas.openxmlformats.org/officeDocument/2006/relationships/image" Target="../media/image94.png"/><Relationship Id="rId9" Type="http://schemas.openxmlformats.org/officeDocument/2006/relationships/image" Target="../media/image99.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1CF40D5-12A6-CDD4-1E90-489F14C45E27}"/>
              </a:ext>
            </a:extLst>
          </p:cNvPr>
          <p:cNvSpPr/>
          <p:nvPr/>
        </p:nvSpPr>
        <p:spPr>
          <a:xfrm>
            <a:off x="0" y="0"/>
            <a:ext cx="7772400" cy="158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6FD5C641-335B-82A4-A096-675D94E2A26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5400000">
            <a:off x="-712664" y="1573336"/>
            <a:ext cx="10058400" cy="6911728"/>
          </a:xfrm>
          <a:prstGeom prst="rect">
            <a:avLst/>
          </a:prstGeom>
        </p:spPr>
      </p:pic>
      <p:sp>
        <p:nvSpPr>
          <p:cNvPr id="19" name="TextBox 18">
            <a:extLst>
              <a:ext uri="{FF2B5EF4-FFF2-40B4-BE49-F238E27FC236}">
                <a16:creationId xmlns:a16="http://schemas.microsoft.com/office/drawing/2014/main" id="{C5FE7699-1339-F000-30C2-B87A6FB18D27}"/>
              </a:ext>
            </a:extLst>
          </p:cNvPr>
          <p:cNvSpPr txBox="1"/>
          <p:nvPr/>
        </p:nvSpPr>
        <p:spPr>
          <a:xfrm>
            <a:off x="261055" y="1802680"/>
            <a:ext cx="6778373"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Helvetica" pitchFamily="2" charset="0"/>
                <a:ea typeface="+mn-ea"/>
                <a:cs typeface="+mn-cs"/>
              </a:rPr>
              <a:t>What Is Programmatic </a:t>
            </a:r>
            <a:r>
              <a:rPr lang="en-US" sz="4000" b="1">
                <a:solidFill>
                  <a:prstClr val="white"/>
                </a:solidFill>
                <a:latin typeface="Helvetica" pitchFamily="2" charset="0"/>
              </a:rPr>
              <a:t>TV</a:t>
            </a:r>
            <a:r>
              <a:rPr kumimoji="0" lang="en-US" sz="4000" b="1" i="0" u="none" strike="noStrike" kern="1200" cap="none" spc="0" normalizeH="0" baseline="0" noProof="0">
                <a:ln>
                  <a:noFill/>
                </a:ln>
                <a:solidFill>
                  <a:prstClr val="white"/>
                </a:solidFill>
                <a:effectLst/>
                <a:uLnTx/>
                <a:uFillTx/>
                <a:latin typeface="Helvetica" pitchFamily="2" charset="0"/>
                <a:ea typeface="+mn-ea"/>
                <a:cs typeface="+mn-cs"/>
              </a:rPr>
              <a:t>?</a:t>
            </a:r>
          </a:p>
        </p:txBody>
      </p:sp>
      <p:cxnSp>
        <p:nvCxnSpPr>
          <p:cNvPr id="27" name="Straight Connector 26">
            <a:extLst>
              <a:ext uri="{FF2B5EF4-FFF2-40B4-BE49-F238E27FC236}">
                <a16:creationId xmlns:a16="http://schemas.microsoft.com/office/drawing/2014/main" id="{2FC10217-8AEB-4821-04E4-47C6ACB7C179}"/>
              </a:ext>
            </a:extLst>
          </p:cNvPr>
          <p:cNvCxnSpPr>
            <a:cxnSpLocks/>
          </p:cNvCxnSpPr>
          <p:nvPr/>
        </p:nvCxnSpPr>
        <p:spPr>
          <a:xfrm>
            <a:off x="388182" y="2704105"/>
            <a:ext cx="2839390" cy="0"/>
          </a:xfrm>
          <a:prstGeom prst="line">
            <a:avLst/>
          </a:prstGeom>
          <a:ln w="38100">
            <a:solidFill>
              <a:srgbClr val="4EBEA4"/>
            </a:solidFill>
          </a:ln>
        </p:spPr>
        <p:style>
          <a:lnRef idx="3">
            <a:schemeClr val="accent1"/>
          </a:lnRef>
          <a:fillRef idx="0">
            <a:schemeClr val="accent1"/>
          </a:fillRef>
          <a:effectRef idx="2">
            <a:schemeClr val="accent1"/>
          </a:effectRef>
          <a:fontRef idx="minor">
            <a:schemeClr val="tx1"/>
          </a:fontRef>
        </p:style>
      </p:cxnSp>
      <p:pic>
        <p:nvPicPr>
          <p:cNvPr id="23" name="Picture 22">
            <a:extLst>
              <a:ext uri="{FF2B5EF4-FFF2-40B4-BE49-F238E27FC236}">
                <a16:creationId xmlns:a16="http://schemas.microsoft.com/office/drawing/2014/main" id="{B98534D5-FDA6-B9E9-25CB-0B54CE6F9C86}"/>
              </a:ext>
            </a:extLst>
          </p:cNvPr>
          <p:cNvPicPr>
            <a:picLocks noChangeAspect="1"/>
          </p:cNvPicPr>
          <p:nvPr/>
        </p:nvPicPr>
        <p:blipFill>
          <a:blip r:embed="rId4"/>
          <a:stretch>
            <a:fillRect/>
          </a:stretch>
        </p:blipFill>
        <p:spPr>
          <a:xfrm>
            <a:off x="5093655" y="186383"/>
            <a:ext cx="2225124" cy="577273"/>
          </a:xfrm>
          <a:prstGeom prst="rect">
            <a:avLst/>
          </a:prstGeom>
        </p:spPr>
      </p:pic>
      <p:pic>
        <p:nvPicPr>
          <p:cNvPr id="24" name="Picture 23">
            <a:extLst>
              <a:ext uri="{FF2B5EF4-FFF2-40B4-BE49-F238E27FC236}">
                <a16:creationId xmlns:a16="http://schemas.microsoft.com/office/drawing/2014/main" id="{7BA599FA-0FE7-9904-A442-00BE87C5CA51}"/>
              </a:ext>
            </a:extLst>
          </p:cNvPr>
          <p:cNvPicPr>
            <a:picLocks noChangeAspect="1"/>
          </p:cNvPicPr>
          <p:nvPr/>
        </p:nvPicPr>
        <p:blipFill rotWithShape="1">
          <a:blip r:embed="rId5" cstate="hqprint">
            <a:alphaModFix amt="85000"/>
            <a:extLst>
              <a:ext uri="{28A0092B-C50C-407E-A947-70E740481C1C}">
                <a14:useLocalDpi xmlns:a14="http://schemas.microsoft.com/office/drawing/2010/main"/>
              </a:ext>
            </a:extLst>
          </a:blip>
          <a:srcRect/>
          <a:stretch/>
        </p:blipFill>
        <p:spPr bwMode="auto">
          <a:xfrm>
            <a:off x="453621" y="186383"/>
            <a:ext cx="4106972" cy="1243633"/>
          </a:xfrm>
          <a:prstGeom prst="roundRect">
            <a:avLst/>
          </a:prstGeom>
          <a:noFill/>
          <a:ln>
            <a:noFill/>
          </a:ln>
        </p:spPr>
      </p:pic>
      <p:pic>
        <p:nvPicPr>
          <p:cNvPr id="30" name="Picture 29" descr="A picture containing text&#10;&#10;Description automatically generated">
            <a:extLst>
              <a:ext uri="{FF2B5EF4-FFF2-40B4-BE49-F238E27FC236}">
                <a16:creationId xmlns:a16="http://schemas.microsoft.com/office/drawing/2014/main" id="{BF68128B-D2B9-8957-5A50-59B2706BB257}"/>
              </a:ext>
            </a:extLst>
          </p:cNvPr>
          <p:cNvPicPr>
            <a:picLocks noChangeAspect="1"/>
          </p:cNvPicPr>
          <p:nvPr/>
        </p:nvPicPr>
        <p:blipFill rotWithShape="1">
          <a:blip r:embed="rId6" cstate="screen">
            <a:alphaModFix/>
            <a:extLst>
              <a:ext uri="{28A0092B-C50C-407E-A947-70E740481C1C}">
                <a14:useLocalDpi xmlns:a14="http://schemas.microsoft.com/office/drawing/2010/main"/>
              </a:ext>
            </a:extLst>
          </a:blip>
          <a:srcRect/>
          <a:stretch/>
        </p:blipFill>
        <p:spPr>
          <a:xfrm>
            <a:off x="5523137" y="808199"/>
            <a:ext cx="1795642" cy="625580"/>
          </a:xfrm>
          <a:prstGeom prst="rect">
            <a:avLst/>
          </a:prstGeom>
        </p:spPr>
      </p:pic>
      <p:sp>
        <p:nvSpPr>
          <p:cNvPr id="33" name="TextBox 32">
            <a:extLst>
              <a:ext uri="{FF2B5EF4-FFF2-40B4-BE49-F238E27FC236}">
                <a16:creationId xmlns:a16="http://schemas.microsoft.com/office/drawing/2014/main" id="{DAA100E9-D923-E752-062B-42D37D8BA6CE}"/>
              </a:ext>
            </a:extLst>
          </p:cNvPr>
          <p:cNvSpPr txBox="1"/>
          <p:nvPr/>
        </p:nvSpPr>
        <p:spPr>
          <a:xfrm>
            <a:off x="327610" y="2862141"/>
            <a:ext cx="3358566" cy="646331"/>
          </a:xfrm>
          <a:prstGeom prst="rect">
            <a:avLst/>
          </a:prstGeom>
          <a:noFill/>
        </p:spPr>
        <p:txBody>
          <a:bodyPr wrap="square" lIns="91440" tIns="45720" rIns="91440" bIns="45720" rtlCol="0" anchor="t">
            <a:spAutoFit/>
          </a:bodyPr>
          <a:lstStyle/>
          <a:p>
            <a:pPr>
              <a:defRPr/>
            </a:pPr>
            <a:r>
              <a:rPr lang="en-US" b="1">
                <a:solidFill>
                  <a:schemeClr val="bg1"/>
                </a:solidFill>
                <a:latin typeface="Helvetica"/>
                <a:cs typeface="Helvetica"/>
              </a:rPr>
              <a:t>Automation and Technology in TV Advertising</a:t>
            </a:r>
            <a:endParaRPr lang="en-US">
              <a:solidFill>
                <a:schemeClr val="bg1"/>
              </a:solidFill>
            </a:endParaRPr>
          </a:p>
        </p:txBody>
      </p:sp>
      <p:sp>
        <p:nvSpPr>
          <p:cNvPr id="2" name="TextBox 1">
            <a:extLst>
              <a:ext uri="{FF2B5EF4-FFF2-40B4-BE49-F238E27FC236}">
                <a16:creationId xmlns:a16="http://schemas.microsoft.com/office/drawing/2014/main" id="{275EA7E5-0BC2-04FA-6A60-79798C6D9559}"/>
              </a:ext>
            </a:extLst>
          </p:cNvPr>
          <p:cNvSpPr txBox="1"/>
          <p:nvPr/>
        </p:nvSpPr>
        <p:spPr>
          <a:xfrm>
            <a:off x="388182" y="3690607"/>
            <a:ext cx="2965401" cy="369332"/>
          </a:xfrm>
          <a:prstGeom prst="rect">
            <a:avLst/>
          </a:prstGeom>
          <a:noFill/>
        </p:spPr>
        <p:txBody>
          <a:bodyPr wrap="square" lIns="91440" tIns="45720" rIns="91440" bIns="45720" rtlCol="0" anchor="t">
            <a:spAutoFit/>
          </a:bodyPr>
          <a:lstStyle/>
          <a:p>
            <a:pPr>
              <a:defRPr/>
            </a:pPr>
            <a:r>
              <a:rPr lang="en-US" b="1">
                <a:solidFill>
                  <a:srgbClr val="ED3C8D"/>
                </a:solidFill>
                <a:latin typeface="Helvetica"/>
                <a:cs typeface="Helvetica"/>
              </a:rPr>
              <a:t>September 2025</a:t>
            </a:r>
            <a:endParaRPr lang="en-US" sz="1800" b="1" i="0" u="none" strike="noStrike" kern="1200" cap="none" spc="0" normalizeH="0" baseline="0" noProof="0">
              <a:ln>
                <a:noFill/>
              </a:ln>
              <a:solidFill>
                <a:srgbClr val="ED3C8D"/>
              </a:solidFill>
              <a:effectLst/>
              <a:uLnTx/>
              <a:uFillTx/>
              <a:latin typeface="Helvetica" pitchFamily="2" charset="0"/>
              <a:cs typeface="Helvetica"/>
            </a:endParaRPr>
          </a:p>
        </p:txBody>
      </p:sp>
    </p:spTree>
    <p:extLst>
      <p:ext uri="{BB962C8B-B14F-4D97-AF65-F5344CB8AC3E}">
        <p14:creationId xmlns:p14="http://schemas.microsoft.com/office/powerpoint/2010/main" val="957331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A37B3-3B5E-BC45-35BF-7E2DC296381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B031122-7B88-8F45-67A7-5B959FDD8F7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9" name="Slide Number Placeholder 5">
            <a:extLst>
              <a:ext uri="{FF2B5EF4-FFF2-40B4-BE49-F238E27FC236}">
                <a16:creationId xmlns:a16="http://schemas.microsoft.com/office/drawing/2014/main" id="{7C1D5E99-5727-3E1A-F726-76642E1117DA}"/>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C26043DC-E1FE-8A88-157A-64A022F12425}"/>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2" name="Text Box 6">
            <a:extLst>
              <a:ext uri="{FF2B5EF4-FFF2-40B4-BE49-F238E27FC236}">
                <a16:creationId xmlns:a16="http://schemas.microsoft.com/office/drawing/2014/main" id="{4F4E1B86-F368-37C3-E9C1-C707FF03D3A0}"/>
              </a:ext>
            </a:extLst>
          </p:cNvPr>
          <p:cNvSpPr txBox="1"/>
          <p:nvPr/>
        </p:nvSpPr>
        <p:spPr>
          <a:xfrm>
            <a:off x="398817" y="1345224"/>
            <a:ext cx="1347433" cy="309481"/>
          </a:xfrm>
          <a:prstGeom prst="rect">
            <a:avLst/>
          </a:prstGeom>
          <a:solidFill>
            <a:srgbClr val="D0D8E0"/>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defPPr>
              <a:defRPr lang="en-US"/>
            </a:defPPr>
            <a:lvl1pPr marR="0">
              <a:lnSpc>
                <a:spcPct val="107000"/>
              </a:lnSpc>
              <a:spcBef>
                <a:spcPts val="0"/>
              </a:spcBef>
              <a:spcAft>
                <a:spcPts val="800"/>
              </a:spcAft>
              <a:defRPr sz="11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defRPr>
            </a:lvl1p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Related Terms:</a:t>
            </a:r>
          </a:p>
        </p:txBody>
      </p:sp>
      <p:sp>
        <p:nvSpPr>
          <p:cNvPr id="3" name="TextBox 2">
            <a:extLst>
              <a:ext uri="{FF2B5EF4-FFF2-40B4-BE49-F238E27FC236}">
                <a16:creationId xmlns:a16="http://schemas.microsoft.com/office/drawing/2014/main" id="{2E97F31D-F2D2-6F55-16BB-E995D06AC5E5}"/>
              </a:ext>
            </a:extLst>
          </p:cNvPr>
          <p:cNvSpPr txBox="1"/>
          <p:nvPr/>
        </p:nvSpPr>
        <p:spPr>
          <a:xfrm>
            <a:off x="398817" y="1873492"/>
            <a:ext cx="7292580" cy="5711564"/>
          </a:xfrm>
          <a:prstGeom prst="rect">
            <a:avLst/>
          </a:prstGeom>
          <a:noFill/>
        </p:spPr>
        <p:txBody>
          <a:bodyPr wrap="square" lIns="91440" tIns="45720" rIns="91440" bIns="45720" anchor="t">
            <a:spAutoFit/>
          </a:bodyPr>
          <a:lstStyle/>
          <a:p>
            <a:pPr marL="171450" indent="-171450">
              <a:lnSpc>
                <a:spcPct val="107000"/>
              </a:lnSpc>
              <a:buFont typeface="Arial" panose="020B0604020202020204" pitchFamily="34" charset="0"/>
              <a:buChar char="•"/>
              <a:defRPr/>
            </a:pPr>
            <a:r>
              <a:rPr lang="en-US" sz="1000" b="1" kern="100">
                <a:solidFill>
                  <a:srgbClr val="1B1464"/>
                </a:solidFill>
                <a:latin typeface="Helvetica" panose="020B0403020202020204" pitchFamily="34" charset="0"/>
                <a:ea typeface="Aptos" panose="020B0004020202020204" pitchFamily="34" charset="0"/>
                <a:cs typeface="Times New Roman" panose="02020603050405020304" pitchFamily="18" charset="0"/>
              </a:rPr>
              <a:t>Private Auction: </a:t>
            </a:r>
            <a:r>
              <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rPr>
              <a:t>A type of deal within the private marketplace where select advertisers / publishers / providers can participate to bid on publisher inventory. Unlike open auctions where any advertiser can bid on inventory, private auctions are invitation-only.</a:t>
            </a:r>
          </a:p>
          <a:p>
            <a:pPr>
              <a:lnSpc>
                <a:spcPct val="107000"/>
              </a:lnSpc>
              <a:defRPr/>
            </a:pPr>
            <a:endParaRPr lang="en-US" sz="800"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n-US" sz="1000" b="1">
                <a:solidFill>
                  <a:srgbClr val="1B1464"/>
                </a:solidFill>
                <a:latin typeface="Helvetica" panose="020B0403020202020204" pitchFamily="34" charset="0"/>
                <a:ea typeface="Aptos" panose="020B0004020202020204" pitchFamily="34" charset="0"/>
                <a:cs typeface="Times New Roman" panose="02020603050405020304" pitchFamily="18" charset="0"/>
              </a:rPr>
              <a:t>Preferred Deal: </a:t>
            </a:r>
            <a:r>
              <a:rPr lang="en-US" sz="1000">
                <a:solidFill>
                  <a:srgbClr val="1B1464"/>
                </a:solidFill>
                <a:latin typeface="Helvetica" panose="020B0403020202020204" pitchFamily="34" charset="0"/>
                <a:ea typeface="Aptos" panose="020B0004020202020204" pitchFamily="34" charset="0"/>
                <a:cs typeface="Times New Roman" panose="02020603050405020304" pitchFamily="18" charset="0"/>
              </a:rPr>
              <a:t>Priority access to inventory at a fixed price before it becomes available in the open or private marketplace</a:t>
            </a:r>
          </a:p>
          <a:p>
            <a:pPr>
              <a:lnSpc>
                <a:spcPct val="107000"/>
              </a:lnSpc>
              <a:defRPr/>
            </a:pPr>
            <a:endParaRPr lang="en-US" sz="800"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n-US" sz="1000" b="1">
                <a:solidFill>
                  <a:srgbClr val="1B1464"/>
                </a:solidFill>
                <a:latin typeface="Helvetica" panose="020B0403020202020204" pitchFamily="34" charset="0"/>
                <a:ea typeface="Aptos" panose="020B0004020202020204" pitchFamily="34" charset="0"/>
                <a:cs typeface="Times New Roman" panose="02020603050405020304" pitchFamily="18" charset="0"/>
              </a:rPr>
              <a:t>Private Marketplace (PMP):</a:t>
            </a:r>
            <a:r>
              <a:rPr lang="en-US" sz="1000">
                <a:solidFill>
                  <a:srgbClr val="1B1464"/>
                </a:solidFill>
                <a:latin typeface="Helvetica" panose="020B0403020202020204" pitchFamily="34" charset="0"/>
                <a:ea typeface="Aptos" panose="020B0004020202020204" pitchFamily="34" charset="0"/>
                <a:cs typeface="Times New Roman" panose="02020603050405020304" pitchFamily="18" charset="0"/>
              </a:rPr>
              <a:t> </a:t>
            </a:r>
            <a:r>
              <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rPr>
              <a:t>A programmatic auction that offers real-time-bidding in a closed, invitation only auction. When handled appropriately by responsible sell-side partners, it can offer assurance to buyers that they are not buying fraudulent inventory and it can also offer a "first look" opportunity into quality – and sometimes exclusive or rare - inventory that cannot be found in the open auction.</a:t>
            </a:r>
            <a:endParaRPr lang="en-US" sz="1000" b="1">
              <a:solidFill>
                <a:srgbClr val="1B1464"/>
              </a:solidFill>
              <a:latin typeface="Helvetica" panose="020B0403020202020204" pitchFamily="34" charset="0"/>
              <a:ea typeface="Calibri" panose="020F0502020204030204" pitchFamily="34" charset="0"/>
            </a:endParaRPr>
          </a:p>
          <a:p>
            <a:pPr marL="171450" indent="-171450">
              <a:lnSpc>
                <a:spcPct val="107000"/>
              </a:lnSpc>
              <a:buFont typeface="Arial" panose="020B0604020202020204" pitchFamily="34" charset="0"/>
              <a:buChar char="•"/>
              <a:defRPr/>
            </a:pPr>
            <a:endParaRPr lang="en-US" sz="800" b="1" kern="10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Programmatic Advertising: </a:t>
            </a:r>
            <a:r>
              <a:rPr lang="en-US" sz="1000"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The automated process of buying and selling advertising that uses advanced audience data and automation to efficiently target consumers at a granular level by serving ads to the right audience at the right time.</a:t>
            </a:r>
            <a:endPar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endParaRPr lang="en-US" sz="800" b="1" kern="10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Programmatic Direct: </a:t>
            </a:r>
            <a:r>
              <a:rPr lang="en-US" sz="1000"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An arrangement between a publisher and an advertiser conducted via a programmatic ad buying system where ad space is directly sold and assured.</a:t>
            </a:r>
            <a:endPar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endParaRPr lang="en-US" sz="800" b="1" kern="10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Programmatic Guaranteed: </a:t>
            </a:r>
            <a:r>
              <a:rPr lang="en-US" sz="1000"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A type of programmatic advertising where advertisers and publishers agree in advance on </a:t>
            </a:r>
            <a:br>
              <a:rPr lang="en-US" sz="1000" kern="100">
                <a:solidFill>
                  <a:srgbClr val="1B1464"/>
                </a:solidFill>
                <a:latin typeface="Helvetica" panose="020B0403020202020204" pitchFamily="34" charset="0"/>
                <a:ea typeface="Calibri" panose="020F0502020204030204" pitchFamily="34" charset="0"/>
                <a:cs typeface="Times New Roman" panose="02020603050405020304" pitchFamily="18" charset="0"/>
              </a:rPr>
            </a:br>
            <a:r>
              <a:rPr lang="en-US" sz="1000"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a set number of ad impressions at a fixed price, ensuring inventory is reserved and eliminating bidding.</a:t>
            </a:r>
          </a:p>
          <a:p>
            <a:pPr marL="171450" indent="-171450">
              <a:lnSpc>
                <a:spcPct val="107000"/>
              </a:lnSpc>
              <a:buFont typeface="Arial" panose="020B0604020202020204" pitchFamily="34" charset="0"/>
              <a:buChar char="•"/>
              <a:defRPr/>
            </a:pPr>
            <a:endParaRPr lang="en-US" sz="800" b="1" kern="100">
              <a:solidFill>
                <a:srgbClr val="002060"/>
              </a:solidFill>
              <a:latin typeface="Helvetica" panose="020B0403020202020204" pitchFamily="34" charset="0"/>
              <a:ea typeface="Aptos" panose="020B00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n-US" sz="1000" b="1" kern="100">
                <a:solidFill>
                  <a:srgbClr val="002060"/>
                </a:solidFill>
                <a:latin typeface="Helvetica" panose="020B0403020202020204" pitchFamily="34" charset="0"/>
                <a:ea typeface="Aptos" panose="020B0004020202020204" pitchFamily="34" charset="0"/>
                <a:cs typeface="Times New Roman" panose="02020603050405020304" pitchFamily="18" charset="0"/>
              </a:rPr>
              <a:t>Programmatic TV Taxonomy: </a:t>
            </a:r>
            <a:r>
              <a:rPr lang="en-US" sz="1000" kern="100">
                <a:solidFill>
                  <a:srgbClr val="002060"/>
                </a:solidFill>
                <a:latin typeface="Helvetica" panose="020B0403020202020204" pitchFamily="34" charset="0"/>
                <a:ea typeface="Aptos" panose="020B0004020202020204" pitchFamily="34" charset="0"/>
                <a:cs typeface="Times New Roman" panose="02020603050405020304" pitchFamily="18" charset="0"/>
              </a:rPr>
              <a:t>A standardized system for classifying TV and CTV content, audiences, and ad products. </a:t>
            </a:r>
            <a:br>
              <a:rPr lang="en-US" sz="1000" kern="100">
                <a:solidFill>
                  <a:srgbClr val="002060"/>
                </a:solidFill>
                <a:latin typeface="Helvetica" panose="020B0403020202020204" pitchFamily="34" charset="0"/>
                <a:ea typeface="Aptos" panose="020B0004020202020204" pitchFamily="34" charset="0"/>
                <a:cs typeface="Times New Roman" panose="02020603050405020304" pitchFamily="18" charset="0"/>
              </a:rPr>
            </a:br>
            <a:r>
              <a:rPr lang="en-US" sz="1000" kern="100">
                <a:solidFill>
                  <a:srgbClr val="002060"/>
                </a:solidFill>
                <a:latin typeface="Helvetica" panose="020B0403020202020204" pitchFamily="34" charset="0"/>
                <a:ea typeface="Aptos" panose="020B0004020202020204" pitchFamily="34" charset="0"/>
                <a:cs typeface="Times New Roman" panose="02020603050405020304" pitchFamily="18" charset="0"/>
              </a:rPr>
              <a:t>It enables consistent labeling across platforms to improve targeting, segmentation, and brand safety while supporting advanced, data-driven advertising.</a:t>
            </a:r>
          </a:p>
          <a:p>
            <a:pPr>
              <a:lnSpc>
                <a:spcPct val="107000"/>
              </a:lnSpc>
              <a:defRPr/>
            </a:pPr>
            <a:endParaRPr lang="en-US" sz="800" b="1" kern="100">
              <a:solidFill>
                <a:srgbClr val="002060"/>
              </a:solidFill>
              <a:latin typeface="Helvetica" panose="020B0403020202020204" pitchFamily="34" charset="0"/>
              <a:ea typeface="Aptos" panose="020B00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n-US" sz="1000" b="1" kern="100">
                <a:solidFill>
                  <a:srgbClr val="002060"/>
                </a:solidFill>
                <a:latin typeface="Helvetica" panose="020B0403020202020204" pitchFamily="34" charset="0"/>
                <a:ea typeface="Aptos" panose="020B0004020202020204" pitchFamily="34" charset="0"/>
                <a:cs typeface="Times New Roman" panose="02020603050405020304" pitchFamily="18" charset="0"/>
              </a:rPr>
              <a:t>Real-Time Bidding (RTB): </a:t>
            </a:r>
            <a:r>
              <a:rPr lang="en-US" sz="1000" kern="100">
                <a:solidFill>
                  <a:srgbClr val="002060"/>
                </a:solidFill>
                <a:latin typeface="Helvetica" panose="020B0403020202020204" pitchFamily="34" charset="0"/>
                <a:ea typeface="Aptos" panose="020B0004020202020204" pitchFamily="34" charset="0"/>
                <a:cs typeface="Times New Roman" panose="02020603050405020304" pitchFamily="18" charset="0"/>
              </a:rPr>
              <a:t>Dynamic form of programmatic advertising where digital ad space is bought and sold instantly. As a user accesses a website or app, an automated auction occurs immediately. Advertisers compete for the available ad slot, with the highest bidder winning the opportunity to display their ad to the user. This process happens in milliseconds, allowing for highly targeted and efficient ad placement based on user data and advertiser preferences.</a:t>
            </a:r>
          </a:p>
          <a:p>
            <a:pPr marL="171450" indent="-171450">
              <a:lnSpc>
                <a:spcPct val="107000"/>
              </a:lnSpc>
              <a:buFont typeface="Arial" panose="020B0604020202020204" pitchFamily="34" charset="0"/>
              <a:buChar char="•"/>
              <a:defRPr/>
            </a:pPr>
            <a:endParaRPr lang="en-US" sz="800" b="1" kern="100">
              <a:solidFill>
                <a:srgbClr val="002060"/>
              </a:solidFill>
              <a:latin typeface="Helvetica" panose="020B0403020202020204" pitchFamily="34" charset="0"/>
              <a:ea typeface="Aptos" panose="020B00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n-US" sz="1000" b="1" kern="100">
                <a:solidFill>
                  <a:srgbClr val="002060"/>
                </a:solidFill>
                <a:latin typeface="Helvetica" panose="020B0403020202020204" pitchFamily="34" charset="0"/>
                <a:ea typeface="Aptos" panose="020B0004020202020204" pitchFamily="34" charset="0"/>
                <a:cs typeface="Times New Roman" panose="02020603050405020304" pitchFamily="18" charset="0"/>
              </a:rPr>
              <a:t>Supply Side Platform (SSP): </a:t>
            </a:r>
            <a:r>
              <a:rPr lang="en-US" sz="1000" kern="100">
                <a:solidFill>
                  <a:srgbClr val="002060"/>
                </a:solidFill>
                <a:latin typeface="Helvetica" panose="020B0403020202020204" pitchFamily="34" charset="0"/>
                <a:ea typeface="Aptos" panose="020B0004020202020204" pitchFamily="34" charset="0"/>
                <a:cs typeface="Times New Roman" panose="02020603050405020304" pitchFamily="18" charset="0"/>
              </a:rPr>
              <a:t>A technology platform that provides outsourced media selling and ad network management services for publishers. The business model resembles that of an ad network in that it aggregates ad inventory, however they serve publishers exclusively and do not provide services for advertisers (e.g., FreeWheel, </a:t>
            </a:r>
            <a:r>
              <a:rPr lang="en-US" sz="1000" kern="100" err="1">
                <a:solidFill>
                  <a:srgbClr val="002060"/>
                </a:solidFill>
                <a:latin typeface="Helvetica" panose="020B0403020202020204" pitchFamily="34" charset="0"/>
                <a:ea typeface="Aptos" panose="020B0004020202020204" pitchFamily="34" charset="0"/>
                <a:cs typeface="Times New Roman" panose="02020603050405020304" pitchFamily="18" charset="0"/>
              </a:rPr>
              <a:t>SpotX</a:t>
            </a:r>
            <a:r>
              <a:rPr lang="en-US" sz="1000" kern="100">
                <a:solidFill>
                  <a:srgbClr val="002060"/>
                </a:solidFill>
                <a:latin typeface="Helvetica" panose="020B0403020202020204" pitchFamily="34" charset="0"/>
                <a:ea typeface="Aptos" panose="020B0004020202020204" pitchFamily="34" charset="0"/>
                <a:cs typeface="Times New Roman" panose="02020603050405020304" pitchFamily="18" charset="0"/>
              </a:rPr>
              <a:t>).</a:t>
            </a:r>
          </a:p>
          <a:p>
            <a:pPr>
              <a:lnSpc>
                <a:spcPct val="107000"/>
              </a:lnSpc>
              <a:defRPr/>
            </a:pPr>
            <a:endParaRPr lang="en-US" sz="800" kern="100">
              <a:solidFill>
                <a:srgbClr val="002060"/>
              </a:solidFill>
              <a:latin typeface="Helvetica" panose="020B0403020202020204" pitchFamily="34" charset="0"/>
              <a:ea typeface="Aptos" panose="020B00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n-US" sz="1000" b="1" kern="100">
                <a:solidFill>
                  <a:srgbClr val="002060"/>
                </a:solidFill>
                <a:effectLst/>
                <a:latin typeface="Helvetica" panose="020B0403020202020204" pitchFamily="34" charset="0"/>
                <a:cs typeface="Times New Roman" panose="02020603050405020304" pitchFamily="18" charset="0"/>
              </a:rPr>
              <a:t>Video Ad-Serving Template (VAST): </a:t>
            </a:r>
            <a:r>
              <a:rPr lang="en-US" sz="1000" kern="100">
                <a:solidFill>
                  <a:srgbClr val="002060"/>
                </a:solidFill>
                <a:effectLst/>
                <a:latin typeface="Helvetica" panose="020B0403020202020204" pitchFamily="34" charset="0"/>
                <a:cs typeface="Times New Roman" panose="02020603050405020304" pitchFamily="18" charset="0"/>
              </a:rPr>
              <a:t>A standardized framework that organizes tags and metadata passed from an ad server to a video player. VAST ensures compatibility, allowing video ads to be delivered seamlessly from multiple ad servers into any player that supports the template.</a:t>
            </a:r>
            <a:endParaRPr lang="en-US" sz="1000">
              <a:solidFill>
                <a:srgbClr val="1B1464"/>
              </a:solidFill>
              <a:effectLst/>
              <a:latin typeface="Helvetica" panose="020B0403020202020204" pitchFamily="34" charset="0"/>
            </a:endParaRPr>
          </a:p>
        </p:txBody>
      </p:sp>
      <p:sp>
        <p:nvSpPr>
          <p:cNvPr id="7" name="TextBox 6">
            <a:extLst>
              <a:ext uri="{FF2B5EF4-FFF2-40B4-BE49-F238E27FC236}">
                <a16:creationId xmlns:a16="http://schemas.microsoft.com/office/drawing/2014/main" id="{E666832F-4C31-E0EA-7F4A-2144764C2307}"/>
              </a:ext>
            </a:extLst>
          </p:cNvPr>
          <p:cNvSpPr txBox="1"/>
          <p:nvPr/>
        </p:nvSpPr>
        <p:spPr>
          <a:xfrm>
            <a:off x="582726" y="7693309"/>
            <a:ext cx="6580074" cy="1261884"/>
          </a:xfrm>
          <a:prstGeom prst="rect">
            <a:avLst/>
          </a:prstGeom>
          <a:noFill/>
        </p:spPr>
        <p:txBody>
          <a:bodyPr wrap="square" lIns="91440" tIns="45720" rIns="91440" bIns="45720" anchor="t">
            <a:spAutoFit/>
          </a:bodyPr>
          <a:lstStyle/>
          <a:p>
            <a:pPr marL="0" marR="0">
              <a:spcBef>
                <a:spcPts val="0"/>
              </a:spcBef>
              <a:spcAft>
                <a:spcPts val="0"/>
              </a:spcAft>
            </a:pPr>
            <a:r>
              <a:rPr lang="en-US" sz="800" b="1" u="sng" kern="1200">
                <a:solidFill>
                  <a:srgbClr val="1B1464"/>
                </a:solidFill>
                <a:effectLst/>
                <a:latin typeface="Helvetica"/>
                <a:ea typeface="Times New Roman" panose="02020603050405020304" pitchFamily="18" charset="0"/>
                <a:cs typeface="Times New Roman"/>
              </a:rPr>
              <a:t>Sources</a:t>
            </a:r>
          </a:p>
          <a:p>
            <a:pPr marL="0" marR="0">
              <a:spcBef>
                <a:spcPts val="0"/>
              </a:spcBef>
              <a:spcAft>
                <a:spcPts val="0"/>
              </a:spcAft>
            </a:pPr>
            <a:endParaRPr lang="en-US" sz="400">
              <a:solidFill>
                <a:srgbClr val="FF0000"/>
              </a:solidFill>
              <a:effectLst/>
              <a:latin typeface="Helvetica" panose="020B0403020202020204" pitchFamily="34" charset="0"/>
              <a:ea typeface="Times New Roman" panose="02020603050405020304" pitchFamily="18" charset="0"/>
              <a:cs typeface="Helvetica"/>
            </a:endParaRPr>
          </a:p>
          <a:p>
            <a:pPr marL="228600" indent="-228600">
              <a:buFontTx/>
              <a:buAutoNum type="arabicPeriod"/>
            </a:pPr>
            <a:r>
              <a:rPr lang="en-US" sz="800">
                <a:solidFill>
                  <a:srgbClr val="1B1464"/>
                </a:solidFill>
                <a:latin typeface="Helvetica"/>
                <a:ea typeface="Times New Roman" panose="02020603050405020304" pitchFamily="18" charset="0"/>
                <a:cs typeface="Times New Roman"/>
              </a:rPr>
              <a:t>EMARKETER Forecast, April 2025 – U.S. Programmatic Digital Display Ad Spend.</a:t>
            </a:r>
          </a:p>
          <a:p>
            <a:pPr marL="228600" indent="-228600">
              <a:buFontTx/>
              <a:buAutoNum type="arabicPeriod"/>
            </a:pPr>
            <a:r>
              <a:rPr lang="en-US" sz="800">
                <a:solidFill>
                  <a:srgbClr val="1B1464"/>
                </a:solidFill>
                <a:latin typeface="Helvetica"/>
                <a:ea typeface="Times New Roman" panose="02020603050405020304" pitchFamily="18" charset="0"/>
                <a:cs typeface="Times New Roman"/>
              </a:rPr>
              <a:t>EMARKETER Forecast, April 2025 - U.S. Programmatic Digital Video Ad Spend.</a:t>
            </a:r>
          </a:p>
          <a:p>
            <a:pPr marL="228600" indent="-228600">
              <a:buFontTx/>
              <a:buAutoNum type="arabicPeriod"/>
            </a:pPr>
            <a:r>
              <a:rPr lang="en-US" sz="800">
                <a:solidFill>
                  <a:srgbClr val="1B1464"/>
                </a:solidFill>
                <a:latin typeface="Helvetica"/>
                <a:ea typeface="Times New Roman" panose="02020603050405020304" pitchFamily="18" charset="0"/>
                <a:cs typeface="Times New Roman"/>
              </a:rPr>
              <a:t>ANA, </a:t>
            </a:r>
            <a:r>
              <a:rPr lang="en-US" sz="800" i="1">
                <a:solidFill>
                  <a:srgbClr val="1B1464"/>
                </a:solidFill>
                <a:latin typeface="Helvetica"/>
                <a:ea typeface="Times New Roman" panose="02020603050405020304" pitchFamily="18" charset="0"/>
                <a:cs typeface="Times New Roman"/>
              </a:rPr>
              <a:t>Q2 2025 Programmatic Transparency Benchmark Report.</a:t>
            </a:r>
            <a:endParaRPr lang="en-US" sz="800">
              <a:solidFill>
                <a:srgbClr val="1B1464"/>
              </a:solidFill>
              <a:latin typeface="Helvetica"/>
              <a:ea typeface="Times New Roman" panose="02020603050405020304" pitchFamily="18" charset="0"/>
              <a:cs typeface="Times New Roman"/>
            </a:endParaRPr>
          </a:p>
          <a:p>
            <a:pPr marL="228600" indent="-228600">
              <a:buFontTx/>
              <a:buAutoNum type="arabicPeriod"/>
            </a:pPr>
            <a:r>
              <a:rPr lang="en-US" sz="800" err="1">
                <a:solidFill>
                  <a:srgbClr val="1B1464"/>
                </a:solidFill>
                <a:latin typeface="Helvetica"/>
                <a:ea typeface="Times New Roman" panose="02020603050405020304" pitchFamily="18" charset="0"/>
                <a:cs typeface="Times New Roman"/>
              </a:rPr>
              <a:t>Proximic</a:t>
            </a:r>
            <a:r>
              <a:rPr lang="en-US" sz="800">
                <a:solidFill>
                  <a:srgbClr val="1B1464"/>
                </a:solidFill>
                <a:latin typeface="Helvetica"/>
                <a:ea typeface="Times New Roman" panose="02020603050405020304" pitchFamily="18" charset="0"/>
                <a:cs typeface="Times New Roman"/>
              </a:rPr>
              <a:t> by </a:t>
            </a:r>
            <a:r>
              <a:rPr lang="en-US" sz="800" err="1">
                <a:solidFill>
                  <a:srgbClr val="1B1464"/>
                </a:solidFill>
                <a:latin typeface="Helvetica"/>
                <a:ea typeface="Times New Roman" panose="02020603050405020304" pitchFamily="18" charset="0"/>
                <a:cs typeface="Times New Roman"/>
              </a:rPr>
              <a:t>Comscore</a:t>
            </a:r>
            <a:r>
              <a:rPr lang="en-US" sz="800">
                <a:solidFill>
                  <a:srgbClr val="1B1464"/>
                </a:solidFill>
                <a:latin typeface="Helvetica"/>
                <a:ea typeface="Times New Roman" panose="02020603050405020304" pitchFamily="18" charset="0"/>
                <a:cs typeface="Times New Roman"/>
              </a:rPr>
              <a:t>, </a:t>
            </a:r>
            <a:r>
              <a:rPr lang="en-US" sz="800" i="1">
                <a:solidFill>
                  <a:srgbClr val="1B1464"/>
                </a:solidFill>
                <a:latin typeface="Helvetica"/>
                <a:ea typeface="Times New Roman" panose="02020603050405020304" pitchFamily="18" charset="0"/>
                <a:cs typeface="Times New Roman"/>
              </a:rPr>
              <a:t>State of Programm</a:t>
            </a:r>
            <a:r>
              <a:rPr lang="en-US" sz="800">
                <a:solidFill>
                  <a:srgbClr val="1B1464"/>
                </a:solidFill>
                <a:latin typeface="Helvetica"/>
                <a:ea typeface="Times New Roman" panose="02020603050405020304" pitchFamily="18" charset="0"/>
                <a:cs typeface="Times New Roman"/>
              </a:rPr>
              <a:t>atic, 2025.</a:t>
            </a:r>
          </a:p>
          <a:p>
            <a:pPr marL="228600" indent="-228600">
              <a:buFontTx/>
              <a:buAutoNum type="arabicPeriod"/>
            </a:pPr>
            <a:r>
              <a:rPr lang="en-US" sz="800">
                <a:solidFill>
                  <a:srgbClr val="1B1464"/>
                </a:solidFill>
                <a:latin typeface="Helvetica"/>
                <a:ea typeface="Times New Roman" panose="02020603050405020304" pitchFamily="18" charset="0"/>
                <a:cs typeface="Times New Roman"/>
              </a:rPr>
              <a:t>EMARKETER Forecast, April 2025 – Connected TV Programmatic Video Ad Spend.</a:t>
            </a:r>
          </a:p>
          <a:p>
            <a:pPr marL="228600" indent="-228600">
              <a:buFontTx/>
              <a:buAutoNum type="arabicPeriod"/>
            </a:pPr>
            <a:r>
              <a:rPr lang="en-US" sz="800">
                <a:solidFill>
                  <a:srgbClr val="1B1464"/>
                </a:solidFill>
                <a:latin typeface="Helvetica"/>
                <a:ea typeface="Times New Roman" panose="02020603050405020304" pitchFamily="18" charset="0"/>
                <a:cs typeface="Times New Roman"/>
              </a:rPr>
              <a:t>Comcast Advertising and </a:t>
            </a:r>
            <a:r>
              <a:rPr lang="en-US" sz="800" err="1">
                <a:solidFill>
                  <a:srgbClr val="1B1464"/>
                </a:solidFill>
                <a:latin typeface="Helvetica"/>
                <a:ea typeface="Times New Roman" panose="02020603050405020304" pitchFamily="18" charset="0"/>
                <a:cs typeface="Times New Roman"/>
              </a:rPr>
              <a:t>AdExchanger</a:t>
            </a:r>
            <a:r>
              <a:rPr lang="en-US" sz="800">
                <a:solidFill>
                  <a:srgbClr val="1B1464"/>
                </a:solidFill>
                <a:latin typeface="Helvetica"/>
                <a:ea typeface="Times New Roman" panose="02020603050405020304" pitchFamily="18" charset="0"/>
                <a:cs typeface="Times New Roman"/>
              </a:rPr>
              <a:t>, </a:t>
            </a:r>
            <a:r>
              <a:rPr lang="en-US" sz="800" i="1">
                <a:solidFill>
                  <a:srgbClr val="1B1464"/>
                </a:solidFill>
                <a:latin typeface="Helvetica"/>
                <a:ea typeface="Times New Roman" panose="02020603050405020304" pitchFamily="18" charset="0"/>
                <a:cs typeface="Times New Roman"/>
              </a:rPr>
              <a:t>Premium Video Performance: Assessing the Role of Multiscreen TV as a Full-funnel Performance Driver</a:t>
            </a:r>
            <a:r>
              <a:rPr lang="en-US" sz="800">
                <a:solidFill>
                  <a:srgbClr val="1B1464"/>
                </a:solidFill>
                <a:latin typeface="Helvetica"/>
                <a:ea typeface="Times New Roman" panose="02020603050405020304" pitchFamily="18" charset="0"/>
                <a:cs typeface="Times New Roman"/>
              </a:rPr>
              <a:t>, 2025.</a:t>
            </a:r>
          </a:p>
          <a:p>
            <a:pPr marL="228600" indent="-228600">
              <a:buFontTx/>
              <a:buAutoNum type="arabicPeriod"/>
            </a:pPr>
            <a:r>
              <a:rPr lang="en-US" sz="800">
                <a:solidFill>
                  <a:srgbClr val="1B1464"/>
                </a:solidFill>
                <a:latin typeface="Helvetica"/>
                <a:ea typeface="Times New Roman" panose="02020603050405020304" pitchFamily="18" charset="0"/>
                <a:cs typeface="Times New Roman"/>
              </a:rPr>
              <a:t>ANA, </a:t>
            </a:r>
            <a:r>
              <a:rPr lang="en-US" sz="800" i="1">
                <a:solidFill>
                  <a:srgbClr val="1B1464"/>
                </a:solidFill>
                <a:latin typeface="Helvetica"/>
                <a:ea typeface="Times New Roman" panose="02020603050405020304" pitchFamily="18" charset="0"/>
                <a:cs typeface="Times New Roman"/>
              </a:rPr>
              <a:t>Q1 2025 Programmatic Transparency Benchmark Report</a:t>
            </a:r>
            <a:r>
              <a:rPr lang="en-US" sz="800">
                <a:solidFill>
                  <a:srgbClr val="1B1464"/>
                </a:solidFill>
                <a:latin typeface="Helvetica"/>
                <a:ea typeface="Times New Roman" panose="02020603050405020304" pitchFamily="18" charset="0"/>
                <a:cs typeface="Times New Roman"/>
              </a:rPr>
              <a:t>.</a:t>
            </a:r>
          </a:p>
        </p:txBody>
      </p:sp>
      <p:cxnSp>
        <p:nvCxnSpPr>
          <p:cNvPr id="11" name="Straight Connector 10">
            <a:extLst>
              <a:ext uri="{FF2B5EF4-FFF2-40B4-BE49-F238E27FC236}">
                <a16:creationId xmlns:a16="http://schemas.microsoft.com/office/drawing/2014/main" id="{2BA376D8-4F2E-93EA-74F7-82B8CC7E0F62}"/>
              </a:ext>
            </a:extLst>
          </p:cNvPr>
          <p:cNvCxnSpPr>
            <a:cxnSpLocks/>
          </p:cNvCxnSpPr>
          <p:nvPr/>
        </p:nvCxnSpPr>
        <p:spPr>
          <a:xfrm>
            <a:off x="609599" y="7604062"/>
            <a:ext cx="6553201" cy="0"/>
          </a:xfrm>
          <a:prstGeom prst="line">
            <a:avLst/>
          </a:prstGeom>
          <a:ln w="9525">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AE533A5-67D2-D400-7596-D1849DFAC2B1}"/>
              </a:ext>
            </a:extLst>
          </p:cNvPr>
          <p:cNvSpPr txBox="1"/>
          <p:nvPr/>
        </p:nvSpPr>
        <p:spPr>
          <a:xfrm>
            <a:off x="656122" y="9036880"/>
            <a:ext cx="6460153" cy="5770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Looking for more industry terminology? VAB’s </a:t>
            </a:r>
            <a:r>
              <a:rPr kumimoji="0" lang="en-US" sz="1050" b="1" i="1" u="none" strike="noStrike" kern="1200" cap="none" spc="0" normalizeH="0" baseline="0" noProof="0">
                <a:ln>
                  <a:noFill/>
                </a:ln>
                <a:solidFill>
                  <a:srgbClr val="00BFF2"/>
                </a:solidFill>
                <a:effectLst/>
                <a:uLnTx/>
                <a:uFillTx/>
                <a:latin typeface="Helvetica" panose="020B0403020202020204" pitchFamily="34" charset="0"/>
                <a:ea typeface="+mn-ea"/>
                <a:cs typeface="+mn-cs"/>
                <a:hlinkClick r:id="rId4">
                  <a:extLst>
                    <a:ext uri="{A12FA001-AC4F-418D-AE19-62706E023703}">
                      <ahyp:hlinkClr xmlns:ahyp="http://schemas.microsoft.com/office/drawing/2018/hyperlinkcolor" val="tx"/>
                    </a:ext>
                  </a:extLst>
                </a:hlinkClick>
              </a:rPr>
              <a:t>advertising glossaries</a:t>
            </a:r>
            <a:r>
              <a:rPr kumimoji="0" lang="en-US" sz="1050" b="1" i="1" u="sng" strike="noStrike" kern="1200" cap="none" spc="0" normalizeH="0" baseline="0" noProof="0">
                <a:ln>
                  <a:noFill/>
                </a:ln>
                <a:solidFill>
                  <a:srgbClr val="00BFF2"/>
                </a:solidFill>
                <a:effectLst/>
                <a:uLnTx/>
                <a:uFillTx/>
                <a:latin typeface="Helvetica" panose="020B0403020202020204" pitchFamily="34" charset="0"/>
                <a:ea typeface="+mn-ea"/>
                <a:cs typeface="+mn-cs"/>
                <a:hlinkClick r:id="rId4">
                  <a:extLst>
                    <a:ext uri="{A12FA001-AC4F-418D-AE19-62706E023703}">
                      <ahyp:hlinkClr xmlns:ahyp="http://schemas.microsoft.com/office/drawing/2018/hyperlinkcolor" val="tx"/>
                    </a:ext>
                  </a:extLst>
                </a:hlinkClick>
              </a:rPr>
              <a:t> </a:t>
            </a:r>
            <a:r>
              <a:rPr kumimoji="0" lang="en-US" sz="105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cover topics like </a:t>
            </a:r>
            <a:r>
              <a:rPr kumimoji="0" lang="en-US" sz="1050" b="1" i="1" u="none" strike="noStrike" kern="1200" cap="none" spc="0" normalizeH="0" baseline="0" noProof="0">
                <a:ln>
                  <a:noFill/>
                </a:ln>
                <a:solidFill>
                  <a:srgbClr val="2C82FF"/>
                </a:solidFill>
                <a:effectLst/>
                <a:uLnTx/>
                <a:uFillTx/>
                <a:latin typeface="Helvetica" panose="020B0403020202020204" pitchFamily="34" charset="0"/>
                <a:ea typeface="+mn-ea"/>
                <a:cs typeface="+mn-cs"/>
              </a:rPr>
              <a:t>industry terminology and acronyms, </a:t>
            </a:r>
            <a:r>
              <a:rPr kumimoji="0" lang="en-US" sz="1050" b="1" i="1" u="none" strike="noStrike" kern="1200" cap="none" spc="0" normalizeH="0" baseline="0" noProof="0">
                <a:ln>
                  <a:noFill/>
                </a:ln>
                <a:solidFill>
                  <a:srgbClr val="FF6E30"/>
                </a:solidFill>
                <a:effectLst/>
                <a:uLnTx/>
                <a:uFillTx/>
                <a:latin typeface="Helvetica" panose="020B0403020202020204" pitchFamily="34" charset="0"/>
                <a:ea typeface="+mn-ea"/>
                <a:cs typeface="+mn-cs"/>
              </a:rPr>
              <a:t>AI &amp; machine </a:t>
            </a:r>
            <a:r>
              <a:rPr lang="en-US" sz="1050" b="1" i="1">
                <a:solidFill>
                  <a:srgbClr val="FF6E30"/>
                </a:solidFill>
                <a:latin typeface="Helvetica" panose="020B0403020202020204" pitchFamily="34" charset="0"/>
              </a:rPr>
              <a:t>l</a:t>
            </a:r>
            <a:r>
              <a:rPr kumimoji="0" lang="en-US" sz="1050" b="1" i="1" u="none" strike="noStrike" kern="1200" cap="none" spc="0" normalizeH="0" baseline="0" noProof="0">
                <a:ln>
                  <a:noFill/>
                </a:ln>
                <a:solidFill>
                  <a:srgbClr val="FF6E30"/>
                </a:solidFill>
                <a:effectLst/>
                <a:uLnTx/>
                <a:uFillTx/>
                <a:latin typeface="Helvetica" panose="020B0403020202020204" pitchFamily="34" charset="0"/>
                <a:ea typeface="+mn-ea"/>
                <a:cs typeface="+mn-cs"/>
              </a:rPr>
              <a:t>earning,</a:t>
            </a:r>
            <a:r>
              <a:rPr kumimoji="0" lang="en-US" sz="105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lang="en-US" sz="1050" b="1" i="1">
                <a:solidFill>
                  <a:srgbClr val="ED3C8D"/>
                </a:solidFill>
                <a:latin typeface="Helvetica" panose="020B0403020202020204" pitchFamily="34" charset="0"/>
              </a:rPr>
              <a:t>b</a:t>
            </a:r>
            <a:r>
              <a:rPr kumimoji="0" lang="en-US" sz="105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rand safety</a:t>
            </a:r>
            <a:r>
              <a:rPr kumimoji="0" lang="en-US" sz="105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1050" b="1" i="1" u="none" strike="noStrike" kern="1200" cap="none" spc="0" normalizeH="0" baseline="0" noProof="0">
                <a:ln>
                  <a:noFill/>
                </a:ln>
                <a:solidFill>
                  <a:srgbClr val="4EBEA4"/>
                </a:solidFill>
                <a:effectLst/>
                <a:uLnTx/>
                <a:uFillTx/>
                <a:latin typeface="Helvetica" panose="020B0403020202020204" pitchFamily="34" charset="0"/>
                <a:ea typeface="+mn-ea"/>
                <a:cs typeface="+mn-cs"/>
              </a:rPr>
              <a:t>audience-based buying</a:t>
            </a:r>
            <a:r>
              <a:rPr kumimoji="0" lang="en-US" sz="105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1050" b="1" i="1" u="none" strike="noStrike" kern="1200" cap="none" spc="0" normalizeH="0" baseline="0" noProof="0">
                <a:ln>
                  <a:noFill/>
                </a:ln>
                <a:solidFill>
                  <a:srgbClr val="A343FF"/>
                </a:solidFill>
                <a:effectLst/>
                <a:uLnTx/>
                <a:uFillTx/>
                <a:latin typeface="Helvetica" panose="020B0403020202020204" pitchFamily="34" charset="0"/>
                <a:ea typeface="+mn-ea"/>
                <a:cs typeface="+mn-cs"/>
              </a:rPr>
              <a:t>video measurement</a:t>
            </a:r>
            <a:r>
              <a:rPr kumimoji="0" lang="en-US" sz="105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1050" b="1" i="1" u="none" strike="noStrike" kern="1200" cap="none" spc="0" normalizeH="0" baseline="0" noProof="0">
                <a:ln>
                  <a:noFill/>
                </a:ln>
                <a:solidFill>
                  <a:srgbClr val="55AD00"/>
                </a:solidFill>
                <a:effectLst/>
                <a:uLnTx/>
                <a:uFillTx/>
                <a:latin typeface="Helvetica" panose="020B0403020202020204" pitchFamily="34" charset="0"/>
                <a:ea typeface="+mn-ea"/>
                <a:cs typeface="+mn-cs"/>
              </a:rPr>
              <a:t>streaming,</a:t>
            </a:r>
            <a:r>
              <a:rPr kumimoji="0" lang="en-US" sz="105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1050" b="1" i="1" u="none" strike="noStrike" kern="1200" cap="none" spc="0" normalizeH="0" baseline="0" noProof="0">
                <a:ln>
                  <a:noFill/>
                </a:ln>
                <a:solidFill>
                  <a:srgbClr val="FF6E30"/>
                </a:solidFill>
                <a:effectLst/>
                <a:uLnTx/>
                <a:uFillTx/>
                <a:latin typeface="Helvetica" panose="020B0403020202020204" pitchFamily="34" charset="0"/>
                <a:ea typeface="+mn-ea"/>
                <a:cs typeface="+mn-cs"/>
              </a:rPr>
              <a:t>data privacy and identity </a:t>
            </a:r>
            <a:r>
              <a:rPr kumimoji="0" lang="en-US" sz="105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and more!</a:t>
            </a:r>
          </a:p>
        </p:txBody>
      </p:sp>
      <p:pic>
        <p:nvPicPr>
          <p:cNvPr id="6" name="Picture 5">
            <a:extLst>
              <a:ext uri="{FF2B5EF4-FFF2-40B4-BE49-F238E27FC236}">
                <a16:creationId xmlns:a16="http://schemas.microsoft.com/office/drawing/2014/main" id="{758283EC-AABD-3AAB-65A6-B0E8FA478E65}"/>
              </a:ext>
            </a:extLst>
          </p:cNvPr>
          <p:cNvPicPr>
            <a:picLocks noChangeAspect="1"/>
          </p:cNvPicPr>
          <p:nvPr/>
        </p:nvPicPr>
        <p:blipFill>
          <a:blip r:embed="rId5">
            <a:alphaModFix amt="85000"/>
            <a:extLst>
              <a:ext uri="{28A0092B-C50C-407E-A947-70E740481C1C}">
                <a14:useLocalDpi xmlns:a14="http://schemas.microsoft.com/office/drawing/2010/main" val="0"/>
              </a:ext>
            </a:extLst>
          </a:blip>
          <a:srcRect l="776" t="2905" r="776" b="11157"/>
          <a:stretch>
            <a:fillRect/>
          </a:stretch>
        </p:blipFill>
        <p:spPr bwMode="auto">
          <a:xfrm>
            <a:off x="0" y="0"/>
            <a:ext cx="7772400" cy="1085148"/>
          </a:xfrm>
          <a:prstGeom prst="rect">
            <a:avLst/>
          </a:prstGeom>
          <a:noFill/>
          <a:ln>
            <a:noFill/>
          </a:ln>
        </p:spPr>
      </p:pic>
    </p:spTree>
    <p:extLst>
      <p:ext uri="{BB962C8B-B14F-4D97-AF65-F5344CB8AC3E}">
        <p14:creationId xmlns:p14="http://schemas.microsoft.com/office/powerpoint/2010/main" val="989385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445B45-1538-51FD-8518-5B550142CCFC}"/>
              </a:ext>
            </a:extLst>
          </p:cNvPr>
          <p:cNvPicPr>
            <a:picLocks noChangeAspect="1"/>
          </p:cNvPicPr>
          <p:nvPr/>
        </p:nvPicPr>
        <p:blipFill>
          <a:blip r:embed="rId2" cstate="hqprint">
            <a:lum bright="70000" contrast="-70000"/>
            <a:extLst>
              <a:ext uri="{28A0092B-C50C-407E-A947-70E740481C1C}">
                <a14:useLocalDpi xmlns:a14="http://schemas.microsoft.com/office/drawing/2010/main"/>
              </a:ext>
            </a:extLst>
          </a:blip>
          <a:stretch>
            <a:fillRect/>
          </a:stretch>
        </p:blipFill>
        <p:spPr>
          <a:xfrm>
            <a:off x="5732428" y="655176"/>
            <a:ext cx="931176" cy="399842"/>
          </a:xfrm>
          <a:prstGeom prst="rect">
            <a:avLst/>
          </a:prstGeom>
        </p:spPr>
      </p:pic>
      <p:pic>
        <p:nvPicPr>
          <p:cNvPr id="14" name="Picture 13">
            <a:extLst>
              <a:ext uri="{FF2B5EF4-FFF2-40B4-BE49-F238E27FC236}">
                <a16:creationId xmlns:a16="http://schemas.microsoft.com/office/drawing/2014/main" id="{E2D2FA22-7470-EF5D-D6B0-C3ED0C5569B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15" name="Slide Number Placeholder 5">
            <a:extLst>
              <a:ext uri="{FF2B5EF4-FFF2-40B4-BE49-F238E27FC236}">
                <a16:creationId xmlns:a16="http://schemas.microsoft.com/office/drawing/2014/main" id="{699DAEAD-0B90-A550-FF60-18617EB2E959}"/>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4E36E818-4904-4E0F-7137-773AED987F0E}"/>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5" name="Text Box 10">
            <a:extLst>
              <a:ext uri="{FF2B5EF4-FFF2-40B4-BE49-F238E27FC236}">
                <a16:creationId xmlns:a16="http://schemas.microsoft.com/office/drawing/2014/main" id="{D1F6EFBA-3740-1D8E-7BF5-4EB967513415}"/>
              </a:ext>
            </a:extLst>
          </p:cNvPr>
          <p:cNvSpPr txBox="1"/>
          <p:nvPr/>
        </p:nvSpPr>
        <p:spPr>
          <a:xfrm>
            <a:off x="2517775" y="1181966"/>
            <a:ext cx="2736850" cy="536354"/>
          </a:xfrm>
          <a:prstGeom prst="rect">
            <a:avLst/>
          </a:prstGeom>
          <a:solidFill>
            <a:srgbClr val="D0D8E0"/>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Want to learn more?</a:t>
            </a:r>
            <a:endParaRPr lang="en-US" sz="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000" b="1" i="1"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Click on the images below for the content</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hlinkClick r:id="rId4"/>
            <a:extLst>
              <a:ext uri="{FF2B5EF4-FFF2-40B4-BE49-F238E27FC236}">
                <a16:creationId xmlns:a16="http://schemas.microsoft.com/office/drawing/2014/main" id="{41B13A90-A78A-CC0E-58A5-5390BCB5C6C6}"/>
              </a:ext>
            </a:extLst>
          </p:cNvPr>
          <p:cNvSpPr txBox="1"/>
          <p:nvPr/>
        </p:nvSpPr>
        <p:spPr>
          <a:xfrm>
            <a:off x="134321" y="4921423"/>
            <a:ext cx="239169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Untangling Marketing</a:t>
            </a:r>
            <a:r>
              <a:rPr lang="en-US" sz="1200" b="1">
                <a:solidFill>
                  <a:srgbClr val="ED3C8D"/>
                </a:solidFill>
                <a:latin typeface="Helvetica" panose="020B0403020202020204" pitchFamily="34" charset="0"/>
              </a:rPr>
              <a:t> &amp; Advertising Acronyms</a:t>
            </a:r>
            <a:endPar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Deciphering 120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a:solidFill>
                  <a:srgbClr val="1B1464"/>
                </a:solidFill>
                <a:latin typeface="Helvetica" panose="020B0403020202020204" pitchFamily="34" charset="0"/>
              </a:rPr>
              <a:t>Industry-Related Acronyms</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27" name="TextBox 26">
            <a:hlinkClick r:id="rId5"/>
            <a:extLst>
              <a:ext uri="{FF2B5EF4-FFF2-40B4-BE49-F238E27FC236}">
                <a16:creationId xmlns:a16="http://schemas.microsoft.com/office/drawing/2014/main" id="{625F67AD-449C-5BDB-E518-EFC0830FD8E0}"/>
              </a:ext>
            </a:extLst>
          </p:cNvPr>
          <p:cNvSpPr txBox="1"/>
          <p:nvPr/>
        </p:nvSpPr>
        <p:spPr>
          <a:xfrm>
            <a:off x="5149040" y="4921423"/>
            <a:ext cx="253763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What is Brand Safety?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 Look Into Critical Issues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Impacting Marketers Today</a:t>
            </a:r>
          </a:p>
        </p:txBody>
      </p:sp>
      <p:pic>
        <p:nvPicPr>
          <p:cNvPr id="23" name="Picture 22">
            <a:hlinkClick r:id="rId4"/>
            <a:extLst>
              <a:ext uri="{FF2B5EF4-FFF2-40B4-BE49-F238E27FC236}">
                <a16:creationId xmlns:a16="http://schemas.microsoft.com/office/drawing/2014/main" id="{765887CC-54A3-F933-B99A-C836C0F642B9}"/>
              </a:ext>
            </a:extLst>
          </p:cNvPr>
          <p:cNvPicPr>
            <a:picLocks noChangeAspect="1"/>
          </p:cNvPicPr>
          <p:nvPr/>
        </p:nvPicPr>
        <p:blipFill>
          <a:blip r:embed="rId6" cstate="hqprint">
            <a:extLst>
              <a:ext uri="{28A0092B-C50C-407E-A947-70E740481C1C}">
                <a14:useLocalDpi xmlns:a14="http://schemas.microsoft.com/office/drawing/2010/main"/>
              </a:ext>
            </a:extLst>
          </a:blip>
          <a:srcRect l="-167"/>
          <a:stretch/>
        </p:blipFill>
        <p:spPr>
          <a:xfrm>
            <a:off x="340196" y="3792295"/>
            <a:ext cx="1979941" cy="1109477"/>
          </a:xfrm>
          <a:prstGeom prst="rect">
            <a:avLst/>
          </a:prstGeom>
          <a:ln>
            <a:solidFill>
              <a:srgbClr val="1B1464"/>
            </a:solidFill>
          </a:ln>
        </p:spPr>
      </p:pic>
      <p:pic>
        <p:nvPicPr>
          <p:cNvPr id="32" name="Picture 31">
            <a:hlinkClick r:id="rId5"/>
            <a:extLst>
              <a:ext uri="{FF2B5EF4-FFF2-40B4-BE49-F238E27FC236}">
                <a16:creationId xmlns:a16="http://schemas.microsoft.com/office/drawing/2014/main" id="{EEC74A80-02D3-1BCF-E307-948D3719677E}"/>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5427885" y="3784492"/>
            <a:ext cx="1979941" cy="1109477"/>
          </a:xfrm>
          <a:prstGeom prst="rect">
            <a:avLst/>
          </a:prstGeom>
          <a:ln>
            <a:solidFill>
              <a:srgbClr val="1B1464"/>
            </a:solidFill>
          </a:ln>
        </p:spPr>
      </p:pic>
      <p:sp>
        <p:nvSpPr>
          <p:cNvPr id="36" name="TextBox 35">
            <a:hlinkClick r:id="rId8"/>
            <a:extLst>
              <a:ext uri="{FF2B5EF4-FFF2-40B4-BE49-F238E27FC236}">
                <a16:creationId xmlns:a16="http://schemas.microsoft.com/office/drawing/2014/main" id="{173380ED-5BE0-850E-8196-BD831FA7B51A}"/>
              </a:ext>
            </a:extLst>
          </p:cNvPr>
          <p:cNvSpPr txBox="1"/>
          <p:nvPr/>
        </p:nvSpPr>
        <p:spPr>
          <a:xfrm>
            <a:off x="2729449" y="4921423"/>
            <a:ext cx="231350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ED3C8D"/>
                </a:solidFill>
                <a:latin typeface="Helvetica" panose="020B0403020202020204" pitchFamily="34" charset="0"/>
              </a:rPr>
              <a:t>What is Digital Ad Fraud?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201A62"/>
                </a:solidFill>
                <a:latin typeface="Helvetica" panose="020B0403020202020204" pitchFamily="34" charset="0"/>
              </a:rPr>
              <a:t>A Look Into Critical Issues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201A62"/>
                </a:solidFill>
                <a:latin typeface="Helvetica" panose="020B0403020202020204" pitchFamily="34" charset="0"/>
              </a:rPr>
              <a:t>Impacting Marketers Today</a:t>
            </a:r>
          </a:p>
        </p:txBody>
      </p:sp>
      <p:sp>
        <p:nvSpPr>
          <p:cNvPr id="9" name="TextBox 8">
            <a:hlinkClick r:id="rId9"/>
            <a:extLst>
              <a:ext uri="{FF2B5EF4-FFF2-40B4-BE49-F238E27FC236}">
                <a16:creationId xmlns:a16="http://schemas.microsoft.com/office/drawing/2014/main" id="{226E6A0B-C159-E98D-5E1D-E261AEAE2E60}"/>
              </a:ext>
            </a:extLst>
          </p:cNvPr>
          <p:cNvSpPr txBox="1"/>
          <p:nvPr/>
        </p:nvSpPr>
        <p:spPr>
          <a:xfrm>
            <a:off x="5226147" y="6946110"/>
            <a:ext cx="238341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Multiscreen TV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Advertising Terminology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1B1464"/>
                </a:solidFill>
                <a:latin typeface="Helvetica" panose="020B0403020202020204" pitchFamily="34" charset="0"/>
              </a:rPr>
              <a:t>Lexicon of aligned terms for TV advertising in all its forms</a:t>
            </a:r>
          </a:p>
        </p:txBody>
      </p:sp>
      <p:sp>
        <p:nvSpPr>
          <p:cNvPr id="34" name="TextBox 33">
            <a:hlinkClick r:id="rId10"/>
            <a:extLst>
              <a:ext uri="{FF2B5EF4-FFF2-40B4-BE49-F238E27FC236}">
                <a16:creationId xmlns:a16="http://schemas.microsoft.com/office/drawing/2014/main" id="{27B15599-7BD8-15A8-1755-A86A950FBF93}"/>
              </a:ext>
            </a:extLst>
          </p:cNvPr>
          <p:cNvSpPr txBox="1"/>
          <p:nvPr/>
        </p:nvSpPr>
        <p:spPr>
          <a:xfrm>
            <a:off x="2586646" y="6946110"/>
            <a:ext cx="259910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What is Addressable TV?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1B1464"/>
                </a:solidFill>
                <a:latin typeface="Helvetica" panose="020B0403020202020204" pitchFamily="34" charset="0"/>
              </a:rPr>
              <a:t>Embracing Innovation Through the Exploration of Modern Ad Solutions</a:t>
            </a:r>
          </a:p>
        </p:txBody>
      </p:sp>
      <p:pic>
        <p:nvPicPr>
          <p:cNvPr id="40" name="Picture 39">
            <a:hlinkClick r:id="rId10"/>
            <a:extLst>
              <a:ext uri="{FF2B5EF4-FFF2-40B4-BE49-F238E27FC236}">
                <a16:creationId xmlns:a16="http://schemas.microsoft.com/office/drawing/2014/main" id="{D3819351-F571-459D-CEA4-DD3BE2747D14}"/>
              </a:ext>
            </a:extLst>
          </p:cNvPr>
          <p:cNvPicPr>
            <a:picLocks noChangeAspect="1"/>
          </p:cNvPicPr>
          <p:nvPr/>
        </p:nvPicPr>
        <p:blipFill>
          <a:blip r:embed="rId11" cstate="hqprint">
            <a:extLst>
              <a:ext uri="{28A0092B-C50C-407E-A947-70E740481C1C}">
                <a14:useLocalDpi xmlns:a14="http://schemas.microsoft.com/office/drawing/2010/main"/>
              </a:ext>
            </a:extLst>
          </a:blip>
          <a:srcRect/>
          <a:stretch/>
        </p:blipFill>
        <p:spPr>
          <a:xfrm>
            <a:off x="2896230" y="5761607"/>
            <a:ext cx="1979941" cy="1109477"/>
          </a:xfrm>
          <a:prstGeom prst="rect">
            <a:avLst/>
          </a:prstGeom>
          <a:ln>
            <a:solidFill>
              <a:srgbClr val="1B1464"/>
            </a:solidFill>
          </a:ln>
        </p:spPr>
      </p:pic>
      <p:pic>
        <p:nvPicPr>
          <p:cNvPr id="42" name="Picture 41">
            <a:hlinkClick r:id="rId9"/>
            <a:extLst>
              <a:ext uri="{FF2B5EF4-FFF2-40B4-BE49-F238E27FC236}">
                <a16:creationId xmlns:a16="http://schemas.microsoft.com/office/drawing/2014/main" id="{2064EC39-F69B-4058-38F7-CF73D8B2AF4A}"/>
              </a:ext>
            </a:extLst>
          </p:cNvPr>
          <p:cNvPicPr>
            <a:picLocks noChangeAspect="1"/>
          </p:cNvPicPr>
          <p:nvPr/>
        </p:nvPicPr>
        <p:blipFill>
          <a:blip r:embed="rId12" cstate="hqprint">
            <a:extLst>
              <a:ext uri="{28A0092B-C50C-407E-A947-70E740481C1C}">
                <a14:useLocalDpi xmlns:a14="http://schemas.microsoft.com/office/drawing/2010/main"/>
              </a:ext>
            </a:extLst>
          </a:blip>
          <a:srcRect/>
          <a:stretch/>
        </p:blipFill>
        <p:spPr>
          <a:xfrm>
            <a:off x="5432973" y="5761607"/>
            <a:ext cx="1969765" cy="1109477"/>
          </a:xfrm>
          <a:prstGeom prst="rect">
            <a:avLst/>
          </a:prstGeom>
          <a:ln>
            <a:solidFill>
              <a:srgbClr val="1B1464"/>
            </a:solidFill>
          </a:ln>
        </p:spPr>
      </p:pic>
      <p:sp>
        <p:nvSpPr>
          <p:cNvPr id="25" name="TextBox 24">
            <a:hlinkClick r:id="rId13"/>
            <a:extLst>
              <a:ext uri="{FF2B5EF4-FFF2-40B4-BE49-F238E27FC236}">
                <a16:creationId xmlns:a16="http://schemas.microsoft.com/office/drawing/2014/main" id="{BCA872D1-0D98-9326-6B2F-821FDE5AF675}"/>
              </a:ext>
            </a:extLst>
          </p:cNvPr>
          <p:cNvSpPr txBox="1"/>
          <p:nvPr/>
        </p:nvSpPr>
        <p:spPr>
          <a:xfrm>
            <a:off x="2725560" y="2959697"/>
            <a:ext cx="231605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Power of Premium Video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What it Means for Multiscreen TV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and Why It Matters to Marketers</a:t>
            </a:r>
          </a:p>
        </p:txBody>
      </p:sp>
      <p:pic>
        <p:nvPicPr>
          <p:cNvPr id="10" name="Picture 9">
            <a:hlinkClick r:id="rId13"/>
            <a:extLst>
              <a:ext uri="{FF2B5EF4-FFF2-40B4-BE49-F238E27FC236}">
                <a16:creationId xmlns:a16="http://schemas.microsoft.com/office/drawing/2014/main" id="{021D4C44-F163-578C-F34F-F2399F00F5F4}"/>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2895285" y="1831730"/>
            <a:ext cx="1976604" cy="1109478"/>
          </a:xfrm>
          <a:prstGeom prst="rect">
            <a:avLst/>
          </a:prstGeom>
          <a:ln>
            <a:solidFill>
              <a:srgbClr val="1B1464"/>
            </a:solidFill>
          </a:ln>
        </p:spPr>
      </p:pic>
      <p:sp>
        <p:nvSpPr>
          <p:cNvPr id="19" name="TextBox 18">
            <a:hlinkClick r:id="rId15"/>
            <a:extLst>
              <a:ext uri="{FF2B5EF4-FFF2-40B4-BE49-F238E27FC236}">
                <a16:creationId xmlns:a16="http://schemas.microsoft.com/office/drawing/2014/main" id="{F54152E7-E336-8839-26B9-11C49BEC6A14}"/>
              </a:ext>
            </a:extLst>
          </p:cNvPr>
          <p:cNvSpPr txBox="1"/>
          <p:nvPr/>
        </p:nvSpPr>
        <p:spPr>
          <a:xfrm>
            <a:off x="5071196" y="2959697"/>
            <a:ext cx="273685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Left To Your Own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(Connected) Devices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Examining How Consumers Are Embracing Smart Technology in Their Everyday Lives</a:t>
            </a:r>
          </a:p>
        </p:txBody>
      </p:sp>
      <p:pic>
        <p:nvPicPr>
          <p:cNvPr id="18" name="Picture 17">
            <a:hlinkClick r:id="rId15"/>
            <a:extLst>
              <a:ext uri="{FF2B5EF4-FFF2-40B4-BE49-F238E27FC236}">
                <a16:creationId xmlns:a16="http://schemas.microsoft.com/office/drawing/2014/main" id="{AA40D082-D8B0-F3CE-8CC0-42820299C10A}"/>
              </a:ext>
            </a:extLst>
          </p:cNvPr>
          <p:cNvPicPr>
            <a:picLocks noChangeAspect="1"/>
          </p:cNvPicPr>
          <p:nvPr/>
        </p:nvPicPr>
        <p:blipFill>
          <a:blip r:embed="rId16" cstate="hqprint">
            <a:extLst>
              <a:ext uri="{28A0092B-C50C-407E-A947-70E740481C1C}">
                <a14:useLocalDpi xmlns:a14="http://schemas.microsoft.com/office/drawing/2010/main"/>
              </a:ext>
            </a:extLst>
          </a:blip>
          <a:srcRect/>
          <a:stretch/>
        </p:blipFill>
        <p:spPr>
          <a:xfrm>
            <a:off x="5449651" y="1831730"/>
            <a:ext cx="1979941" cy="1109887"/>
          </a:xfrm>
          <a:prstGeom prst="rect">
            <a:avLst/>
          </a:prstGeom>
          <a:ln>
            <a:solidFill>
              <a:srgbClr val="1B1464"/>
            </a:solidFill>
          </a:ln>
        </p:spPr>
      </p:pic>
      <p:sp>
        <p:nvSpPr>
          <p:cNvPr id="6" name="TextBox 5">
            <a:hlinkClick r:id="rId17"/>
            <a:extLst>
              <a:ext uri="{FF2B5EF4-FFF2-40B4-BE49-F238E27FC236}">
                <a16:creationId xmlns:a16="http://schemas.microsoft.com/office/drawing/2014/main" id="{CAE2AC51-B0D7-DBC7-27A8-C0E82BB2970A}"/>
              </a:ext>
            </a:extLst>
          </p:cNvPr>
          <p:cNvSpPr txBox="1"/>
          <p:nvPr/>
        </p:nvSpPr>
        <p:spPr>
          <a:xfrm>
            <a:off x="111006" y="2941865"/>
            <a:ext cx="24383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What is CTV?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Defining and Understanding the Connected TV Advertising Ecosystem</a:t>
            </a:r>
          </a:p>
        </p:txBody>
      </p:sp>
      <p:pic>
        <p:nvPicPr>
          <p:cNvPr id="11" name="Picture 10">
            <a:hlinkClick r:id="rId17"/>
            <a:extLst>
              <a:ext uri="{FF2B5EF4-FFF2-40B4-BE49-F238E27FC236}">
                <a16:creationId xmlns:a16="http://schemas.microsoft.com/office/drawing/2014/main" id="{48597DC1-9DEB-3386-B97D-9A1C4E08D53F}"/>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339305" y="1831730"/>
            <a:ext cx="1971466" cy="1106896"/>
          </a:xfrm>
          <a:prstGeom prst="rect">
            <a:avLst/>
          </a:prstGeom>
          <a:ln>
            <a:solidFill>
              <a:srgbClr val="1B1464"/>
            </a:solidFill>
          </a:ln>
        </p:spPr>
      </p:pic>
      <p:sp>
        <p:nvSpPr>
          <p:cNvPr id="20" name="TextBox 19">
            <a:extLst>
              <a:ext uri="{FF2B5EF4-FFF2-40B4-BE49-F238E27FC236}">
                <a16:creationId xmlns:a16="http://schemas.microsoft.com/office/drawing/2014/main" id="{30D3050B-CE28-5900-CF11-4D159C24B5F2}"/>
              </a:ext>
            </a:extLst>
          </p:cNvPr>
          <p:cNvSpPr txBox="1"/>
          <p:nvPr/>
        </p:nvSpPr>
        <p:spPr>
          <a:xfrm>
            <a:off x="685978" y="7741876"/>
            <a:ext cx="6402602" cy="1978106"/>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B0F0"/>
                </a:solidFill>
                <a:effectLst/>
                <a:uLnTx/>
                <a:uFillTx/>
                <a:latin typeface="Helvetica"/>
                <a:ea typeface="Times New Roman" panose="02020603050405020304" pitchFamily="18" charset="0"/>
                <a:cs typeface="Times New Roman"/>
              </a:rPr>
              <a:t>About VAB</a:t>
            </a:r>
            <a:endParaRPr kumimoji="0" lang="en-US" sz="1100" b="0" i="0" u="none" strike="noStrike" kern="1200" cap="none" spc="0" normalizeH="0" baseline="0" noProof="0">
              <a:ln>
                <a:noFill/>
              </a:ln>
              <a:solidFill>
                <a:prstClr val="black"/>
              </a:solidFill>
              <a:effectLst/>
              <a:uLnTx/>
              <a:uFillTx/>
              <a:latin typeface="Helvetica"/>
              <a:ea typeface="Times New Roman" panose="02020603050405020304" pitchFamily="18" charset="0"/>
              <a:cs typeface="Times New Roman"/>
            </a:endParaRPr>
          </a:p>
          <a:p>
            <a:pPr>
              <a:defRPr/>
            </a:pPr>
            <a:r>
              <a:rPr kumimoji="0" lang="en-US" sz="1100" b="0" i="0" u="none" strike="noStrike" kern="1200" cap="none" spc="0" normalizeH="0" baseline="0" noProof="0">
                <a:ln>
                  <a:noFill/>
                </a:ln>
                <a:solidFill>
                  <a:srgbClr val="002060"/>
                </a:solidFill>
                <a:effectLst/>
                <a:uLnTx/>
                <a:uFillTx/>
                <a:latin typeface="Helvetica"/>
                <a:ea typeface="Times New Roman" panose="02020603050405020304" pitchFamily="18" charset="0"/>
                <a:cs typeface="Times New Roman"/>
              </a:rPr>
              <a:t>VAB</a:t>
            </a:r>
            <a:r>
              <a:rPr lang="en-US" sz="1100">
                <a:solidFill>
                  <a:srgbClr val="002060"/>
                </a:solidFill>
                <a:latin typeface="Helvetica"/>
                <a:ea typeface="Times New Roman" panose="02020603050405020304" pitchFamily="18" charset="0"/>
                <a:cs typeface="Times New Roman"/>
              </a:rPr>
              <a:t> plays a dual role in the video advertising industry. We are leading the change to bring about a more innovative and transparent marketplace. We also provide the insights and thought leadership that enables </a:t>
            </a:r>
            <a:r>
              <a:rPr kumimoji="0" lang="en-US" sz="1100" b="0" i="0" u="none" strike="noStrike" kern="1200" cap="none" spc="0" normalizeH="0" baseline="0" noProof="0">
                <a:ln>
                  <a:noFill/>
                </a:ln>
                <a:solidFill>
                  <a:srgbClr val="002060"/>
                </a:solidFill>
                <a:effectLst/>
                <a:uLnTx/>
                <a:uFillTx/>
                <a:latin typeface="Helvetica"/>
                <a:ea typeface="Times New Roman" panose="02020603050405020304" pitchFamily="18" charset="0"/>
                <a:cs typeface="Times New Roman"/>
              </a:rPr>
              <a:t>marketers to </a:t>
            </a:r>
            <a:r>
              <a:rPr lang="en-US" sz="1100">
                <a:solidFill>
                  <a:srgbClr val="002060"/>
                </a:solidFill>
                <a:latin typeface="Helvetica"/>
                <a:ea typeface="Times New Roman" panose="02020603050405020304" pitchFamily="18" charset="0"/>
                <a:cs typeface="Times New Roman"/>
              </a:rPr>
              <a:t>develop business-driving marketing strategies.</a:t>
            </a:r>
            <a:endParaRPr lang="en-US" sz="1100">
              <a:solidFill>
                <a:srgbClr val="002060"/>
              </a:solidFill>
              <a:latin typeface="Helvetica" panose="020B0403020202020204" pitchFamily="34" charset="0"/>
              <a:ea typeface="Times New Roman" panose="02020603050405020304" pitchFamily="18" charset="0"/>
              <a:cs typeface="Helvetica" panose="020B0403020202020204" pitchFamily="34" charset="0"/>
            </a:endParaRPr>
          </a:p>
          <a:p>
            <a:pPr>
              <a:defRPr/>
            </a:pPr>
            <a:endParaRPr lang="en-US" sz="11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a:endParaRPr>
          </a:p>
          <a:p>
            <a:pPr>
              <a:defRPr/>
            </a:pPr>
            <a:r>
              <a:rPr kumimoji="0" lang="en-US" sz="1100" b="0" i="0" u="none" strike="noStrike" kern="1200" cap="none" spc="0" normalizeH="0" baseline="0" noProof="0">
                <a:ln>
                  <a:noFill/>
                </a:ln>
                <a:solidFill>
                  <a:srgbClr val="1F1A62"/>
                </a:solidFill>
                <a:effectLst/>
                <a:uLnTx/>
                <a:uFillTx/>
                <a:latin typeface="Helvetica"/>
                <a:ea typeface="Times New Roman" panose="02020603050405020304" pitchFamily="18" charset="0"/>
                <a:cs typeface="Times New Roman"/>
              </a:rPr>
              <a:t>Drawing on our marketing expertise, we </a:t>
            </a:r>
            <a:r>
              <a:rPr kumimoji="0" lang="en-US" sz="1100" b="1" i="0" u="none" strike="noStrike" kern="1200" cap="none" spc="0" normalizeH="0" baseline="0" noProof="0">
                <a:ln>
                  <a:noFill/>
                </a:ln>
                <a:solidFill>
                  <a:srgbClr val="4EBEA4"/>
                </a:solidFill>
                <a:effectLst/>
                <a:uLnTx/>
                <a:uFillTx/>
                <a:latin typeface="Helvetica"/>
                <a:ea typeface="Times New Roman" panose="02020603050405020304" pitchFamily="18" charset="0"/>
                <a:cs typeface="Times New Roman"/>
              </a:rPr>
              <a:t>simplify</a:t>
            </a:r>
            <a:r>
              <a:rPr kumimoji="0" lang="en-US" sz="1100" b="0" i="0" u="none" strike="noStrike" kern="1200" cap="none" spc="0" normalizeH="0" baseline="0" noProof="0">
                <a:ln>
                  <a:noFill/>
                </a:ln>
                <a:solidFill>
                  <a:srgbClr val="1F1A62"/>
                </a:solidFill>
                <a:effectLst/>
                <a:uLnTx/>
                <a:uFillTx/>
                <a:latin typeface="Helvetica"/>
                <a:ea typeface="Times New Roman" panose="02020603050405020304" pitchFamily="18" charset="0"/>
                <a:cs typeface="Times New Roman"/>
              </a:rPr>
              <a:t> the complexities in our industry and </a:t>
            </a:r>
            <a:r>
              <a:rPr kumimoji="0" lang="en-US" sz="1100" b="1" i="0" u="none" strike="noStrike" kern="1200" cap="none" spc="0" normalizeH="0" baseline="0" noProof="0">
                <a:ln>
                  <a:noFill/>
                </a:ln>
                <a:solidFill>
                  <a:srgbClr val="00BFF2"/>
                </a:solidFill>
                <a:effectLst/>
                <a:uLnTx/>
                <a:uFillTx/>
                <a:latin typeface="Helvetica"/>
                <a:ea typeface="Times New Roman" panose="02020603050405020304" pitchFamily="18" charset="0"/>
                <a:cs typeface="Helvetica"/>
              </a:rPr>
              <a:t>discover</a:t>
            </a:r>
            <a:r>
              <a:rPr kumimoji="0" lang="en-US" sz="1100" b="0" i="0" u="none" strike="noStrike" kern="1200" cap="none" spc="0" normalizeH="0" baseline="0" noProof="0">
                <a:ln>
                  <a:noFill/>
                </a:ln>
                <a:solidFill>
                  <a:srgbClr val="1F1A62"/>
                </a:solidFill>
                <a:effectLst/>
                <a:uLnTx/>
                <a:uFillTx/>
                <a:latin typeface="Helvetica"/>
                <a:ea typeface="Times New Roman" panose="02020603050405020304" pitchFamily="18" charset="0"/>
                <a:cs typeface="Times New Roman"/>
              </a:rPr>
              <a:t> new insights that </a:t>
            </a:r>
            <a:r>
              <a:rPr kumimoji="0" lang="en-US" sz="1100" b="1" i="0" u="none" strike="noStrike" kern="1200" cap="none" spc="0" normalizeH="0" baseline="0" noProof="0">
                <a:ln>
                  <a:noFill/>
                </a:ln>
                <a:solidFill>
                  <a:srgbClr val="ED3C8D"/>
                </a:solidFill>
                <a:effectLst/>
                <a:uLnTx/>
                <a:uFillTx/>
                <a:latin typeface="Helvetica"/>
                <a:ea typeface="Times New Roman" panose="02020603050405020304" pitchFamily="18" charset="0"/>
                <a:cs typeface="Times New Roman"/>
              </a:rPr>
              <a:t>transform</a:t>
            </a:r>
            <a:r>
              <a:rPr kumimoji="0" lang="en-US" sz="1100" b="0" i="0" u="none" strike="noStrike" kern="1200" cap="none" spc="0" normalizeH="0" baseline="0" noProof="0">
                <a:ln>
                  <a:noFill/>
                </a:ln>
                <a:solidFill>
                  <a:srgbClr val="1F1A62"/>
                </a:solidFill>
                <a:effectLst/>
                <a:uLnTx/>
                <a:uFillTx/>
                <a:latin typeface="Helvetica"/>
                <a:ea typeface="Times New Roman" panose="02020603050405020304" pitchFamily="18" charset="0"/>
                <a:cs typeface="Times New Roman"/>
              </a:rPr>
              <a:t> the way marketers look at their media strategy.</a:t>
            </a:r>
            <a:r>
              <a:rPr lang="en-US" sz="1100">
                <a:solidFill>
                  <a:srgbClr val="1F1A62"/>
                </a:solidFill>
                <a:latin typeface="Helvetica"/>
                <a:ea typeface="Times New Roman" panose="02020603050405020304" pitchFamily="18" charset="0"/>
                <a:cs typeface="Times New Roman"/>
              </a:rPr>
              <a:t> </a:t>
            </a:r>
            <a:endParaRPr kumimoji="0" lang="en-US" sz="1100" b="0" i="0" u="none" strike="noStrike" kern="1200" cap="none" spc="0" normalizeH="0" baseline="0" noProof="0">
              <a:ln>
                <a:noFill/>
              </a:ln>
              <a:solidFill>
                <a:prstClr val="black"/>
              </a:solidFill>
              <a:effectLst/>
              <a:uLnTx/>
              <a:uFillTx/>
              <a:latin typeface="Helvetica" panose="020B0403020202020204" pitchFamily="34" charset="0"/>
              <a:ea typeface="Times New Roman" panose="02020603050405020304" pitchFamily="18" charset="0"/>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Helvetica"/>
                <a:ea typeface="Times New Roman" panose="02020603050405020304" pitchFamily="18" charset="0"/>
                <a:cs typeface="Times New Roman"/>
              </a:rPr>
              <a:t>We are committed to your business growth and proud to offer VAB members, brand marketers and agencies </a:t>
            </a:r>
            <a:r>
              <a:rPr kumimoji="0" lang="en-US" sz="1100" b="1" i="1" u="none" strike="noStrike" kern="1200" cap="none" spc="0" normalizeH="0" baseline="0" noProof="0">
                <a:ln>
                  <a:noFill/>
                </a:ln>
                <a:solidFill>
                  <a:srgbClr val="002060"/>
                </a:solidFill>
                <a:effectLst/>
                <a:uLnTx/>
                <a:uFillTx/>
                <a:latin typeface="Helvetica"/>
                <a:ea typeface="Times New Roman" panose="02020603050405020304" pitchFamily="18" charset="0"/>
                <a:cs typeface="Times New Roman"/>
              </a:rPr>
              <a:t>complimentary access </a:t>
            </a:r>
            <a:r>
              <a:rPr kumimoji="0" lang="en-US" sz="1100" b="0" i="0" u="none" strike="noStrike" kern="1200" cap="none" spc="0" normalizeH="0" baseline="0" noProof="0">
                <a:ln>
                  <a:noFill/>
                </a:ln>
                <a:solidFill>
                  <a:srgbClr val="002060"/>
                </a:solidFill>
                <a:effectLst/>
                <a:uLnTx/>
                <a:uFillTx/>
                <a:latin typeface="Helvetica"/>
                <a:ea typeface="Times New Roman" panose="02020603050405020304" pitchFamily="18" charset="0"/>
                <a:cs typeface="Times New Roman"/>
              </a:rPr>
              <a:t>to our continuously-growing Insights library. </a:t>
            </a:r>
            <a:r>
              <a:rPr kumimoji="0" lang="en-US" sz="1100" b="1" i="0" u="none" strike="noStrike" kern="1200" cap="none" spc="0" normalizeH="0" baseline="0" noProof="0">
                <a:ln>
                  <a:noFill/>
                </a:ln>
                <a:solidFill>
                  <a:srgbClr val="002060"/>
                </a:solidFill>
                <a:effectLst/>
                <a:uLnTx/>
                <a:uFillTx/>
                <a:latin typeface="Helvetica"/>
                <a:ea typeface="Times New Roman" panose="02020603050405020304" pitchFamily="18" charset="0"/>
                <a:cs typeface="Times New Roman"/>
              </a:rPr>
              <a:t>Get immediate access </a:t>
            </a:r>
            <a:r>
              <a:rPr kumimoji="0" lang="en-US" sz="1100" b="0" i="0" u="none" strike="noStrike" kern="1200" cap="none" spc="0" normalizeH="0" baseline="0" noProof="0">
                <a:ln>
                  <a:noFill/>
                </a:ln>
                <a:solidFill>
                  <a:srgbClr val="002060"/>
                </a:solidFill>
                <a:effectLst/>
                <a:uLnTx/>
                <a:uFillTx/>
                <a:latin typeface="Helvetica"/>
                <a:ea typeface="Times New Roman" panose="02020603050405020304" pitchFamily="18" charset="0"/>
                <a:cs typeface="Times New Roman"/>
              </a:rPr>
              <a:t>at </a:t>
            </a:r>
            <a:r>
              <a:rPr kumimoji="0" lang="en-US" sz="1100" b="1" i="0" u="none" strike="noStrike" kern="1200" cap="none" spc="0" normalizeH="0" baseline="0" noProof="0">
                <a:ln>
                  <a:noFill/>
                </a:ln>
                <a:solidFill>
                  <a:srgbClr val="002060"/>
                </a:solidFill>
                <a:effectLst/>
                <a:uLnTx/>
                <a:uFillTx/>
                <a:latin typeface="Helvetica"/>
                <a:ea typeface="Times New Roman" panose="02020603050405020304" pitchFamily="18" charset="0"/>
                <a:cs typeface="Times New Roman"/>
              </a:rPr>
              <a:t>theVAB.com.</a:t>
            </a:r>
            <a:endParaRPr kumimoji="0" lang="en-US" sz="1100" b="0" i="0" u="none" strike="noStrike" kern="1200" cap="none" spc="0" normalizeH="0" baseline="0" noProof="0">
              <a:ln>
                <a:noFill/>
              </a:ln>
              <a:solidFill>
                <a:prstClr val="black"/>
              </a:solidFill>
              <a:effectLst/>
              <a:uLnTx/>
              <a:uFillTx/>
              <a:latin typeface="Helvetica"/>
              <a:ea typeface="Times New Roman" panose="02020603050405020304" pitchFamily="18" charset="0"/>
              <a:cs typeface="Times New Roman"/>
            </a:endParaRPr>
          </a:p>
        </p:txBody>
      </p:sp>
      <p:pic>
        <p:nvPicPr>
          <p:cNvPr id="24" name="Picture 23">
            <a:hlinkClick r:id="rId8"/>
            <a:extLst>
              <a:ext uri="{FF2B5EF4-FFF2-40B4-BE49-F238E27FC236}">
                <a16:creationId xmlns:a16="http://schemas.microsoft.com/office/drawing/2014/main" id="{182A687A-B2C0-32CD-D603-09739632F074}"/>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2924200" y="3781957"/>
            <a:ext cx="1918774" cy="1130152"/>
          </a:xfrm>
          <a:prstGeom prst="rect">
            <a:avLst/>
          </a:prstGeom>
          <a:ln>
            <a:solidFill>
              <a:srgbClr val="1B1464"/>
            </a:solidFill>
          </a:ln>
        </p:spPr>
      </p:pic>
      <p:pic>
        <p:nvPicPr>
          <p:cNvPr id="3" name="Picture 2">
            <a:hlinkClick r:id="rId20"/>
            <a:extLst>
              <a:ext uri="{FF2B5EF4-FFF2-40B4-BE49-F238E27FC236}">
                <a16:creationId xmlns:a16="http://schemas.microsoft.com/office/drawing/2014/main" id="{44FD1C47-7BA0-5488-E7B7-44603767827B}"/>
              </a:ext>
            </a:extLst>
          </p:cNvPr>
          <p:cNvPicPr>
            <a:picLocks noChangeAspect="1"/>
          </p:cNvPicPr>
          <p:nvPr/>
        </p:nvPicPr>
        <p:blipFill>
          <a:blip r:embed="rId21" cstate="hqprint">
            <a:extLst>
              <a:ext uri="{28A0092B-C50C-407E-A947-70E740481C1C}">
                <a14:useLocalDpi xmlns:a14="http://schemas.microsoft.com/office/drawing/2010/main"/>
              </a:ext>
            </a:extLst>
          </a:blip>
          <a:srcRect/>
          <a:stretch>
            <a:fillRect/>
          </a:stretch>
        </p:blipFill>
        <p:spPr>
          <a:xfrm>
            <a:off x="339305" y="5761607"/>
            <a:ext cx="1971466" cy="1104022"/>
          </a:xfrm>
          <a:prstGeom prst="rect">
            <a:avLst/>
          </a:prstGeom>
          <a:ln>
            <a:solidFill>
              <a:srgbClr val="1B1464"/>
            </a:solidFill>
          </a:ln>
        </p:spPr>
      </p:pic>
      <p:sp>
        <p:nvSpPr>
          <p:cNvPr id="7" name="TextBox 6">
            <a:hlinkClick r:id="rId20"/>
            <a:extLst>
              <a:ext uri="{FF2B5EF4-FFF2-40B4-BE49-F238E27FC236}">
                <a16:creationId xmlns:a16="http://schemas.microsoft.com/office/drawing/2014/main" id="{4A96DAEC-2FC9-5497-C0FA-2FB0A5E3E999}"/>
              </a:ext>
            </a:extLst>
          </p:cNvPr>
          <p:cNvSpPr txBox="1"/>
          <p:nvPr/>
        </p:nvSpPr>
        <p:spPr>
          <a:xfrm>
            <a:off x="340196" y="6946110"/>
            <a:ext cx="197994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What is </a:t>
            </a:r>
            <a:r>
              <a:rPr lang="en-US" sz="1200" b="1">
                <a:solidFill>
                  <a:srgbClr val="ED3C8D"/>
                </a:solidFill>
                <a:latin typeface="Helvetica" panose="020B0403020202020204" pitchFamily="34" charset="0"/>
              </a:rPr>
              <a:t>the Digital Video Supply Chain</a:t>
            </a: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Understanding the Path of Digital Ad Investments</a:t>
            </a:r>
          </a:p>
        </p:txBody>
      </p:sp>
      <p:pic>
        <p:nvPicPr>
          <p:cNvPr id="17" name="Picture 16">
            <a:extLst>
              <a:ext uri="{FF2B5EF4-FFF2-40B4-BE49-F238E27FC236}">
                <a16:creationId xmlns:a16="http://schemas.microsoft.com/office/drawing/2014/main" id="{3D194DFD-04D6-1BDD-79F1-91879C12028B}"/>
              </a:ext>
            </a:extLst>
          </p:cNvPr>
          <p:cNvPicPr>
            <a:picLocks noChangeAspect="1"/>
          </p:cNvPicPr>
          <p:nvPr/>
        </p:nvPicPr>
        <p:blipFill>
          <a:blip r:embed="rId22">
            <a:alphaModFix amt="85000"/>
            <a:extLst>
              <a:ext uri="{28A0092B-C50C-407E-A947-70E740481C1C}">
                <a14:useLocalDpi xmlns:a14="http://schemas.microsoft.com/office/drawing/2010/main" val="0"/>
              </a:ext>
            </a:extLst>
          </a:blip>
          <a:srcRect l="776" t="2905" r="776" b="11157"/>
          <a:stretch>
            <a:fillRect/>
          </a:stretch>
        </p:blipFill>
        <p:spPr bwMode="auto">
          <a:xfrm>
            <a:off x="0" y="0"/>
            <a:ext cx="7772400" cy="1085148"/>
          </a:xfrm>
          <a:prstGeom prst="rect">
            <a:avLst/>
          </a:prstGeom>
          <a:noFill/>
          <a:ln>
            <a:noFill/>
          </a:ln>
        </p:spPr>
      </p:pic>
    </p:spTree>
    <p:extLst>
      <p:ext uri="{BB962C8B-B14F-4D97-AF65-F5344CB8AC3E}">
        <p14:creationId xmlns:p14="http://schemas.microsoft.com/office/powerpoint/2010/main" val="1082566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6BB05A-CFAF-FA12-6E18-BCB1FD391F89}"/>
              </a:ext>
            </a:extLst>
          </p:cNvPr>
          <p:cNvSpPr/>
          <p:nvPr/>
        </p:nvSpPr>
        <p:spPr>
          <a:xfrm>
            <a:off x="222613" y="1930512"/>
            <a:ext cx="7302320" cy="2709650"/>
          </a:xfrm>
          <a:prstGeom prst="rect">
            <a:avLst/>
          </a:prstGeom>
          <a:solidFill>
            <a:srgbClr val="4EBEA4"/>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4B7516C-3212-B6F5-DD25-2A812711A08A}"/>
              </a:ext>
            </a:extLst>
          </p:cNvPr>
          <p:cNvSpPr txBox="1"/>
          <p:nvPr/>
        </p:nvSpPr>
        <p:spPr>
          <a:xfrm>
            <a:off x="190234" y="1933072"/>
            <a:ext cx="7391932" cy="2746906"/>
          </a:xfrm>
          <a:prstGeom prst="rect">
            <a:avLst/>
          </a:prstGeom>
          <a:noFill/>
        </p:spPr>
        <p:txBody>
          <a:bodyPr wrap="square" lIns="91440" tIns="45720" rIns="91440" bIns="45720" anchor="t">
            <a:spAutoFit/>
          </a:bodyPr>
          <a:lstStyle/>
          <a:p>
            <a:r>
              <a:rPr lang="en-US" sz="1250">
                <a:solidFill>
                  <a:srgbClr val="1B1464"/>
                </a:solidFill>
                <a:latin typeface="Helvetica"/>
                <a:cs typeface="Helvetica"/>
              </a:rPr>
              <a:t>In a world where </a:t>
            </a:r>
            <a:r>
              <a:rPr lang="en-US" sz="1250" b="1">
                <a:solidFill>
                  <a:srgbClr val="1B1464"/>
                </a:solidFill>
                <a:latin typeface="Helvetica"/>
                <a:cs typeface="Helvetica"/>
              </a:rPr>
              <a:t>every impression and ad dollar is expected to perform</a:t>
            </a:r>
            <a:r>
              <a:rPr lang="en-US" sz="1250">
                <a:solidFill>
                  <a:srgbClr val="1B1464"/>
                </a:solidFill>
                <a:latin typeface="Helvetica"/>
                <a:cs typeface="Helvetica"/>
              </a:rPr>
              <a:t>, programmatic technology is increasingly relied on by marketers to reach audiences in an automated, data driven and cost-effective way.  </a:t>
            </a:r>
          </a:p>
          <a:p>
            <a:endParaRPr lang="en-US" sz="500">
              <a:solidFill>
                <a:srgbClr val="1B1464"/>
              </a:solidFill>
              <a:latin typeface="Helvetica" pitchFamily="2" charset="0"/>
              <a:cs typeface="Helvetica"/>
            </a:endParaRPr>
          </a:p>
          <a:p>
            <a:r>
              <a:rPr lang="en-US" sz="1250">
                <a:solidFill>
                  <a:srgbClr val="1B1464"/>
                </a:solidFill>
                <a:latin typeface="Helvetica"/>
                <a:cs typeface="Helvetica"/>
              </a:rPr>
              <a:t>While over 90% of digital display ad dollars are transacted programmatically, the biggest increases in programmatic spending are being driven by video.</a:t>
            </a:r>
            <a:r>
              <a:rPr lang="en-US" sz="1250" baseline="30000">
                <a:solidFill>
                  <a:srgbClr val="1B1464"/>
                </a:solidFill>
                <a:latin typeface="Helvetica"/>
                <a:cs typeface="Helvetica"/>
              </a:rPr>
              <a:t>1</a:t>
            </a:r>
            <a:r>
              <a:rPr lang="en-US" sz="1250">
                <a:solidFill>
                  <a:srgbClr val="1B1464"/>
                </a:solidFill>
                <a:latin typeface="Helvetica"/>
                <a:cs typeface="Helvetica"/>
              </a:rPr>
              <a:t> In the next two years, by 2027, </a:t>
            </a:r>
            <a:r>
              <a:rPr lang="en-US" sz="1250" b="1">
                <a:solidFill>
                  <a:srgbClr val="1B1464"/>
                </a:solidFill>
                <a:latin typeface="Helvetica"/>
                <a:cs typeface="Helvetica"/>
              </a:rPr>
              <a:t>programmatic ad spend in video is expected to grow by nearly $43 billion in the United States alone, </a:t>
            </a:r>
            <a:r>
              <a:rPr lang="en-US" sz="1250">
                <a:solidFill>
                  <a:srgbClr val="1B1464"/>
                </a:solidFill>
                <a:latin typeface="Helvetica"/>
                <a:cs typeface="Helvetica"/>
              </a:rPr>
              <a:t>reaching a total of </a:t>
            </a:r>
            <a:r>
              <a:rPr lang="en-US" sz="1250" b="1">
                <a:solidFill>
                  <a:srgbClr val="1B1464"/>
                </a:solidFill>
                <a:latin typeface="Helvetica"/>
                <a:cs typeface="Helvetica"/>
              </a:rPr>
              <a:t>nearly $160 billion.</a:t>
            </a:r>
            <a:r>
              <a:rPr lang="en-US" sz="1250" baseline="30000">
                <a:solidFill>
                  <a:srgbClr val="1B1464"/>
                </a:solidFill>
                <a:latin typeface="Helvetica"/>
                <a:cs typeface="Helvetica"/>
              </a:rPr>
              <a:t>2</a:t>
            </a:r>
            <a:endParaRPr lang="en-US" sz="1250">
              <a:solidFill>
                <a:srgbClr val="1B1464"/>
              </a:solidFill>
              <a:latin typeface="Helvetica"/>
              <a:cs typeface="Helvetica"/>
            </a:endParaRPr>
          </a:p>
          <a:p>
            <a:endParaRPr lang="en-US" sz="500">
              <a:solidFill>
                <a:srgbClr val="1B1464"/>
              </a:solidFill>
              <a:latin typeface="Helvetica" pitchFamily="2" charset="0"/>
              <a:cs typeface="Helvetica"/>
            </a:endParaRPr>
          </a:p>
          <a:p>
            <a:r>
              <a:rPr lang="en-US" sz="1250">
                <a:solidFill>
                  <a:srgbClr val="1B1464"/>
                </a:solidFill>
                <a:latin typeface="Helvetica"/>
                <a:cs typeface="Helvetica"/>
              </a:rPr>
              <a:t>As programmatic spending continues to grow and proliferate, it’s critical that </a:t>
            </a:r>
            <a:r>
              <a:rPr lang="en-US" sz="1250" b="1">
                <a:solidFill>
                  <a:srgbClr val="1B1464"/>
                </a:solidFill>
                <a:latin typeface="Helvetica"/>
                <a:cs typeface="Helvetica"/>
              </a:rPr>
              <a:t>marketers align their strategies with transparent and trusted media partners</a:t>
            </a:r>
            <a:r>
              <a:rPr lang="en-US" sz="1250">
                <a:solidFill>
                  <a:srgbClr val="1B1464"/>
                </a:solidFill>
                <a:latin typeface="Helvetica"/>
                <a:cs typeface="Helvetica"/>
              </a:rPr>
              <a:t>. This importance is highlighted by the $26.8 billion in global media value that is still lost each year to programmatic inefficiencies.</a:t>
            </a:r>
            <a:r>
              <a:rPr lang="en-US" sz="1250" b="1" baseline="30000">
                <a:solidFill>
                  <a:srgbClr val="1B1464"/>
                </a:solidFill>
                <a:latin typeface="Helvetica"/>
                <a:cs typeface="Helvetica"/>
              </a:rPr>
              <a:t>3</a:t>
            </a:r>
            <a:r>
              <a:rPr lang="en-US" sz="1250">
                <a:solidFill>
                  <a:srgbClr val="1B1464"/>
                </a:solidFill>
                <a:latin typeface="Helvetica"/>
                <a:cs typeface="Helvetica"/>
              </a:rPr>
              <a:t>  By </a:t>
            </a:r>
            <a:r>
              <a:rPr lang="en-US" sz="1250" b="1">
                <a:solidFill>
                  <a:srgbClr val="1B1464"/>
                </a:solidFill>
                <a:latin typeface="Helvetica"/>
                <a:cs typeface="Helvetica"/>
              </a:rPr>
              <a:t>understanding key programmatic concepts</a:t>
            </a:r>
            <a:r>
              <a:rPr lang="en-US" sz="1250">
                <a:solidFill>
                  <a:srgbClr val="1B1464"/>
                </a:solidFill>
                <a:latin typeface="Helvetica"/>
                <a:cs typeface="Helvetica"/>
              </a:rPr>
              <a:t> and </a:t>
            </a:r>
            <a:r>
              <a:rPr lang="en-US" sz="1250" b="1">
                <a:solidFill>
                  <a:srgbClr val="1B1464"/>
                </a:solidFill>
                <a:latin typeface="Helvetica"/>
                <a:cs typeface="Helvetica"/>
              </a:rPr>
              <a:t>aligning with Premium Programmatic TV partners</a:t>
            </a:r>
            <a:r>
              <a:rPr lang="en-US" sz="1250">
                <a:solidFill>
                  <a:srgbClr val="1B1464"/>
                </a:solidFill>
                <a:latin typeface="Helvetica"/>
                <a:cs typeface="Helvetica"/>
              </a:rPr>
              <a:t>, advertisers have a clearer path to fraud free inventory ensuring ads reach real engaged viewers in a brand-safe environment.</a:t>
            </a:r>
          </a:p>
        </p:txBody>
      </p:sp>
      <p:sp>
        <p:nvSpPr>
          <p:cNvPr id="15" name="Rectangle 14">
            <a:extLst>
              <a:ext uri="{FF2B5EF4-FFF2-40B4-BE49-F238E27FC236}">
                <a16:creationId xmlns:a16="http://schemas.microsoft.com/office/drawing/2014/main" id="{547974F7-F729-9DDB-DD36-B50723B77448}"/>
              </a:ext>
            </a:extLst>
          </p:cNvPr>
          <p:cNvSpPr/>
          <p:nvPr/>
        </p:nvSpPr>
        <p:spPr>
          <a:xfrm>
            <a:off x="541143" y="8812787"/>
            <a:ext cx="6690115" cy="669649"/>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0127D4D-7A8E-C2DD-3AEA-E2B8B0A16401}"/>
              </a:ext>
            </a:extLst>
          </p:cNvPr>
          <p:cNvSpPr txBox="1"/>
          <p:nvPr/>
        </p:nvSpPr>
        <p:spPr>
          <a:xfrm>
            <a:off x="2223058" y="8764518"/>
            <a:ext cx="4928947" cy="707886"/>
          </a:xfrm>
          <a:prstGeom prst="rect">
            <a:avLst/>
          </a:prstGeom>
          <a:noFill/>
        </p:spPr>
        <p:txBody>
          <a:bodyPr wrap="square" lIns="91440" tIns="45720" rIns="91440" bIns="45720" anchor="t">
            <a:spAutoFit/>
          </a:bodyPr>
          <a:lstStyle/>
          <a:p>
            <a:r>
              <a:rPr lang="en-US" sz="2000" b="1">
                <a:solidFill>
                  <a:srgbClr val="1B1464"/>
                </a:solidFill>
                <a:latin typeface="Helvetica" panose="020B0403020202020204" pitchFamily="34" charset="0"/>
              </a:rPr>
              <a:t>of marketers plan to increase programmatic investment in 2025</a:t>
            </a:r>
            <a:r>
              <a:rPr lang="en-US" sz="2000" b="1" baseline="30000">
                <a:solidFill>
                  <a:srgbClr val="1B1464"/>
                </a:solidFill>
                <a:latin typeface="Helvetica" panose="020B0403020202020204" pitchFamily="34" charset="0"/>
              </a:rPr>
              <a:t>4</a:t>
            </a:r>
            <a:endParaRPr lang="en-US" sz="2000" b="1">
              <a:solidFill>
                <a:srgbClr val="1B1464"/>
              </a:solidFill>
              <a:latin typeface="Helvetica" panose="020B0403020202020204" pitchFamily="34" charset="0"/>
            </a:endParaRPr>
          </a:p>
        </p:txBody>
      </p:sp>
      <p:sp>
        <p:nvSpPr>
          <p:cNvPr id="28" name="TextBox 27">
            <a:extLst>
              <a:ext uri="{FF2B5EF4-FFF2-40B4-BE49-F238E27FC236}">
                <a16:creationId xmlns:a16="http://schemas.microsoft.com/office/drawing/2014/main" id="{1E0CFF48-BA2B-2503-398D-072CA8A2CB52}"/>
              </a:ext>
            </a:extLst>
          </p:cNvPr>
          <p:cNvSpPr txBox="1"/>
          <p:nvPr/>
        </p:nvSpPr>
        <p:spPr>
          <a:xfrm>
            <a:off x="620395" y="8656796"/>
            <a:ext cx="1638572" cy="923330"/>
          </a:xfrm>
          <a:prstGeom prst="rect">
            <a:avLst/>
          </a:prstGeom>
          <a:noFill/>
        </p:spPr>
        <p:txBody>
          <a:bodyPr wrap="square" anchor="ctr">
            <a:spAutoFit/>
          </a:bodyPr>
          <a:lstStyle/>
          <a:p>
            <a:r>
              <a:rPr lang="en-US" sz="5400" b="1">
                <a:ln>
                  <a:solidFill>
                    <a:srgbClr val="1B1464"/>
                  </a:solidFill>
                </a:ln>
                <a:solidFill>
                  <a:srgbClr val="00BFF2"/>
                </a:solidFill>
                <a:latin typeface="Helvetica" panose="020B0403020202020204"/>
                <a:cs typeface="Helvetica" panose="020B0403020202020204"/>
              </a:rPr>
              <a:t>72</a:t>
            </a:r>
            <a:r>
              <a:rPr lang="en-US" sz="4800" b="1">
                <a:ln>
                  <a:solidFill>
                    <a:srgbClr val="1B1464"/>
                  </a:solidFill>
                </a:ln>
                <a:solidFill>
                  <a:srgbClr val="00BFF2"/>
                </a:solidFill>
                <a:latin typeface="Helvetica" panose="020B0403020202020204"/>
                <a:cs typeface="Helvetica" panose="020B0403020202020204"/>
              </a:rPr>
              <a:t>% </a:t>
            </a:r>
          </a:p>
        </p:txBody>
      </p:sp>
      <p:sp>
        <p:nvSpPr>
          <p:cNvPr id="48" name="Rectangle 47">
            <a:extLst>
              <a:ext uri="{FF2B5EF4-FFF2-40B4-BE49-F238E27FC236}">
                <a16:creationId xmlns:a16="http://schemas.microsoft.com/office/drawing/2014/main" id="{A9B404D4-6D2B-5D9D-FE8B-9E38DB2781E9}"/>
              </a:ext>
            </a:extLst>
          </p:cNvPr>
          <p:cNvSpPr/>
          <p:nvPr/>
        </p:nvSpPr>
        <p:spPr>
          <a:xfrm>
            <a:off x="265428" y="8768948"/>
            <a:ext cx="7270102" cy="699026"/>
          </a:xfrm>
          <a:prstGeom prst="rect">
            <a:avLst/>
          </a:prstGeom>
          <a:noFill/>
          <a:ln w="28575">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2A9A80-DA20-C4C4-E701-0135DDD3718F}"/>
              </a:ext>
            </a:extLst>
          </p:cNvPr>
          <p:cNvSpPr/>
          <p:nvPr/>
        </p:nvSpPr>
        <p:spPr>
          <a:xfrm>
            <a:off x="222614" y="6034127"/>
            <a:ext cx="7302320" cy="2631360"/>
          </a:xfrm>
          <a:prstGeom prst="rect">
            <a:avLst/>
          </a:prstGeom>
          <a:solidFill>
            <a:srgbClr val="1B1464"/>
          </a:solidFill>
          <a:ln w="28575">
            <a:solidFill>
              <a:srgbClr val="1B146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D891A7F6-D1CA-99D9-A9F9-E5ED70D5854E}"/>
              </a:ext>
            </a:extLst>
          </p:cNvPr>
          <p:cNvSpPr/>
          <p:nvPr/>
        </p:nvSpPr>
        <p:spPr>
          <a:xfrm>
            <a:off x="576257" y="7407082"/>
            <a:ext cx="6655001" cy="1202049"/>
          </a:xfrm>
          <a:prstGeom prst="roundRect">
            <a:avLst/>
          </a:prstGeom>
          <a:solidFill>
            <a:schemeClr val="bg1"/>
          </a:solidFill>
          <a:ln w="19050">
            <a:solidFill>
              <a:srgbClr val="1B146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E6DD30B-1BE9-A768-84CD-E53495541513}"/>
              </a:ext>
            </a:extLst>
          </p:cNvPr>
          <p:cNvSpPr/>
          <p:nvPr/>
        </p:nvSpPr>
        <p:spPr>
          <a:xfrm>
            <a:off x="2310724" y="7074585"/>
            <a:ext cx="1475243" cy="267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Helvetica" panose="020B0403020202020204" pitchFamily="34" charset="0"/>
              </a:rPr>
              <a:t>Connected TV</a:t>
            </a:r>
          </a:p>
        </p:txBody>
      </p:sp>
      <p:pic>
        <p:nvPicPr>
          <p:cNvPr id="9" name="Picture 8" descr="A pink rectangular object with a black logo&#10;&#10;AI-generated content may be incorrect.">
            <a:extLst>
              <a:ext uri="{FF2B5EF4-FFF2-40B4-BE49-F238E27FC236}">
                <a16:creationId xmlns:a16="http://schemas.microsoft.com/office/drawing/2014/main" id="{BA510C6E-2E43-185D-EE04-414DED76FDA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696480" y="6373623"/>
            <a:ext cx="703731" cy="703731"/>
          </a:xfrm>
          <a:prstGeom prst="rect">
            <a:avLst/>
          </a:prstGeom>
        </p:spPr>
      </p:pic>
      <p:sp>
        <p:nvSpPr>
          <p:cNvPr id="11" name="Rectangle 10">
            <a:extLst>
              <a:ext uri="{FF2B5EF4-FFF2-40B4-BE49-F238E27FC236}">
                <a16:creationId xmlns:a16="http://schemas.microsoft.com/office/drawing/2014/main" id="{7E32BB0A-9633-6A41-7ADD-9127601A73E6}"/>
              </a:ext>
            </a:extLst>
          </p:cNvPr>
          <p:cNvSpPr/>
          <p:nvPr/>
        </p:nvSpPr>
        <p:spPr>
          <a:xfrm>
            <a:off x="4860757" y="7074365"/>
            <a:ext cx="1963548" cy="2942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Helvetica" panose="020B0403020202020204" pitchFamily="34" charset="0"/>
              </a:rPr>
              <a:t>Addressable TV</a:t>
            </a:r>
          </a:p>
        </p:txBody>
      </p:sp>
      <p:pic>
        <p:nvPicPr>
          <p:cNvPr id="13" name="Picture 12" descr="A purple house with a pin on it&#10;&#10;AI-generated content may be incorrect.">
            <a:extLst>
              <a:ext uri="{FF2B5EF4-FFF2-40B4-BE49-F238E27FC236}">
                <a16:creationId xmlns:a16="http://schemas.microsoft.com/office/drawing/2014/main" id="{650F048C-E162-5A1D-20D2-46AB475CBF6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490069" y="6418480"/>
            <a:ext cx="599178" cy="599178"/>
          </a:xfrm>
          <a:prstGeom prst="rect">
            <a:avLst/>
          </a:prstGeom>
        </p:spPr>
      </p:pic>
      <p:sp>
        <p:nvSpPr>
          <p:cNvPr id="20" name="Rectangle 19">
            <a:extLst>
              <a:ext uri="{FF2B5EF4-FFF2-40B4-BE49-F238E27FC236}">
                <a16:creationId xmlns:a16="http://schemas.microsoft.com/office/drawing/2014/main" id="{A05712E0-85EB-0F70-A72C-C83091324906}"/>
              </a:ext>
            </a:extLst>
          </p:cNvPr>
          <p:cNvSpPr/>
          <p:nvPr/>
        </p:nvSpPr>
        <p:spPr>
          <a:xfrm>
            <a:off x="933867" y="7074585"/>
            <a:ext cx="1475243" cy="2675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Helvetica" panose="020B0403020202020204" pitchFamily="34" charset="0"/>
              </a:rPr>
              <a:t>Traditional TV</a:t>
            </a:r>
          </a:p>
        </p:txBody>
      </p:sp>
      <p:pic>
        <p:nvPicPr>
          <p:cNvPr id="33" name="Picture 32" descr="A blue computer screen with black background&#10;&#10;AI-generated content may be incorrect.">
            <a:extLst>
              <a:ext uri="{FF2B5EF4-FFF2-40B4-BE49-F238E27FC236}">
                <a16:creationId xmlns:a16="http://schemas.microsoft.com/office/drawing/2014/main" id="{3B3C5A21-4DCA-C16C-FCE5-9063197C862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381413" y="6435247"/>
            <a:ext cx="599785" cy="599785"/>
          </a:xfrm>
          <a:prstGeom prst="rect">
            <a:avLst/>
          </a:prstGeom>
        </p:spPr>
      </p:pic>
      <p:sp>
        <p:nvSpPr>
          <p:cNvPr id="17" name="Rectangle 16">
            <a:extLst>
              <a:ext uri="{FF2B5EF4-FFF2-40B4-BE49-F238E27FC236}">
                <a16:creationId xmlns:a16="http://schemas.microsoft.com/office/drawing/2014/main" id="{4E89D5A7-B113-985A-5F5E-154FF0AA0382}"/>
              </a:ext>
            </a:extLst>
          </p:cNvPr>
          <p:cNvSpPr/>
          <p:nvPr/>
        </p:nvSpPr>
        <p:spPr>
          <a:xfrm>
            <a:off x="3402123" y="7074585"/>
            <a:ext cx="2040523" cy="2788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Helvetica" panose="020B0403020202020204" pitchFamily="34" charset="0"/>
              </a:rPr>
              <a:t>Streaming TV*</a:t>
            </a:r>
          </a:p>
        </p:txBody>
      </p:sp>
      <p:pic>
        <p:nvPicPr>
          <p:cNvPr id="36" name="Picture 35" descr="A video player with a play button&#10;&#10;AI-generated content may be incorrect.">
            <a:extLst>
              <a:ext uri="{FF2B5EF4-FFF2-40B4-BE49-F238E27FC236}">
                <a16:creationId xmlns:a16="http://schemas.microsoft.com/office/drawing/2014/main" id="{54494F8D-4468-BD63-C98B-573D9ED06B5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071056" y="6367126"/>
            <a:ext cx="703732" cy="703732"/>
          </a:xfrm>
          <a:prstGeom prst="rect">
            <a:avLst/>
          </a:prstGeom>
        </p:spPr>
      </p:pic>
      <p:sp>
        <p:nvSpPr>
          <p:cNvPr id="19" name="TextBox 18">
            <a:extLst>
              <a:ext uri="{FF2B5EF4-FFF2-40B4-BE49-F238E27FC236}">
                <a16:creationId xmlns:a16="http://schemas.microsoft.com/office/drawing/2014/main" id="{2B142110-CCDF-34E5-4452-D55DC6B2E0C7}"/>
              </a:ext>
            </a:extLst>
          </p:cNvPr>
          <p:cNvSpPr txBox="1"/>
          <p:nvPr/>
        </p:nvSpPr>
        <p:spPr>
          <a:xfrm>
            <a:off x="1890591" y="6062533"/>
            <a:ext cx="3991217" cy="338554"/>
          </a:xfrm>
          <a:prstGeom prst="rect">
            <a:avLst/>
          </a:prstGeom>
          <a:noFill/>
        </p:spPr>
        <p:txBody>
          <a:bodyPr wrap="square" rtlCol="0">
            <a:spAutoFit/>
          </a:bodyPr>
          <a:lstStyle/>
          <a:p>
            <a:pPr algn="ctr"/>
            <a:r>
              <a:rPr lang="en-US" sz="1600" b="1" u="sng">
                <a:solidFill>
                  <a:schemeClr val="bg1"/>
                </a:solidFill>
                <a:latin typeface="Helvetica" panose="020B0403020202020204" pitchFamily="34" charset="0"/>
              </a:rPr>
              <a:t>Programmatic TV Devices &amp; Platforms</a:t>
            </a:r>
          </a:p>
        </p:txBody>
      </p:sp>
      <p:sp>
        <p:nvSpPr>
          <p:cNvPr id="22" name="TextBox 21">
            <a:extLst>
              <a:ext uri="{FF2B5EF4-FFF2-40B4-BE49-F238E27FC236}">
                <a16:creationId xmlns:a16="http://schemas.microsoft.com/office/drawing/2014/main" id="{45A84A86-7FA3-E95F-76EB-6AEC30A2B794}"/>
              </a:ext>
            </a:extLst>
          </p:cNvPr>
          <p:cNvSpPr txBox="1"/>
          <p:nvPr/>
        </p:nvSpPr>
        <p:spPr>
          <a:xfrm>
            <a:off x="768248" y="8389735"/>
            <a:ext cx="6427895" cy="246221"/>
          </a:xfrm>
          <a:prstGeom prst="rect">
            <a:avLst/>
          </a:prstGeom>
          <a:noFill/>
        </p:spPr>
        <p:txBody>
          <a:bodyPr wrap="square" rtlCol="0">
            <a:spAutoFit/>
          </a:bodyPr>
          <a:lstStyle/>
          <a:p>
            <a:pPr algn="ctr"/>
            <a:r>
              <a:rPr lang="en-US" sz="1000" i="1">
                <a:solidFill>
                  <a:srgbClr val="ED3C8D"/>
                </a:solidFill>
                <a:latin typeface="Helvetica" panose="020B0403020202020204" pitchFamily="34" charset="0"/>
              </a:rPr>
              <a:t>Sampling of premium content where programmatic TV ads could be delivered</a:t>
            </a:r>
          </a:p>
        </p:txBody>
      </p:sp>
      <p:pic>
        <p:nvPicPr>
          <p:cNvPr id="1026" name="Picture 2" descr="The Oscars launches new logo - Design Week">
            <a:extLst>
              <a:ext uri="{FF2B5EF4-FFF2-40B4-BE49-F238E27FC236}">
                <a16:creationId xmlns:a16="http://schemas.microsoft.com/office/drawing/2014/main" id="{9BD62A92-1B3F-F278-08A7-C65A7E9BAB70}"/>
              </a:ext>
            </a:extLst>
          </p:cNvPr>
          <p:cNvPicPr>
            <a:picLocks noChangeAspect="1" noChangeArrowheads="1"/>
          </p:cNvPicPr>
          <p:nvPr/>
        </p:nvPicPr>
        <p:blipFill rotWithShape="1">
          <a:blip r:embed="rId7"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5042" y="7581590"/>
            <a:ext cx="868006" cy="2233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65F24DE-0494-D999-49EF-703DC2D3E22F}"/>
              </a:ext>
            </a:extLst>
          </p:cNvPr>
          <p:cNvPicPr>
            <a:picLocks noChangeAspect="1" noChangeArrowheads="1"/>
          </p:cNvPicPr>
          <p:nvPr/>
        </p:nvPicPr>
        <p:blipFill>
          <a:blip r:embed="rId8" cstate="hqprint">
            <a:extLst>
              <a:ext uri="{28A0092B-C50C-407E-A947-70E740481C1C}">
                <a14:useLocalDpi xmlns:a14="http://schemas.microsoft.com/office/drawing/2010/main"/>
              </a:ext>
            </a:extLst>
          </a:blip>
          <a:srcRect/>
          <a:stretch>
            <a:fillRect/>
          </a:stretch>
        </p:blipFill>
        <p:spPr bwMode="auto">
          <a:xfrm>
            <a:off x="4102181" y="7614179"/>
            <a:ext cx="652145" cy="2795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29F30AD-5353-7BFC-CCCE-2854FCB6330D}"/>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1714438" y="7597620"/>
            <a:ext cx="1537727" cy="24466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ime Video Reveals New Thursday Night Football Logo Ahead ...">
            <a:extLst>
              <a:ext uri="{FF2B5EF4-FFF2-40B4-BE49-F238E27FC236}">
                <a16:creationId xmlns:a16="http://schemas.microsoft.com/office/drawing/2014/main" id="{D8B14628-E92F-01F3-EC09-08F5F3A80695}"/>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720192" y="7921754"/>
            <a:ext cx="648450" cy="5507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8645417D-BA73-35AD-EA31-A816B1E597DB}"/>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4614921" y="7987108"/>
            <a:ext cx="833968" cy="4701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Georgie &amp; Mandy's First Marriage | Television Academy">
            <a:extLst>
              <a:ext uri="{FF2B5EF4-FFF2-40B4-BE49-F238E27FC236}">
                <a16:creationId xmlns:a16="http://schemas.microsoft.com/office/drawing/2014/main" id="{28EFF146-0D7C-C45B-C7D4-B3051864BD51}"/>
              </a:ext>
            </a:extLst>
          </p:cNvPr>
          <p:cNvPicPr>
            <a:picLocks noChangeAspect="1" noChangeArrowheads="1"/>
          </p:cNvPicPr>
          <p:nvPr/>
        </p:nvPicPr>
        <p:blipFill>
          <a:blip r:embed="rId12"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84159" y="7996343"/>
            <a:ext cx="868006" cy="45439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aturday Night Live | NBC Wiki | Fandom">
            <a:extLst>
              <a:ext uri="{FF2B5EF4-FFF2-40B4-BE49-F238E27FC236}">
                <a16:creationId xmlns:a16="http://schemas.microsoft.com/office/drawing/2014/main" id="{0BFC46B1-C442-219E-AD61-82B8C67EBDE9}"/>
              </a:ext>
            </a:extLst>
          </p:cNvPr>
          <p:cNvPicPr>
            <a:picLocks noChangeAspect="1" noChangeArrowheads="1"/>
          </p:cNvPicPr>
          <p:nvPr/>
        </p:nvPicPr>
        <p:blipFill>
          <a:blip r:embed="rId13" cstate="hqprint">
            <a:extLst>
              <a:ext uri="{28A0092B-C50C-407E-A947-70E740481C1C}">
                <a14:useLocalDpi xmlns:a14="http://schemas.microsoft.com/office/drawing/2010/main"/>
              </a:ext>
            </a:extLst>
          </a:blip>
          <a:srcRect/>
          <a:stretch>
            <a:fillRect/>
          </a:stretch>
        </p:blipFill>
        <p:spPr bwMode="auto">
          <a:xfrm>
            <a:off x="3439911" y="7569083"/>
            <a:ext cx="368119" cy="39714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he Traitors (TV Series 2023- ) - Logos — The Movie Database (TMDB)">
            <a:extLst>
              <a:ext uri="{FF2B5EF4-FFF2-40B4-BE49-F238E27FC236}">
                <a16:creationId xmlns:a16="http://schemas.microsoft.com/office/drawing/2014/main" id="{DE3AEB14-A583-D842-45E2-B7A0128F5EBE}"/>
              </a:ext>
            </a:extLst>
          </p:cNvPr>
          <p:cNvPicPr>
            <a:picLocks noChangeAspect="1" noChangeArrowheads="1"/>
          </p:cNvPicPr>
          <p:nvPr/>
        </p:nvPicPr>
        <p:blipFill>
          <a:blip r:embed="rId14" cstate="hqprint">
            <a:extLst>
              <a:ext uri="{28A0092B-C50C-407E-A947-70E740481C1C}">
                <a14:useLocalDpi xmlns:a14="http://schemas.microsoft.com/office/drawing/2010/main"/>
              </a:ext>
            </a:extLst>
          </a:blip>
          <a:srcRect/>
          <a:stretch>
            <a:fillRect/>
          </a:stretch>
        </p:blipFill>
        <p:spPr bwMode="auto">
          <a:xfrm>
            <a:off x="3431484" y="8078172"/>
            <a:ext cx="954807" cy="28804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NCAA Division I men's basketball tournament - Wikipedia">
            <a:extLst>
              <a:ext uri="{FF2B5EF4-FFF2-40B4-BE49-F238E27FC236}">
                <a16:creationId xmlns:a16="http://schemas.microsoft.com/office/drawing/2014/main" id="{69BA3701-4054-CDFC-EDEA-4B328B1047D2}"/>
              </a:ext>
            </a:extLst>
          </p:cNvPr>
          <p:cNvPicPr>
            <a:picLocks noChangeAspect="1" noChangeArrowheads="1"/>
          </p:cNvPicPr>
          <p:nvPr/>
        </p:nvPicPr>
        <p:blipFill>
          <a:blip r:embed="rId15" cstate="hqprint">
            <a:extLst>
              <a:ext uri="{28A0092B-C50C-407E-A947-70E740481C1C}">
                <a14:useLocalDpi xmlns:a14="http://schemas.microsoft.com/office/drawing/2010/main"/>
              </a:ext>
            </a:extLst>
          </a:blip>
          <a:srcRect/>
          <a:stretch>
            <a:fillRect/>
          </a:stretch>
        </p:blipFill>
        <p:spPr bwMode="auto">
          <a:xfrm>
            <a:off x="4921652" y="7582121"/>
            <a:ext cx="868006" cy="37106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ndor (TV series) - Wikipedia">
            <a:extLst>
              <a:ext uri="{FF2B5EF4-FFF2-40B4-BE49-F238E27FC236}">
                <a16:creationId xmlns:a16="http://schemas.microsoft.com/office/drawing/2014/main" id="{F7B974A0-5E27-0A45-4A8F-D554476B42AF}"/>
              </a:ext>
            </a:extLst>
          </p:cNvPr>
          <p:cNvPicPr>
            <a:picLocks noChangeAspect="1" noChangeArrowheads="1"/>
          </p:cNvPicPr>
          <p:nvPr/>
        </p:nvPicPr>
        <p:blipFill>
          <a:blip r:embed="rId16" cstate="hqprint">
            <a:extLst>
              <a:ext uri="{28A0092B-C50C-407E-A947-70E740481C1C}">
                <a14:useLocalDpi xmlns:a14="http://schemas.microsoft.com/office/drawing/2010/main"/>
              </a:ext>
            </a:extLst>
          </a:blip>
          <a:srcRect/>
          <a:stretch>
            <a:fillRect/>
          </a:stretch>
        </p:blipFill>
        <p:spPr bwMode="auto">
          <a:xfrm>
            <a:off x="1443261" y="8043890"/>
            <a:ext cx="652145" cy="2918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atch America's Got Talent Online: Free Streaming &amp; Catch Up TV in  Australia | 7plus">
            <a:extLst>
              <a:ext uri="{FF2B5EF4-FFF2-40B4-BE49-F238E27FC236}">
                <a16:creationId xmlns:a16="http://schemas.microsoft.com/office/drawing/2014/main" id="{17801711-FBB3-E160-D5FC-46B6623DF7D4}"/>
              </a:ext>
            </a:extLst>
          </p:cNvPr>
          <p:cNvPicPr>
            <a:picLocks noChangeAspect="1" noChangeArrowheads="1"/>
          </p:cNvPicPr>
          <p:nvPr/>
        </p:nvPicPr>
        <p:blipFill>
          <a:blip r:embed="rId17" cstate="hqprint">
            <a:extLst>
              <a:ext uri="{28A0092B-C50C-407E-A947-70E740481C1C}">
                <a14:useLocalDpi xmlns:a14="http://schemas.microsoft.com/office/drawing/2010/main"/>
              </a:ext>
            </a:extLst>
          </a:blip>
          <a:srcRect/>
          <a:stretch>
            <a:fillRect/>
          </a:stretch>
        </p:blipFill>
        <p:spPr bwMode="auto">
          <a:xfrm>
            <a:off x="6057962" y="7567691"/>
            <a:ext cx="773625" cy="3133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white background with black text&#10;&#10;AI-generated content may be incorrect.">
            <a:extLst>
              <a:ext uri="{FF2B5EF4-FFF2-40B4-BE49-F238E27FC236}">
                <a16:creationId xmlns:a16="http://schemas.microsoft.com/office/drawing/2014/main" id="{1E890BFA-3932-FB10-669C-122075DF4B1D}"/>
              </a:ext>
            </a:extLst>
          </p:cNvPr>
          <p:cNvPicPr>
            <a:picLocks noChangeAspect="1"/>
          </p:cNvPicPr>
          <p:nvPr/>
        </p:nvPicPr>
        <p:blipFill>
          <a:blip r:embed="rId18" cstate="hqprint">
            <a:clrChange>
              <a:clrFrom>
                <a:srgbClr val="FBFCFC"/>
              </a:clrFrom>
              <a:clrTo>
                <a:srgbClr val="FBFCFC">
                  <a:alpha val="0"/>
                </a:srgbClr>
              </a:clrTo>
            </a:clrChange>
            <a:extLst>
              <a:ext uri="{28A0092B-C50C-407E-A947-70E740481C1C}">
                <a14:useLocalDpi xmlns:a14="http://schemas.microsoft.com/office/drawing/2010/main"/>
              </a:ext>
            </a:extLst>
          </a:blip>
          <a:srcRect/>
          <a:stretch>
            <a:fillRect/>
          </a:stretch>
        </p:blipFill>
        <p:spPr>
          <a:xfrm>
            <a:off x="5503813" y="7977514"/>
            <a:ext cx="1388405" cy="480141"/>
          </a:xfrm>
          <a:prstGeom prst="rect">
            <a:avLst/>
          </a:prstGeom>
        </p:spPr>
      </p:pic>
      <p:pic>
        <p:nvPicPr>
          <p:cNvPr id="4" name="Picture 3">
            <a:extLst>
              <a:ext uri="{FF2B5EF4-FFF2-40B4-BE49-F238E27FC236}">
                <a16:creationId xmlns:a16="http://schemas.microsoft.com/office/drawing/2014/main" id="{2FAE3314-0330-7D5F-0FC8-995287B49BF6}"/>
              </a:ext>
            </a:extLst>
          </p:cNvPr>
          <p:cNvPicPr>
            <a:picLocks noChangeAspect="1"/>
          </p:cNvPicPr>
          <p:nvPr/>
        </p:nvPicPr>
        <p:blipFill rotWithShape="1">
          <a:blip r:embed="rId19" cstate="hq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6" name="Slide Number Placeholder 5">
            <a:extLst>
              <a:ext uri="{FF2B5EF4-FFF2-40B4-BE49-F238E27FC236}">
                <a16:creationId xmlns:a16="http://schemas.microsoft.com/office/drawing/2014/main" id="{866C2B6D-059E-685E-C1EB-5EB103675B9F}"/>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4CA0BCB7-0130-B0A8-2231-869259E89BB8}"/>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4" name="TextBox 23">
            <a:extLst>
              <a:ext uri="{FF2B5EF4-FFF2-40B4-BE49-F238E27FC236}">
                <a16:creationId xmlns:a16="http://schemas.microsoft.com/office/drawing/2014/main" id="{B7D66613-1EEC-B976-FCDB-D26809932397}"/>
              </a:ext>
            </a:extLst>
          </p:cNvPr>
          <p:cNvSpPr txBox="1"/>
          <p:nvPr/>
        </p:nvSpPr>
        <p:spPr>
          <a:xfrm>
            <a:off x="190234" y="1256470"/>
            <a:ext cx="7254953" cy="646331"/>
          </a:xfrm>
          <a:prstGeom prst="rect">
            <a:avLst/>
          </a:prstGeom>
          <a:noFill/>
        </p:spPr>
        <p:txBody>
          <a:bodyPr wrap="square" lIns="91440" tIns="45720" rIns="91440" bIns="45720" rtlCol="0" anchor="t">
            <a:spAutoFit/>
          </a:bodyPr>
          <a:lstStyle/>
          <a:p>
            <a:pPr>
              <a:defRPr/>
            </a:pPr>
            <a:r>
              <a:rPr lang="en-US" sz="2000" b="1">
                <a:solidFill>
                  <a:srgbClr val="1B1464"/>
                </a:solidFill>
                <a:latin typeface="Helvetica"/>
                <a:cs typeface="Helvetica"/>
              </a:rPr>
              <a:t>Programmatic TV</a:t>
            </a:r>
            <a:endParaRPr kumimoji="0" lang="en-US" sz="2000" b="1" i="0" u="none" strike="noStrike" kern="1200" cap="none" spc="0" normalizeH="0" baseline="0" noProof="0">
              <a:ln>
                <a:noFill/>
              </a:ln>
              <a:solidFill>
                <a:srgbClr val="1B1464"/>
              </a:solidFill>
              <a:effectLst/>
              <a:uLnTx/>
              <a:uFillTx/>
              <a:latin typeface="Helvetica"/>
              <a:cs typeface="Helvetica"/>
            </a:endParaRPr>
          </a:p>
          <a:p>
            <a:pPr>
              <a:defRPr/>
            </a:pPr>
            <a:r>
              <a:rPr lang="en-US" sz="1600" i="1">
                <a:solidFill>
                  <a:srgbClr val="1B1464"/>
                </a:solidFill>
                <a:latin typeface="Helvetica"/>
                <a:cs typeface="Helvetica"/>
              </a:rPr>
              <a:t>Understanding the evolution of buying and selling TV advertising</a:t>
            </a:r>
            <a:endParaRPr lang="en-US" i="1"/>
          </a:p>
        </p:txBody>
      </p:sp>
      <p:sp>
        <p:nvSpPr>
          <p:cNvPr id="23" name="Rounded Rectangle 22">
            <a:extLst>
              <a:ext uri="{FF2B5EF4-FFF2-40B4-BE49-F238E27FC236}">
                <a16:creationId xmlns:a16="http://schemas.microsoft.com/office/drawing/2014/main" id="{39288970-D0DF-B5A0-DBF0-1B807A389C77}"/>
              </a:ext>
            </a:extLst>
          </p:cNvPr>
          <p:cNvSpPr/>
          <p:nvPr/>
        </p:nvSpPr>
        <p:spPr>
          <a:xfrm>
            <a:off x="204653" y="5135063"/>
            <a:ext cx="7330877" cy="728157"/>
          </a:xfrm>
          <a:prstGeom prst="roundRect">
            <a:avLst>
              <a:gd name="adj" fmla="val 0"/>
            </a:avLst>
          </a:prstGeom>
          <a:solidFill>
            <a:schemeClr val="bg1"/>
          </a:solidFill>
          <a:ln w="28575">
            <a:solidFill>
              <a:srgbClr val="1B146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9691CD1-771B-BC4A-3419-091AA6D2B874}"/>
              </a:ext>
            </a:extLst>
          </p:cNvPr>
          <p:cNvSpPr/>
          <p:nvPr/>
        </p:nvSpPr>
        <p:spPr>
          <a:xfrm>
            <a:off x="265428" y="5177299"/>
            <a:ext cx="7302319" cy="806290"/>
          </a:xfrm>
          <a:prstGeom prst="rect">
            <a:avLst/>
          </a:prstGeom>
          <a:noFill/>
          <a:ln w="19050">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a:solidFill>
                  <a:srgbClr val="1B1464"/>
                </a:solidFill>
                <a:latin typeface="Helvetica" pitchFamily="2" charset="0"/>
              </a:rPr>
              <a:t>Programmatic TV advertising provides marketers with an opportunity to automate the ad buying process of premium video content, enabling advertisers to reach audiences consuming premium content across multiple devices and platforms in an automated and efficient way.</a:t>
            </a:r>
          </a:p>
        </p:txBody>
      </p:sp>
      <p:sp>
        <p:nvSpPr>
          <p:cNvPr id="30" name="Text Box 6">
            <a:extLst>
              <a:ext uri="{FF2B5EF4-FFF2-40B4-BE49-F238E27FC236}">
                <a16:creationId xmlns:a16="http://schemas.microsoft.com/office/drawing/2014/main" id="{06FDE3B7-CDFB-0E8A-F341-AF598A9156C1}"/>
              </a:ext>
            </a:extLst>
          </p:cNvPr>
          <p:cNvSpPr txBox="1"/>
          <p:nvPr/>
        </p:nvSpPr>
        <p:spPr>
          <a:xfrm>
            <a:off x="222613" y="4751660"/>
            <a:ext cx="3056394" cy="311898"/>
          </a:xfrm>
          <a:prstGeom prst="rect">
            <a:avLst/>
          </a:prstGeom>
          <a:solidFill>
            <a:srgbClr val="1B1464"/>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R="0">
              <a:lnSpc>
                <a:spcPct val="107000"/>
              </a:lnSpc>
              <a:spcBef>
                <a:spcPts val="0"/>
              </a:spcBef>
              <a:spcAft>
                <a:spcPts val="800"/>
              </a:spcAft>
              <a:defRPr sz="11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defRPr>
            </a:lvl1pPr>
          </a:lstStyle>
          <a:p>
            <a:r>
              <a:rPr lang="en-US" sz="1200">
                <a:solidFill>
                  <a:schemeClr val="bg1"/>
                </a:solidFill>
              </a:rPr>
              <a:t>Programmatic TV Advertising Defined</a:t>
            </a:r>
          </a:p>
        </p:txBody>
      </p:sp>
      <p:sp>
        <p:nvSpPr>
          <p:cNvPr id="3" name="TextBox 2">
            <a:extLst>
              <a:ext uri="{FF2B5EF4-FFF2-40B4-BE49-F238E27FC236}">
                <a16:creationId xmlns:a16="http://schemas.microsoft.com/office/drawing/2014/main" id="{34E276D0-747E-0646-975C-503FE633A0B2}"/>
              </a:ext>
            </a:extLst>
          </p:cNvPr>
          <p:cNvSpPr txBox="1"/>
          <p:nvPr/>
        </p:nvSpPr>
        <p:spPr>
          <a:xfrm>
            <a:off x="443052" y="9526432"/>
            <a:ext cx="4896755" cy="215444"/>
          </a:xfrm>
          <a:prstGeom prst="rect">
            <a:avLst/>
          </a:prstGeom>
          <a:noFill/>
        </p:spPr>
        <p:txBody>
          <a:bodyPr wrap="square" rtlCol="0">
            <a:spAutoFit/>
          </a:bodyPr>
          <a:lstStyle/>
          <a:p>
            <a:r>
              <a:rPr lang="en-US" sz="800">
                <a:solidFill>
                  <a:srgbClr val="1B1464"/>
                </a:solidFill>
                <a:latin typeface="Helvetica" panose="020B0403020202020204" pitchFamily="34" charset="0"/>
              </a:rPr>
              <a:t>*Streaming TV includes devices (sticks, dongles, pucks, etc.) and apps</a:t>
            </a:r>
          </a:p>
        </p:txBody>
      </p:sp>
      <p:pic>
        <p:nvPicPr>
          <p:cNvPr id="32" name="Picture 31">
            <a:extLst>
              <a:ext uri="{FF2B5EF4-FFF2-40B4-BE49-F238E27FC236}">
                <a16:creationId xmlns:a16="http://schemas.microsoft.com/office/drawing/2014/main" id="{0C3393BE-ACB2-48B6-236F-A0DF7C85E867}"/>
              </a:ext>
            </a:extLst>
          </p:cNvPr>
          <p:cNvPicPr>
            <a:picLocks noChangeAspect="1"/>
          </p:cNvPicPr>
          <p:nvPr/>
        </p:nvPicPr>
        <p:blipFill>
          <a:blip r:embed="rId20">
            <a:alphaModFix amt="85000"/>
            <a:extLst>
              <a:ext uri="{28A0092B-C50C-407E-A947-70E740481C1C}">
                <a14:useLocalDpi xmlns:a14="http://schemas.microsoft.com/office/drawing/2010/main" val="0"/>
              </a:ext>
            </a:extLst>
          </a:blip>
          <a:srcRect l="776" t="2905" r="776" b="11157"/>
          <a:stretch>
            <a:fillRect/>
          </a:stretch>
        </p:blipFill>
        <p:spPr bwMode="auto">
          <a:xfrm>
            <a:off x="0" y="0"/>
            <a:ext cx="7772400" cy="1085148"/>
          </a:xfrm>
          <a:prstGeom prst="rect">
            <a:avLst/>
          </a:prstGeom>
          <a:noFill/>
          <a:ln>
            <a:noFill/>
          </a:ln>
        </p:spPr>
      </p:pic>
    </p:spTree>
    <p:extLst>
      <p:ext uri="{BB962C8B-B14F-4D97-AF65-F5344CB8AC3E}">
        <p14:creationId xmlns:p14="http://schemas.microsoft.com/office/powerpoint/2010/main" val="762543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1CEAF-41FF-C90E-442C-C2BCA2FFC0B9}"/>
            </a:ext>
          </a:extLst>
        </p:cNvPr>
        <p:cNvGrpSpPr/>
        <p:nvPr/>
      </p:nvGrpSpPr>
      <p:grpSpPr>
        <a:xfrm>
          <a:off x="0" y="0"/>
          <a:ext cx="0" cy="0"/>
          <a:chOff x="0" y="0"/>
          <a:chExt cx="0" cy="0"/>
        </a:xfrm>
      </p:grpSpPr>
      <p:sp>
        <p:nvSpPr>
          <p:cNvPr id="11" name="Rounded Rectangle 10">
            <a:extLst>
              <a:ext uri="{FF2B5EF4-FFF2-40B4-BE49-F238E27FC236}">
                <a16:creationId xmlns:a16="http://schemas.microsoft.com/office/drawing/2014/main" id="{7E4DCBF5-F53F-F431-5F34-A91006D7876B}"/>
              </a:ext>
            </a:extLst>
          </p:cNvPr>
          <p:cNvSpPr/>
          <p:nvPr/>
        </p:nvSpPr>
        <p:spPr>
          <a:xfrm>
            <a:off x="222613" y="2311746"/>
            <a:ext cx="7243564" cy="736290"/>
          </a:xfrm>
          <a:prstGeom prst="roundRect">
            <a:avLst>
              <a:gd name="adj" fmla="val 0"/>
            </a:avLst>
          </a:prstGeom>
          <a:solidFill>
            <a:schemeClr val="bg1"/>
          </a:solidFill>
          <a:ln>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7837D47-6839-F47F-440F-19DCED1A51B0}"/>
              </a:ext>
            </a:extLst>
          </p:cNvPr>
          <p:cNvPicPr>
            <a:picLocks noChangeAspect="1"/>
          </p:cNvPicPr>
          <p:nvPr/>
        </p:nvPicPr>
        <p:blipFill>
          <a:blip r:embed="rId3" cstate="hqprint">
            <a:lum bright="70000" contrast="-70000"/>
            <a:extLst>
              <a:ext uri="{28A0092B-C50C-407E-A947-70E740481C1C}">
                <a14:useLocalDpi xmlns:a14="http://schemas.microsoft.com/office/drawing/2010/main"/>
              </a:ext>
            </a:extLst>
          </a:blip>
          <a:stretch>
            <a:fillRect/>
          </a:stretch>
        </p:blipFill>
        <p:spPr>
          <a:xfrm>
            <a:off x="5732428" y="655176"/>
            <a:ext cx="931176" cy="399842"/>
          </a:xfrm>
          <a:prstGeom prst="rect">
            <a:avLst/>
          </a:prstGeom>
        </p:spPr>
      </p:pic>
      <p:pic>
        <p:nvPicPr>
          <p:cNvPr id="14" name="Picture 13">
            <a:extLst>
              <a:ext uri="{FF2B5EF4-FFF2-40B4-BE49-F238E27FC236}">
                <a16:creationId xmlns:a16="http://schemas.microsoft.com/office/drawing/2014/main" id="{734DDEEA-3582-A77B-D4E1-C77FF26ECCC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15" name="Slide Number Placeholder 5">
            <a:extLst>
              <a:ext uri="{FF2B5EF4-FFF2-40B4-BE49-F238E27FC236}">
                <a16:creationId xmlns:a16="http://schemas.microsoft.com/office/drawing/2014/main" id="{827A878C-51EC-2C9C-0AED-1542BFA911D3}"/>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99FE9C73-0511-6159-6974-7C5E3C7DBFF4}"/>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graphicFrame>
        <p:nvGraphicFramePr>
          <p:cNvPr id="8" name="Chart 7">
            <a:extLst>
              <a:ext uri="{FF2B5EF4-FFF2-40B4-BE49-F238E27FC236}">
                <a16:creationId xmlns:a16="http://schemas.microsoft.com/office/drawing/2014/main" id="{0598692C-C493-27D5-41F4-21465BCA4673}"/>
              </a:ext>
            </a:extLst>
          </p:cNvPr>
          <p:cNvGraphicFramePr/>
          <p:nvPr>
            <p:extLst>
              <p:ext uri="{D42A27DB-BD31-4B8C-83A1-F6EECF244321}">
                <p14:modId xmlns:p14="http://schemas.microsoft.com/office/powerpoint/2010/main" val="117010748"/>
              </p:ext>
            </p:extLst>
          </p:nvPr>
        </p:nvGraphicFramePr>
        <p:xfrm>
          <a:off x="188129" y="3145273"/>
          <a:ext cx="7406471" cy="3791134"/>
        </p:xfrm>
        <a:graphic>
          <a:graphicData uri="http://schemas.openxmlformats.org/drawingml/2006/chart">
            <c:chart xmlns:c="http://schemas.openxmlformats.org/drawingml/2006/chart" xmlns:r="http://schemas.openxmlformats.org/officeDocument/2006/relationships" r:id="rId5"/>
          </a:graphicData>
        </a:graphic>
      </p:graphicFrame>
      <p:cxnSp>
        <p:nvCxnSpPr>
          <p:cNvPr id="13" name="Straight Connector 12">
            <a:extLst>
              <a:ext uri="{FF2B5EF4-FFF2-40B4-BE49-F238E27FC236}">
                <a16:creationId xmlns:a16="http://schemas.microsoft.com/office/drawing/2014/main" id="{9098EFBC-8FC2-6396-A047-A0C0238704DE}"/>
              </a:ext>
            </a:extLst>
          </p:cNvPr>
          <p:cNvCxnSpPr>
            <a:cxnSpLocks/>
          </p:cNvCxnSpPr>
          <p:nvPr/>
        </p:nvCxnSpPr>
        <p:spPr>
          <a:xfrm>
            <a:off x="609600" y="6818356"/>
            <a:ext cx="6553201" cy="0"/>
          </a:xfrm>
          <a:prstGeom prst="line">
            <a:avLst/>
          </a:prstGeom>
          <a:ln w="9525">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DF9D225C-6309-20F2-17EA-C29ECE34E957}"/>
              </a:ext>
            </a:extLst>
          </p:cNvPr>
          <p:cNvSpPr/>
          <p:nvPr/>
        </p:nvSpPr>
        <p:spPr>
          <a:xfrm>
            <a:off x="5303218" y="4291898"/>
            <a:ext cx="2079349" cy="2388674"/>
          </a:xfrm>
          <a:prstGeom prst="roundRect">
            <a:avLst/>
          </a:prstGeom>
          <a:solidFill>
            <a:schemeClr val="bg1"/>
          </a:solidFill>
          <a:ln w="19050">
            <a:solidFill>
              <a:srgbClr val="4EBEA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0" b="1">
                <a:ln>
                  <a:solidFill>
                    <a:srgbClr val="1B1464"/>
                  </a:solidFill>
                </a:ln>
                <a:solidFill>
                  <a:srgbClr val="4EBEA4"/>
                </a:solidFill>
                <a:latin typeface="Helvetica" panose="020B0403020202020204"/>
              </a:rPr>
              <a:t>1</a:t>
            </a:r>
            <a:r>
              <a:rPr lang="en-US" sz="2000" b="1">
                <a:ln>
                  <a:solidFill>
                    <a:srgbClr val="1B1464"/>
                  </a:solidFill>
                </a:ln>
                <a:solidFill>
                  <a:srgbClr val="4EBEA4"/>
                </a:solidFill>
                <a:latin typeface="Helvetica" panose="020B0403020202020204"/>
              </a:rPr>
              <a:t>in </a:t>
            </a:r>
            <a:r>
              <a:rPr lang="en-US" sz="8000" b="1">
                <a:ln>
                  <a:solidFill>
                    <a:srgbClr val="1B1464"/>
                  </a:solidFill>
                </a:ln>
                <a:solidFill>
                  <a:srgbClr val="4EBEA4"/>
                </a:solidFill>
                <a:latin typeface="Helvetica" panose="020B0403020202020204"/>
              </a:rPr>
              <a:t>5</a:t>
            </a:r>
          </a:p>
          <a:p>
            <a:pPr algn="ctr"/>
            <a:endParaRPr lang="en-US" sz="8000" b="1">
              <a:ln>
                <a:solidFill>
                  <a:srgbClr val="1B1464"/>
                </a:solidFill>
              </a:ln>
              <a:solidFill>
                <a:srgbClr val="4EBEA4"/>
              </a:solidFill>
              <a:latin typeface="Helvetica" panose="020B0403020202020204"/>
            </a:endParaRPr>
          </a:p>
        </p:txBody>
      </p:sp>
      <p:sp>
        <p:nvSpPr>
          <p:cNvPr id="12" name="Rectangle: Rounded Corners 11">
            <a:extLst>
              <a:ext uri="{FF2B5EF4-FFF2-40B4-BE49-F238E27FC236}">
                <a16:creationId xmlns:a16="http://schemas.microsoft.com/office/drawing/2014/main" id="{F2773C16-8103-9D59-7A7F-CE389E5F092D}"/>
              </a:ext>
            </a:extLst>
          </p:cNvPr>
          <p:cNvSpPr/>
          <p:nvPr/>
        </p:nvSpPr>
        <p:spPr>
          <a:xfrm>
            <a:off x="330865" y="7407306"/>
            <a:ext cx="2000991" cy="1026274"/>
          </a:xfrm>
          <a:prstGeom prst="roundRect">
            <a:avLst/>
          </a:prstGeom>
          <a:solidFill>
            <a:srgbClr val="E2E8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descr="A blue and white logo&#10;&#10;AI-generated content may be incorrect.">
            <a:extLst>
              <a:ext uri="{FF2B5EF4-FFF2-40B4-BE49-F238E27FC236}">
                <a16:creationId xmlns:a16="http://schemas.microsoft.com/office/drawing/2014/main" id="{2D65A36D-67F4-6BAF-57F3-16BFD75289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514" y="7834697"/>
            <a:ext cx="409246" cy="409246"/>
          </a:xfrm>
          <a:prstGeom prst="rect">
            <a:avLst/>
          </a:prstGeom>
        </p:spPr>
      </p:pic>
      <p:sp>
        <p:nvSpPr>
          <p:cNvPr id="21" name="TextBox 20">
            <a:extLst>
              <a:ext uri="{FF2B5EF4-FFF2-40B4-BE49-F238E27FC236}">
                <a16:creationId xmlns:a16="http://schemas.microsoft.com/office/drawing/2014/main" id="{145EA3C1-A6DA-E45A-7628-0049A2CAC60E}"/>
              </a:ext>
            </a:extLst>
          </p:cNvPr>
          <p:cNvSpPr txBox="1"/>
          <p:nvPr/>
        </p:nvSpPr>
        <p:spPr>
          <a:xfrm>
            <a:off x="1038782" y="7746933"/>
            <a:ext cx="1017425"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solidFill>
                    <a:srgbClr val="1B1464"/>
                  </a:solidFill>
                </a:ln>
                <a:solidFill>
                  <a:srgbClr val="1B1464"/>
                </a:solidFill>
                <a:effectLst/>
                <a:uLnTx/>
                <a:uFillTx/>
                <a:latin typeface="Helvetica" panose="020B0403020202020204"/>
                <a:ea typeface="+mn-ea"/>
                <a:cs typeface="Helvetica" panose="020B0403020202020204"/>
              </a:rPr>
              <a:t>70% </a:t>
            </a:r>
          </a:p>
        </p:txBody>
      </p:sp>
      <p:sp>
        <p:nvSpPr>
          <p:cNvPr id="22" name="TextBox 21">
            <a:extLst>
              <a:ext uri="{FF2B5EF4-FFF2-40B4-BE49-F238E27FC236}">
                <a16:creationId xmlns:a16="http://schemas.microsoft.com/office/drawing/2014/main" id="{656A6663-B539-0FCE-1132-B8D6A4373BE0}"/>
              </a:ext>
            </a:extLst>
          </p:cNvPr>
          <p:cNvSpPr txBox="1"/>
          <p:nvPr/>
        </p:nvSpPr>
        <p:spPr>
          <a:xfrm>
            <a:off x="554303" y="7470309"/>
            <a:ext cx="155411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Reach / Frequency</a:t>
            </a:r>
          </a:p>
        </p:txBody>
      </p:sp>
      <p:sp>
        <p:nvSpPr>
          <p:cNvPr id="23" name="Rectangle: Rounded Corners 22">
            <a:extLst>
              <a:ext uri="{FF2B5EF4-FFF2-40B4-BE49-F238E27FC236}">
                <a16:creationId xmlns:a16="http://schemas.microsoft.com/office/drawing/2014/main" id="{F387B9E1-D326-2DE3-4314-8DEBE2864328}"/>
              </a:ext>
            </a:extLst>
          </p:cNvPr>
          <p:cNvSpPr/>
          <p:nvPr/>
        </p:nvSpPr>
        <p:spPr>
          <a:xfrm>
            <a:off x="2885705" y="7407306"/>
            <a:ext cx="2000991" cy="1026274"/>
          </a:xfrm>
          <a:prstGeom prst="roundRect">
            <a:avLst/>
          </a:prstGeom>
          <a:solidFill>
            <a:srgbClr val="E2E8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descr="A blue line drawing of a funnel with gears and dollar sign&#10;&#10;AI-generated content may be incorrect.">
            <a:extLst>
              <a:ext uri="{FF2B5EF4-FFF2-40B4-BE49-F238E27FC236}">
                <a16:creationId xmlns:a16="http://schemas.microsoft.com/office/drawing/2014/main" id="{D3165B44-D710-9778-DB7D-78C31F409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0341" y="7791726"/>
            <a:ext cx="495188" cy="495188"/>
          </a:xfrm>
          <a:prstGeom prst="rect">
            <a:avLst/>
          </a:prstGeom>
        </p:spPr>
      </p:pic>
      <p:sp>
        <p:nvSpPr>
          <p:cNvPr id="25" name="TextBox 24">
            <a:extLst>
              <a:ext uri="{FF2B5EF4-FFF2-40B4-BE49-F238E27FC236}">
                <a16:creationId xmlns:a16="http://schemas.microsoft.com/office/drawing/2014/main" id="{1676625E-7A4F-BC69-620C-65DF4F7A5000}"/>
              </a:ext>
            </a:extLst>
          </p:cNvPr>
          <p:cNvSpPr txBox="1"/>
          <p:nvPr/>
        </p:nvSpPr>
        <p:spPr>
          <a:xfrm>
            <a:off x="3626630" y="7746933"/>
            <a:ext cx="1017425"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solidFill>
                    <a:srgbClr val="1B1464"/>
                  </a:solidFill>
                </a:ln>
                <a:solidFill>
                  <a:srgbClr val="00BFF2"/>
                </a:solidFill>
                <a:effectLst/>
                <a:uLnTx/>
                <a:uFillTx/>
                <a:latin typeface="Helvetica" panose="020B0403020202020204"/>
                <a:ea typeface="+mn-ea"/>
                <a:cs typeface="Helvetica" panose="020B0403020202020204"/>
              </a:rPr>
              <a:t>69% </a:t>
            </a:r>
          </a:p>
        </p:txBody>
      </p:sp>
      <p:sp>
        <p:nvSpPr>
          <p:cNvPr id="26" name="TextBox 25">
            <a:extLst>
              <a:ext uri="{FF2B5EF4-FFF2-40B4-BE49-F238E27FC236}">
                <a16:creationId xmlns:a16="http://schemas.microsoft.com/office/drawing/2014/main" id="{976D908B-A4AE-843B-6F97-0A9485FB5F61}"/>
              </a:ext>
            </a:extLst>
          </p:cNvPr>
          <p:cNvSpPr txBox="1"/>
          <p:nvPr/>
        </p:nvSpPr>
        <p:spPr>
          <a:xfrm>
            <a:off x="3109143" y="7484307"/>
            <a:ext cx="1554115"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Conversion Rate</a:t>
            </a:r>
          </a:p>
        </p:txBody>
      </p:sp>
      <p:sp>
        <p:nvSpPr>
          <p:cNvPr id="27" name="Rectangle: Rounded Corners 26">
            <a:extLst>
              <a:ext uri="{FF2B5EF4-FFF2-40B4-BE49-F238E27FC236}">
                <a16:creationId xmlns:a16="http://schemas.microsoft.com/office/drawing/2014/main" id="{29B09079-7613-6FA9-A0D9-71C2378F08D4}"/>
              </a:ext>
            </a:extLst>
          </p:cNvPr>
          <p:cNvSpPr/>
          <p:nvPr/>
        </p:nvSpPr>
        <p:spPr>
          <a:xfrm>
            <a:off x="5440544" y="7407306"/>
            <a:ext cx="2000991" cy="1026274"/>
          </a:xfrm>
          <a:prstGeom prst="roundRect">
            <a:avLst/>
          </a:prstGeom>
          <a:solidFill>
            <a:srgbClr val="E2E8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descr="A pink arrow pointing at a pink arrow&#10;&#10;AI-generated content may be incorrect.">
            <a:extLst>
              <a:ext uri="{FF2B5EF4-FFF2-40B4-BE49-F238E27FC236}">
                <a16:creationId xmlns:a16="http://schemas.microsoft.com/office/drawing/2014/main" id="{B9BED45B-88B0-1979-2F2E-C4BF27E676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4408" y="7800186"/>
            <a:ext cx="495188" cy="495188"/>
          </a:xfrm>
          <a:prstGeom prst="rect">
            <a:avLst/>
          </a:prstGeom>
        </p:spPr>
      </p:pic>
      <p:sp>
        <p:nvSpPr>
          <p:cNvPr id="29" name="TextBox 28">
            <a:extLst>
              <a:ext uri="{FF2B5EF4-FFF2-40B4-BE49-F238E27FC236}">
                <a16:creationId xmlns:a16="http://schemas.microsoft.com/office/drawing/2014/main" id="{3667C5D7-275A-8474-C751-7676E6ED1AD5}"/>
              </a:ext>
            </a:extLst>
          </p:cNvPr>
          <p:cNvSpPr txBox="1"/>
          <p:nvPr/>
        </p:nvSpPr>
        <p:spPr>
          <a:xfrm>
            <a:off x="6202241" y="7755393"/>
            <a:ext cx="1017425"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solidFill>
                    <a:srgbClr val="1B1464"/>
                  </a:solidFill>
                </a:ln>
                <a:solidFill>
                  <a:srgbClr val="ED3C8D"/>
                </a:solidFill>
                <a:effectLst/>
                <a:uLnTx/>
                <a:uFillTx/>
                <a:latin typeface="Helvetica" panose="020B0403020202020204"/>
                <a:ea typeface="+mn-ea"/>
                <a:cs typeface="Helvetica" panose="020B0403020202020204"/>
              </a:rPr>
              <a:t>63% </a:t>
            </a:r>
          </a:p>
        </p:txBody>
      </p:sp>
      <p:sp>
        <p:nvSpPr>
          <p:cNvPr id="30" name="TextBox 29">
            <a:extLst>
              <a:ext uri="{FF2B5EF4-FFF2-40B4-BE49-F238E27FC236}">
                <a16:creationId xmlns:a16="http://schemas.microsoft.com/office/drawing/2014/main" id="{746C0969-747D-9CE9-AFA8-A82EE0208F79}"/>
              </a:ext>
            </a:extLst>
          </p:cNvPr>
          <p:cNvSpPr txBox="1"/>
          <p:nvPr/>
        </p:nvSpPr>
        <p:spPr>
          <a:xfrm>
            <a:off x="5498010" y="7466572"/>
            <a:ext cx="188605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Click-Through Rate </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(CTR)</a:t>
            </a:r>
          </a:p>
        </p:txBody>
      </p:sp>
      <p:sp>
        <p:nvSpPr>
          <p:cNvPr id="31" name="Rectangle: Rounded Corners 30">
            <a:extLst>
              <a:ext uri="{FF2B5EF4-FFF2-40B4-BE49-F238E27FC236}">
                <a16:creationId xmlns:a16="http://schemas.microsoft.com/office/drawing/2014/main" id="{5C048AA8-A25E-FDDA-6309-FC0B80EA78E1}"/>
              </a:ext>
            </a:extLst>
          </p:cNvPr>
          <p:cNvSpPr/>
          <p:nvPr/>
        </p:nvSpPr>
        <p:spPr>
          <a:xfrm>
            <a:off x="1506422" y="8500415"/>
            <a:ext cx="2000991" cy="1026274"/>
          </a:xfrm>
          <a:prstGeom prst="roundRect">
            <a:avLst/>
          </a:prstGeom>
          <a:solidFill>
            <a:srgbClr val="E2E8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descr="A stack of coins with green dollar signs&#10;&#10;AI-generated content may be incorrect.">
            <a:extLst>
              <a:ext uri="{FF2B5EF4-FFF2-40B4-BE49-F238E27FC236}">
                <a16:creationId xmlns:a16="http://schemas.microsoft.com/office/drawing/2014/main" id="{78D96C81-3A83-7843-74B1-F9D76BF936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8131" y="9008009"/>
            <a:ext cx="409246" cy="409246"/>
          </a:xfrm>
          <a:prstGeom prst="rect">
            <a:avLst/>
          </a:prstGeom>
        </p:spPr>
      </p:pic>
      <p:sp>
        <p:nvSpPr>
          <p:cNvPr id="33" name="TextBox 32">
            <a:extLst>
              <a:ext uri="{FF2B5EF4-FFF2-40B4-BE49-F238E27FC236}">
                <a16:creationId xmlns:a16="http://schemas.microsoft.com/office/drawing/2014/main" id="{D9BE3B24-B7D1-7CD3-4C61-048FCCE7D61D}"/>
              </a:ext>
            </a:extLst>
          </p:cNvPr>
          <p:cNvSpPr txBox="1"/>
          <p:nvPr/>
        </p:nvSpPr>
        <p:spPr>
          <a:xfrm>
            <a:off x="2258740" y="8920245"/>
            <a:ext cx="1017425"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solidFill>
                    <a:srgbClr val="1B1464"/>
                  </a:solidFill>
                </a:ln>
                <a:solidFill>
                  <a:srgbClr val="4EBEA4"/>
                </a:solidFill>
                <a:effectLst/>
                <a:uLnTx/>
                <a:uFillTx/>
                <a:latin typeface="Helvetica" panose="020B0403020202020204"/>
                <a:ea typeface="+mn-ea"/>
                <a:cs typeface="Helvetica" panose="020B0403020202020204"/>
              </a:rPr>
              <a:t>58% </a:t>
            </a:r>
          </a:p>
        </p:txBody>
      </p:sp>
      <p:sp>
        <p:nvSpPr>
          <p:cNvPr id="34" name="TextBox 33">
            <a:extLst>
              <a:ext uri="{FF2B5EF4-FFF2-40B4-BE49-F238E27FC236}">
                <a16:creationId xmlns:a16="http://schemas.microsoft.com/office/drawing/2014/main" id="{61D431F2-1084-3E22-F808-E8D31DFA87AD}"/>
              </a:ext>
            </a:extLst>
          </p:cNvPr>
          <p:cNvSpPr txBox="1"/>
          <p:nvPr/>
        </p:nvSpPr>
        <p:spPr>
          <a:xfrm>
            <a:off x="1566677" y="8541334"/>
            <a:ext cx="188048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Return on Ad Spend </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(ROAS)</a:t>
            </a:r>
          </a:p>
        </p:txBody>
      </p:sp>
      <p:sp>
        <p:nvSpPr>
          <p:cNvPr id="35" name="Rectangle: Rounded Corners 34">
            <a:extLst>
              <a:ext uri="{FF2B5EF4-FFF2-40B4-BE49-F238E27FC236}">
                <a16:creationId xmlns:a16="http://schemas.microsoft.com/office/drawing/2014/main" id="{DBF6D7D2-B149-DDD7-E496-5377FA1E85F7}"/>
              </a:ext>
            </a:extLst>
          </p:cNvPr>
          <p:cNvSpPr/>
          <p:nvPr/>
        </p:nvSpPr>
        <p:spPr>
          <a:xfrm>
            <a:off x="4264987" y="8500415"/>
            <a:ext cx="2000991" cy="1026274"/>
          </a:xfrm>
          <a:prstGeom prst="roundRect">
            <a:avLst/>
          </a:prstGeom>
          <a:solidFill>
            <a:srgbClr val="E2E8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descr="A purple line drawing of a chat bubble&#10;&#10;AI-generated content may be incorrect.">
            <a:extLst>
              <a:ext uri="{FF2B5EF4-FFF2-40B4-BE49-F238E27FC236}">
                <a16:creationId xmlns:a16="http://schemas.microsoft.com/office/drawing/2014/main" id="{587EE72B-460D-853C-3C5E-656EADAD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19299" y="8993499"/>
            <a:ext cx="450171" cy="450171"/>
          </a:xfrm>
          <a:prstGeom prst="rect">
            <a:avLst/>
          </a:prstGeom>
        </p:spPr>
      </p:pic>
      <p:sp>
        <p:nvSpPr>
          <p:cNvPr id="37" name="TextBox 36">
            <a:extLst>
              <a:ext uri="{FF2B5EF4-FFF2-40B4-BE49-F238E27FC236}">
                <a16:creationId xmlns:a16="http://schemas.microsoft.com/office/drawing/2014/main" id="{C734AADA-CF57-180C-83B6-323777C408E9}"/>
              </a:ext>
            </a:extLst>
          </p:cNvPr>
          <p:cNvSpPr txBox="1"/>
          <p:nvPr/>
        </p:nvSpPr>
        <p:spPr>
          <a:xfrm>
            <a:off x="5016749" y="8926197"/>
            <a:ext cx="1017425"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solidFill>
                    <a:srgbClr val="1B1464"/>
                  </a:solidFill>
                </a:ln>
                <a:solidFill>
                  <a:srgbClr val="A343FF"/>
                </a:solidFill>
                <a:effectLst/>
                <a:uLnTx/>
                <a:uFillTx/>
                <a:latin typeface="Helvetica" panose="020B0403020202020204"/>
                <a:ea typeface="+mn-ea"/>
                <a:cs typeface="Helvetica" panose="020B0403020202020204"/>
              </a:rPr>
              <a:t>46% </a:t>
            </a:r>
          </a:p>
        </p:txBody>
      </p:sp>
      <p:sp>
        <p:nvSpPr>
          <p:cNvPr id="38" name="TextBox 37">
            <a:extLst>
              <a:ext uri="{FF2B5EF4-FFF2-40B4-BE49-F238E27FC236}">
                <a16:creationId xmlns:a16="http://schemas.microsoft.com/office/drawing/2014/main" id="{019BD40C-D9AC-3807-2CDF-10A53F0BB401}"/>
              </a:ext>
            </a:extLst>
          </p:cNvPr>
          <p:cNvSpPr txBox="1"/>
          <p:nvPr/>
        </p:nvSpPr>
        <p:spPr>
          <a:xfrm>
            <a:off x="4325242" y="8597652"/>
            <a:ext cx="188048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Engagement Metrics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r>
              <a:rPr kumimoji="0" lang="en-US" sz="12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e.g</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likes, shares)</a:t>
            </a:r>
          </a:p>
        </p:txBody>
      </p:sp>
      <p:sp>
        <p:nvSpPr>
          <p:cNvPr id="43" name="TextBox 42">
            <a:extLst>
              <a:ext uri="{FF2B5EF4-FFF2-40B4-BE49-F238E27FC236}">
                <a16:creationId xmlns:a16="http://schemas.microsoft.com/office/drawing/2014/main" id="{CD618AB5-216D-CB59-7CA5-81B88A548FB5}"/>
              </a:ext>
            </a:extLst>
          </p:cNvPr>
          <p:cNvSpPr txBox="1"/>
          <p:nvPr/>
        </p:nvSpPr>
        <p:spPr>
          <a:xfrm>
            <a:off x="177800" y="6946793"/>
            <a:ext cx="7416800" cy="276999"/>
          </a:xfrm>
          <a:prstGeom prst="rect">
            <a:avLst/>
          </a:prstGeom>
          <a:noFill/>
        </p:spPr>
        <p:txBody>
          <a:bodyPr wrap="square" rtlCol="0">
            <a:spAutoFit/>
          </a:bodyPr>
          <a:lstStyle/>
          <a:p>
            <a:pPr algn="ctr" defTabSz="914400">
              <a:defRPr/>
            </a:pPr>
            <a:r>
              <a:rPr kumimoji="0" lang="en-US" sz="12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top 5 metrics marketers use to measure the effectiveness of programmatic campaigns</a:t>
            </a:r>
            <a:r>
              <a:rPr lang="en-US" sz="1100" b="1" baseline="30000">
                <a:solidFill>
                  <a:srgbClr val="1B1464"/>
                </a:solidFill>
                <a:latin typeface="Helvetica"/>
                <a:cs typeface="Helvetica"/>
              </a:rPr>
              <a:t>4</a:t>
            </a:r>
            <a:endParaRPr lang="en-US" sz="1100" b="1" u="sng">
              <a:solidFill>
                <a:srgbClr val="1B1464"/>
              </a:solidFill>
              <a:latin typeface="Helvetica" panose="020B0604020202020204" pitchFamily="34" charset="0"/>
              <a:cs typeface="Helvetica" panose="020B0604020202020204" pitchFamily="34" charset="0"/>
            </a:endParaRPr>
          </a:p>
        </p:txBody>
      </p:sp>
      <p:sp>
        <p:nvSpPr>
          <p:cNvPr id="55" name="TextBox 54">
            <a:extLst>
              <a:ext uri="{FF2B5EF4-FFF2-40B4-BE49-F238E27FC236}">
                <a16:creationId xmlns:a16="http://schemas.microsoft.com/office/drawing/2014/main" id="{C07A45D0-0300-C983-CB79-2C79ABB6CD82}"/>
              </a:ext>
            </a:extLst>
          </p:cNvPr>
          <p:cNvSpPr txBox="1"/>
          <p:nvPr/>
        </p:nvSpPr>
        <p:spPr>
          <a:xfrm>
            <a:off x="253077" y="2391708"/>
            <a:ext cx="7266247" cy="584775"/>
          </a:xfrm>
          <a:prstGeom prst="rect">
            <a:avLst/>
          </a:prstGeom>
          <a:noFill/>
        </p:spPr>
        <p:txBody>
          <a:bodyPr wrap="square">
            <a:spAutoFit/>
          </a:bodyPr>
          <a:lstStyle/>
          <a:p>
            <a:pPr algn="ctr"/>
            <a:r>
              <a:rPr lang="en-US" sz="1600">
                <a:solidFill>
                  <a:srgbClr val="1B1464"/>
                </a:solidFill>
                <a:latin typeface="Helvetica" pitchFamily="2" charset="0"/>
                <a:cs typeface="Heebo" pitchFamily="2" charset="-79"/>
              </a:rPr>
              <a:t>Advertisers will be reallocating funds from a variety of budgets as they increase their investment in Programmatic CTV in 2025</a:t>
            </a:r>
            <a:r>
              <a:rPr lang="en-US" sz="1600" baseline="30000">
                <a:solidFill>
                  <a:srgbClr val="1B1464"/>
                </a:solidFill>
                <a:latin typeface="Helvetica" pitchFamily="2" charset="0"/>
                <a:cs typeface="Heebo" pitchFamily="2" charset="-79"/>
              </a:rPr>
              <a:t>4</a:t>
            </a:r>
          </a:p>
        </p:txBody>
      </p:sp>
      <p:sp>
        <p:nvSpPr>
          <p:cNvPr id="57" name="TextBox 56">
            <a:extLst>
              <a:ext uri="{FF2B5EF4-FFF2-40B4-BE49-F238E27FC236}">
                <a16:creationId xmlns:a16="http://schemas.microsoft.com/office/drawing/2014/main" id="{BE83921C-DB19-F48B-4666-340AB9C51216}"/>
              </a:ext>
            </a:extLst>
          </p:cNvPr>
          <p:cNvSpPr txBox="1"/>
          <p:nvPr/>
        </p:nvSpPr>
        <p:spPr>
          <a:xfrm>
            <a:off x="5346883" y="5379327"/>
            <a:ext cx="1986254" cy="1200329"/>
          </a:xfrm>
          <a:prstGeom prst="rect">
            <a:avLst/>
          </a:prstGeom>
          <a:noFill/>
        </p:spPr>
        <p:txBody>
          <a:bodyPr wrap="square">
            <a:spAutoFit/>
          </a:bodyPr>
          <a:lstStyle/>
          <a:p>
            <a:pPr algn="ctr"/>
            <a:r>
              <a:rPr lang="en-US" sz="1200">
                <a:solidFill>
                  <a:srgbClr val="1B1464"/>
                </a:solidFill>
                <a:latin typeface="Helvetica" panose="020B0403020202020204" pitchFamily="34" charset="0"/>
              </a:rPr>
              <a:t> of those increasing programmatic CTV budgets </a:t>
            </a:r>
            <a:r>
              <a:rPr lang="en-US" sz="1200" b="1">
                <a:solidFill>
                  <a:srgbClr val="1B1464"/>
                </a:solidFill>
                <a:latin typeface="Helvetica" panose="020B0403020202020204" pitchFamily="34" charset="0"/>
              </a:rPr>
              <a:t>are able to garner a new budget</a:t>
            </a:r>
            <a:r>
              <a:rPr lang="en-US" sz="1200">
                <a:solidFill>
                  <a:srgbClr val="1B1464"/>
                </a:solidFill>
                <a:latin typeface="Helvetica" panose="020B0403020202020204" pitchFamily="34" charset="0"/>
              </a:rPr>
              <a:t> </a:t>
            </a:r>
          </a:p>
          <a:p>
            <a:pPr algn="ctr"/>
            <a:r>
              <a:rPr lang="en-US" sz="1200">
                <a:solidFill>
                  <a:srgbClr val="1B1464"/>
                </a:solidFill>
                <a:latin typeface="Helvetica" panose="020B0403020202020204" pitchFamily="34" charset="0"/>
              </a:rPr>
              <a:t>to support this growing media channel</a:t>
            </a:r>
          </a:p>
        </p:txBody>
      </p:sp>
      <p:sp>
        <p:nvSpPr>
          <p:cNvPr id="45" name="Text Box 6">
            <a:extLst>
              <a:ext uri="{FF2B5EF4-FFF2-40B4-BE49-F238E27FC236}">
                <a16:creationId xmlns:a16="http://schemas.microsoft.com/office/drawing/2014/main" id="{79880447-E5DE-956F-D182-BB27C35E5482}"/>
              </a:ext>
            </a:extLst>
          </p:cNvPr>
          <p:cNvSpPr txBox="1"/>
          <p:nvPr/>
        </p:nvSpPr>
        <p:spPr>
          <a:xfrm>
            <a:off x="222613" y="1172537"/>
            <a:ext cx="3946625" cy="303348"/>
          </a:xfrm>
          <a:prstGeom prst="rect">
            <a:avLst/>
          </a:prstGeom>
          <a:solidFill>
            <a:srgbClr val="ED3C8D"/>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R="0">
              <a:lnSpc>
                <a:spcPct val="107000"/>
              </a:lnSpc>
              <a:spcBef>
                <a:spcPts val="0"/>
              </a:spcBef>
              <a:spcAft>
                <a:spcPts val="800"/>
              </a:spcAft>
              <a:defRPr sz="11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defRPr>
            </a:lvl1pPr>
          </a:lstStyle>
          <a:p>
            <a:r>
              <a:rPr lang="en-US" sz="1200">
                <a:solidFill>
                  <a:schemeClr val="bg1"/>
                </a:solidFill>
              </a:rPr>
              <a:t>Programmatic TV Budgeting and Success Metrics</a:t>
            </a:r>
          </a:p>
        </p:txBody>
      </p:sp>
      <p:sp>
        <p:nvSpPr>
          <p:cNvPr id="46" name="Rectangle 45">
            <a:extLst>
              <a:ext uri="{FF2B5EF4-FFF2-40B4-BE49-F238E27FC236}">
                <a16:creationId xmlns:a16="http://schemas.microsoft.com/office/drawing/2014/main" id="{6536809E-5829-35E1-3B75-E6B2D98AF996}"/>
              </a:ext>
            </a:extLst>
          </p:cNvPr>
          <p:cNvSpPr/>
          <p:nvPr/>
        </p:nvSpPr>
        <p:spPr>
          <a:xfrm>
            <a:off x="222613" y="1553845"/>
            <a:ext cx="7243564" cy="614741"/>
          </a:xfrm>
          <a:prstGeom prst="rect">
            <a:avLst/>
          </a:prstGeom>
          <a:solidFill>
            <a:srgbClr val="1B1464"/>
          </a:solidFill>
          <a:ln w="19050">
            <a:solidFill>
              <a:srgbClr val="1B146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a:solidFill>
                  <a:srgbClr val="E2E8F0"/>
                </a:solidFill>
                <a:latin typeface="Helvetica" pitchFamily="2" charset="0"/>
                <a:cs typeface="Heebo" pitchFamily="2" charset="-79"/>
              </a:rPr>
              <a:t>CTV leads in programmatic TV adoption, with </a:t>
            </a:r>
            <a:r>
              <a:rPr lang="en-US" sz="1400" b="1">
                <a:solidFill>
                  <a:srgbClr val="E2E8F0"/>
                </a:solidFill>
                <a:latin typeface="Helvetica" pitchFamily="2" charset="0"/>
                <a:cs typeface="Heebo" pitchFamily="2" charset="-79"/>
              </a:rPr>
              <a:t>an estimated 88% of CTV ad spend being transacted programmatically</a:t>
            </a:r>
            <a:r>
              <a:rPr lang="en-US" sz="1400">
                <a:solidFill>
                  <a:srgbClr val="E2E8F0"/>
                </a:solidFill>
                <a:latin typeface="Helvetica" pitchFamily="2" charset="0"/>
                <a:cs typeface="Heebo" pitchFamily="2" charset="-79"/>
              </a:rPr>
              <a:t>.</a:t>
            </a:r>
            <a:r>
              <a:rPr lang="en-US" sz="1400" baseline="30000">
                <a:solidFill>
                  <a:srgbClr val="1B1464"/>
                </a:solidFill>
                <a:latin typeface="Helvetica" pitchFamily="2" charset="0"/>
                <a:cs typeface="Heebo" pitchFamily="2" charset="-79"/>
              </a:rPr>
              <a:t> </a:t>
            </a:r>
            <a:r>
              <a:rPr lang="en-US" sz="1400" baseline="30000">
                <a:solidFill>
                  <a:schemeClr val="bg1"/>
                </a:solidFill>
                <a:latin typeface="Helvetica" pitchFamily="2" charset="0"/>
                <a:cs typeface="Heebo" pitchFamily="2" charset="-79"/>
              </a:rPr>
              <a:t>5 </a:t>
            </a:r>
            <a:endParaRPr lang="en-US" sz="1400">
              <a:solidFill>
                <a:srgbClr val="E2E8F0"/>
              </a:solidFill>
              <a:latin typeface="Helvetica" pitchFamily="2" charset="0"/>
              <a:cs typeface="Heebo" pitchFamily="2" charset="-79"/>
            </a:endParaRPr>
          </a:p>
        </p:txBody>
      </p:sp>
      <p:pic>
        <p:nvPicPr>
          <p:cNvPr id="7" name="Picture 6">
            <a:extLst>
              <a:ext uri="{FF2B5EF4-FFF2-40B4-BE49-F238E27FC236}">
                <a16:creationId xmlns:a16="http://schemas.microsoft.com/office/drawing/2014/main" id="{381C9CA5-21D0-EF51-5607-7E38243056AC}"/>
              </a:ext>
            </a:extLst>
          </p:cNvPr>
          <p:cNvPicPr>
            <a:picLocks noChangeAspect="1"/>
          </p:cNvPicPr>
          <p:nvPr/>
        </p:nvPicPr>
        <p:blipFill>
          <a:blip r:embed="rId11">
            <a:alphaModFix amt="85000"/>
            <a:extLst>
              <a:ext uri="{28A0092B-C50C-407E-A947-70E740481C1C}">
                <a14:useLocalDpi xmlns:a14="http://schemas.microsoft.com/office/drawing/2010/main" val="0"/>
              </a:ext>
            </a:extLst>
          </a:blip>
          <a:srcRect l="776" t="2905" r="776" b="11157"/>
          <a:stretch>
            <a:fillRect/>
          </a:stretch>
        </p:blipFill>
        <p:spPr bwMode="auto">
          <a:xfrm>
            <a:off x="0" y="0"/>
            <a:ext cx="7772400" cy="1085148"/>
          </a:xfrm>
          <a:prstGeom prst="rect">
            <a:avLst/>
          </a:prstGeom>
          <a:noFill/>
          <a:ln>
            <a:noFill/>
          </a:ln>
        </p:spPr>
      </p:pic>
    </p:spTree>
    <p:extLst>
      <p:ext uri="{BB962C8B-B14F-4D97-AF65-F5344CB8AC3E}">
        <p14:creationId xmlns:p14="http://schemas.microsoft.com/office/powerpoint/2010/main" val="218737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4280A-45CC-D8A2-8601-A04823FBE84B}"/>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AC103F01-EB2E-F056-2A22-BE1EAD4E415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13" name="Slide Number Placeholder 5">
            <a:extLst>
              <a:ext uri="{FF2B5EF4-FFF2-40B4-BE49-F238E27FC236}">
                <a16:creationId xmlns:a16="http://schemas.microsoft.com/office/drawing/2014/main" id="{0B553AF3-3EEF-0145-B3B9-815F4F357BB4}"/>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D2A1DBBE-AF89-315E-4532-AED0B5A20F64}"/>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4" name="TextBox 23">
            <a:extLst>
              <a:ext uri="{FF2B5EF4-FFF2-40B4-BE49-F238E27FC236}">
                <a16:creationId xmlns:a16="http://schemas.microsoft.com/office/drawing/2014/main" id="{5F18646F-C222-3F14-247E-D305B4FB1C39}"/>
              </a:ext>
            </a:extLst>
          </p:cNvPr>
          <p:cNvSpPr txBox="1"/>
          <p:nvPr/>
        </p:nvSpPr>
        <p:spPr>
          <a:xfrm>
            <a:off x="1360459" y="1490786"/>
            <a:ext cx="5290495" cy="401321"/>
          </a:xfrm>
          <a:prstGeom prst="rect">
            <a:avLst/>
          </a:prstGeom>
          <a:noFill/>
        </p:spPr>
        <p:txBody>
          <a:bodyPr wrap="square" rtlCol="0">
            <a:spAutoFit/>
          </a:bodyPr>
          <a:lstStyle/>
          <a:p>
            <a:pPr algn="ctr"/>
            <a:r>
              <a:rPr lang="en-US" b="1" u="sng">
                <a:solidFill>
                  <a:srgbClr val="1B1464"/>
                </a:solidFill>
                <a:latin typeface="Helvetica" panose="020B0403020202020204" pitchFamily="34" charset="0"/>
              </a:rPr>
              <a:t>Programmatic Buying Type Decision Tree</a:t>
            </a:r>
          </a:p>
        </p:txBody>
      </p:sp>
      <p:sp>
        <p:nvSpPr>
          <p:cNvPr id="1043" name="Text Box 6">
            <a:extLst>
              <a:ext uri="{FF2B5EF4-FFF2-40B4-BE49-F238E27FC236}">
                <a16:creationId xmlns:a16="http://schemas.microsoft.com/office/drawing/2014/main" id="{7C181286-FBB2-4204-6CEE-29CDA3C07886}"/>
              </a:ext>
            </a:extLst>
          </p:cNvPr>
          <p:cNvSpPr txBox="1"/>
          <p:nvPr/>
        </p:nvSpPr>
        <p:spPr>
          <a:xfrm>
            <a:off x="222613" y="1215429"/>
            <a:ext cx="3575672" cy="267715"/>
          </a:xfrm>
          <a:prstGeom prst="rect">
            <a:avLst/>
          </a:prstGeom>
          <a:solidFill>
            <a:srgbClr val="FFE600"/>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R="0">
              <a:lnSpc>
                <a:spcPct val="107000"/>
              </a:lnSpc>
              <a:spcBef>
                <a:spcPts val="0"/>
              </a:spcBef>
              <a:spcAft>
                <a:spcPts val="800"/>
              </a:spcAft>
              <a:defRPr sz="11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defRPr>
            </a:lvl1p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sz="1200">
                <a:latin typeface="Helvetica"/>
                <a:cs typeface="Times New Roman"/>
              </a:rPr>
              <a:t>Buying Programmatic TV: The Decision Tree</a:t>
            </a:r>
            <a:endParaRPr kumimoji="0" lang="en-US" sz="1200" b="1" i="0" u="none" strike="noStrike" kern="1200" cap="none" spc="0" normalizeH="0" baseline="0" noProof="0">
              <a:ln>
                <a:noFill/>
              </a:ln>
              <a:effectLst/>
              <a:uLnTx/>
              <a:uFillTx/>
              <a:latin typeface="Helvetica"/>
              <a:cs typeface="Times New Roman"/>
            </a:endParaRPr>
          </a:p>
        </p:txBody>
      </p:sp>
      <p:cxnSp>
        <p:nvCxnSpPr>
          <p:cNvPr id="43" name="Straight Connector 42">
            <a:extLst>
              <a:ext uri="{FF2B5EF4-FFF2-40B4-BE49-F238E27FC236}">
                <a16:creationId xmlns:a16="http://schemas.microsoft.com/office/drawing/2014/main" id="{62E017E1-0151-2FAA-1E6C-9E5FAFCF1BC1}"/>
              </a:ext>
            </a:extLst>
          </p:cNvPr>
          <p:cNvCxnSpPr>
            <a:cxnSpLocks/>
          </p:cNvCxnSpPr>
          <p:nvPr/>
        </p:nvCxnSpPr>
        <p:spPr>
          <a:xfrm>
            <a:off x="2466803" y="4646027"/>
            <a:ext cx="0" cy="375166"/>
          </a:xfrm>
          <a:prstGeom prst="line">
            <a:avLst/>
          </a:prstGeom>
          <a:ln w="28575">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31F643A-CC6B-BD7E-5F6C-938825EADF90}"/>
              </a:ext>
            </a:extLst>
          </p:cNvPr>
          <p:cNvCxnSpPr>
            <a:cxnSpLocks/>
          </p:cNvCxnSpPr>
          <p:nvPr/>
        </p:nvCxnSpPr>
        <p:spPr>
          <a:xfrm>
            <a:off x="1222947" y="4646027"/>
            <a:ext cx="0" cy="375166"/>
          </a:xfrm>
          <a:prstGeom prst="line">
            <a:avLst/>
          </a:prstGeom>
          <a:ln w="28575">
            <a:solidFill>
              <a:srgbClr val="1B1464"/>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0338C330-7637-B260-1321-16C0EBAC4959}"/>
              </a:ext>
            </a:extLst>
          </p:cNvPr>
          <p:cNvGrpSpPr/>
          <p:nvPr/>
        </p:nvGrpSpPr>
        <p:grpSpPr>
          <a:xfrm flipH="1">
            <a:off x="2037056" y="2344778"/>
            <a:ext cx="750400" cy="482714"/>
            <a:chOff x="4950104" y="2598056"/>
            <a:chExt cx="750400" cy="731093"/>
          </a:xfrm>
        </p:grpSpPr>
        <p:cxnSp>
          <p:nvCxnSpPr>
            <p:cNvPr id="40" name="Straight Connector 39">
              <a:extLst>
                <a:ext uri="{FF2B5EF4-FFF2-40B4-BE49-F238E27FC236}">
                  <a16:creationId xmlns:a16="http://schemas.microsoft.com/office/drawing/2014/main" id="{3A75D15D-FBBC-C2DF-52E9-A1610AA5B862}"/>
                </a:ext>
              </a:extLst>
            </p:cNvPr>
            <p:cNvCxnSpPr/>
            <p:nvPr/>
          </p:nvCxnSpPr>
          <p:spPr>
            <a:xfrm flipH="1" flipV="1">
              <a:off x="4950104" y="2605314"/>
              <a:ext cx="750400" cy="3800"/>
            </a:xfrm>
            <a:prstGeom prst="line">
              <a:avLst/>
            </a:prstGeom>
            <a:ln w="28575">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B030C5C-E14B-C2B7-F154-6138E2FE2E37}"/>
                </a:ext>
              </a:extLst>
            </p:cNvPr>
            <p:cNvCxnSpPr/>
            <p:nvPr/>
          </p:nvCxnSpPr>
          <p:spPr>
            <a:xfrm>
              <a:off x="5686008" y="2598056"/>
              <a:ext cx="0" cy="731093"/>
            </a:xfrm>
            <a:prstGeom prst="line">
              <a:avLst/>
            </a:prstGeom>
            <a:ln w="28575">
              <a:solidFill>
                <a:srgbClr val="1B1464"/>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C6BC3C84-B014-995C-C563-8D346125DE46}"/>
              </a:ext>
            </a:extLst>
          </p:cNvPr>
          <p:cNvGrpSpPr/>
          <p:nvPr/>
        </p:nvGrpSpPr>
        <p:grpSpPr>
          <a:xfrm>
            <a:off x="4962440" y="2344557"/>
            <a:ext cx="750400" cy="535429"/>
            <a:chOff x="4950104" y="2598056"/>
            <a:chExt cx="750400" cy="731093"/>
          </a:xfrm>
        </p:grpSpPr>
        <p:cxnSp>
          <p:nvCxnSpPr>
            <p:cNvPr id="29" name="Straight Connector 28">
              <a:extLst>
                <a:ext uri="{FF2B5EF4-FFF2-40B4-BE49-F238E27FC236}">
                  <a16:creationId xmlns:a16="http://schemas.microsoft.com/office/drawing/2014/main" id="{C1024453-2108-007B-5109-6870ACD065EA}"/>
                </a:ext>
              </a:extLst>
            </p:cNvPr>
            <p:cNvCxnSpPr/>
            <p:nvPr/>
          </p:nvCxnSpPr>
          <p:spPr>
            <a:xfrm flipH="1" flipV="1">
              <a:off x="4950104" y="2605314"/>
              <a:ext cx="750400" cy="3800"/>
            </a:xfrm>
            <a:prstGeom prst="line">
              <a:avLst/>
            </a:prstGeom>
            <a:ln w="28575">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E63FDB4-7C5C-7FDB-1C2B-FC18F8AFC245}"/>
                </a:ext>
              </a:extLst>
            </p:cNvPr>
            <p:cNvCxnSpPr/>
            <p:nvPr/>
          </p:nvCxnSpPr>
          <p:spPr>
            <a:xfrm>
              <a:off x="5686008" y="2598056"/>
              <a:ext cx="0" cy="731093"/>
            </a:xfrm>
            <a:prstGeom prst="line">
              <a:avLst/>
            </a:prstGeom>
            <a:ln w="28575">
              <a:solidFill>
                <a:srgbClr val="1B1464"/>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a:extLst>
              <a:ext uri="{FF2B5EF4-FFF2-40B4-BE49-F238E27FC236}">
                <a16:creationId xmlns:a16="http://schemas.microsoft.com/office/drawing/2014/main" id="{238E88DE-7314-68AF-BCDE-9C24E17115F2}"/>
              </a:ext>
            </a:extLst>
          </p:cNvPr>
          <p:cNvCxnSpPr>
            <a:cxnSpLocks/>
          </p:cNvCxnSpPr>
          <p:nvPr/>
        </p:nvCxnSpPr>
        <p:spPr>
          <a:xfrm>
            <a:off x="5889054" y="3493826"/>
            <a:ext cx="0" cy="252011"/>
          </a:xfrm>
          <a:prstGeom prst="line">
            <a:avLst/>
          </a:prstGeom>
          <a:ln w="28575">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86E654-EF18-97C1-32F3-0931A4B6B43A}"/>
              </a:ext>
            </a:extLst>
          </p:cNvPr>
          <p:cNvCxnSpPr>
            <a:cxnSpLocks/>
          </p:cNvCxnSpPr>
          <p:nvPr/>
        </p:nvCxnSpPr>
        <p:spPr>
          <a:xfrm>
            <a:off x="1883347" y="3487943"/>
            <a:ext cx="0" cy="258462"/>
          </a:xfrm>
          <a:prstGeom prst="line">
            <a:avLst/>
          </a:prstGeom>
          <a:ln w="28575">
            <a:solidFill>
              <a:srgbClr val="1B1464"/>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D2C335F9-1226-8A9A-00E6-35C823FEA5F8}"/>
              </a:ext>
            </a:extLst>
          </p:cNvPr>
          <p:cNvSpPr/>
          <p:nvPr/>
        </p:nvSpPr>
        <p:spPr>
          <a:xfrm>
            <a:off x="2783114" y="1956422"/>
            <a:ext cx="2206172" cy="784041"/>
          </a:xfrm>
          <a:prstGeom prst="roundRect">
            <a:avLst/>
          </a:prstGeom>
          <a:solidFill>
            <a:schemeClr val="bg1"/>
          </a:solidFill>
          <a:ln w="19050">
            <a:solidFill>
              <a:srgbClr val="1B1464"/>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rgbClr val="1B1464"/>
                </a:solidFill>
                <a:latin typeface="Helvetica" panose="020B0403020202020204" pitchFamily="34" charset="0"/>
              </a:rPr>
              <a:t>Is inventory being auctioned?</a:t>
            </a:r>
          </a:p>
        </p:txBody>
      </p:sp>
      <p:sp>
        <p:nvSpPr>
          <p:cNvPr id="3" name="Rectangle: Rounded Corners 2">
            <a:extLst>
              <a:ext uri="{FF2B5EF4-FFF2-40B4-BE49-F238E27FC236}">
                <a16:creationId xmlns:a16="http://schemas.microsoft.com/office/drawing/2014/main" id="{435A62E3-7238-73AD-9AF5-88D0D0449CC3}"/>
              </a:ext>
            </a:extLst>
          </p:cNvPr>
          <p:cNvSpPr/>
          <p:nvPr/>
        </p:nvSpPr>
        <p:spPr>
          <a:xfrm>
            <a:off x="780261" y="2849708"/>
            <a:ext cx="2206172" cy="647968"/>
          </a:xfrm>
          <a:prstGeom prst="roundRect">
            <a:avLst/>
          </a:prstGeom>
          <a:solidFill>
            <a:srgbClr val="1B1464"/>
          </a:solidFill>
          <a:ln w="127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Helvetica" panose="020B0403020202020204" pitchFamily="34" charset="0"/>
              </a:rPr>
              <a:t>Real-Time Bidding</a:t>
            </a:r>
          </a:p>
        </p:txBody>
      </p:sp>
      <p:sp>
        <p:nvSpPr>
          <p:cNvPr id="4" name="Rectangle: Rounded Corners 3">
            <a:extLst>
              <a:ext uri="{FF2B5EF4-FFF2-40B4-BE49-F238E27FC236}">
                <a16:creationId xmlns:a16="http://schemas.microsoft.com/office/drawing/2014/main" id="{557941EC-2234-BC75-034C-20C975023C0D}"/>
              </a:ext>
            </a:extLst>
          </p:cNvPr>
          <p:cNvSpPr/>
          <p:nvPr/>
        </p:nvSpPr>
        <p:spPr>
          <a:xfrm>
            <a:off x="4785968" y="2849708"/>
            <a:ext cx="2206172" cy="647968"/>
          </a:xfrm>
          <a:prstGeom prst="roundRect">
            <a:avLst/>
          </a:prstGeom>
          <a:solidFill>
            <a:srgbClr val="1B1464"/>
          </a:solidFill>
          <a:ln w="12700">
            <a:solidFill>
              <a:srgbClr val="1B146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latin typeface="Helvetica" panose="020B0403020202020204" pitchFamily="34" charset="0"/>
              </a:rPr>
              <a:t>Programmatic Direct</a:t>
            </a:r>
          </a:p>
        </p:txBody>
      </p:sp>
      <p:cxnSp>
        <p:nvCxnSpPr>
          <p:cNvPr id="21" name="Straight Connector 20">
            <a:extLst>
              <a:ext uri="{FF2B5EF4-FFF2-40B4-BE49-F238E27FC236}">
                <a16:creationId xmlns:a16="http://schemas.microsoft.com/office/drawing/2014/main" id="{24E9AB26-2C93-B094-C1C3-DF30F53B6049}"/>
              </a:ext>
            </a:extLst>
          </p:cNvPr>
          <p:cNvCxnSpPr>
            <a:cxnSpLocks/>
          </p:cNvCxnSpPr>
          <p:nvPr/>
        </p:nvCxnSpPr>
        <p:spPr>
          <a:xfrm>
            <a:off x="1212787" y="4658461"/>
            <a:ext cx="1252111" cy="0"/>
          </a:xfrm>
          <a:prstGeom prst="line">
            <a:avLst/>
          </a:prstGeom>
          <a:ln w="28575">
            <a:solidFill>
              <a:srgbClr val="1B1464"/>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8A64FDDF-D02F-0115-9315-3819741247BF}"/>
              </a:ext>
            </a:extLst>
          </p:cNvPr>
          <p:cNvSpPr/>
          <p:nvPr/>
        </p:nvSpPr>
        <p:spPr>
          <a:xfrm>
            <a:off x="780261" y="3746405"/>
            <a:ext cx="2206172" cy="784041"/>
          </a:xfrm>
          <a:prstGeom prst="roundRect">
            <a:avLst/>
          </a:prstGeom>
          <a:solidFill>
            <a:schemeClr val="bg1"/>
          </a:solidFill>
          <a:ln w="12700">
            <a:solidFill>
              <a:srgbClr val="1B146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rgbClr val="1B1464"/>
                </a:solidFill>
                <a:latin typeface="Helvetica" panose="020B0403020202020204" pitchFamily="34" charset="0"/>
              </a:rPr>
              <a:t>Is the auction open to everyone?</a:t>
            </a:r>
          </a:p>
        </p:txBody>
      </p:sp>
      <p:sp>
        <p:nvSpPr>
          <p:cNvPr id="38" name="TextBox 37">
            <a:extLst>
              <a:ext uri="{FF2B5EF4-FFF2-40B4-BE49-F238E27FC236}">
                <a16:creationId xmlns:a16="http://schemas.microsoft.com/office/drawing/2014/main" id="{0306D0CE-7310-F0EA-5835-E78493DA008E}"/>
              </a:ext>
            </a:extLst>
          </p:cNvPr>
          <p:cNvSpPr txBox="1"/>
          <p:nvPr/>
        </p:nvSpPr>
        <p:spPr>
          <a:xfrm>
            <a:off x="588179" y="4538088"/>
            <a:ext cx="634454" cy="369332"/>
          </a:xfrm>
          <a:prstGeom prst="rect">
            <a:avLst/>
          </a:prstGeom>
          <a:noFill/>
        </p:spPr>
        <p:txBody>
          <a:bodyPr wrap="square" rtlCol="0">
            <a:spAutoFit/>
          </a:bodyPr>
          <a:lstStyle/>
          <a:p>
            <a:pPr algn="ctr"/>
            <a:r>
              <a:rPr lang="en-US" b="1" i="1">
                <a:solidFill>
                  <a:srgbClr val="1B1464"/>
                </a:solidFill>
                <a:latin typeface="Helvetica" panose="020B0403020202020204" pitchFamily="34" charset="0"/>
              </a:rPr>
              <a:t>Yes</a:t>
            </a:r>
          </a:p>
        </p:txBody>
      </p:sp>
      <p:sp>
        <p:nvSpPr>
          <p:cNvPr id="46" name="TextBox 45">
            <a:extLst>
              <a:ext uri="{FF2B5EF4-FFF2-40B4-BE49-F238E27FC236}">
                <a16:creationId xmlns:a16="http://schemas.microsoft.com/office/drawing/2014/main" id="{A1691E0E-F2D8-3537-F293-9F3B47CA6C75}"/>
              </a:ext>
            </a:extLst>
          </p:cNvPr>
          <p:cNvSpPr txBox="1"/>
          <p:nvPr/>
        </p:nvSpPr>
        <p:spPr>
          <a:xfrm>
            <a:off x="2519867" y="4538088"/>
            <a:ext cx="634454" cy="369332"/>
          </a:xfrm>
          <a:prstGeom prst="rect">
            <a:avLst/>
          </a:prstGeom>
          <a:noFill/>
        </p:spPr>
        <p:txBody>
          <a:bodyPr wrap="square" rtlCol="0">
            <a:spAutoFit/>
          </a:bodyPr>
          <a:lstStyle/>
          <a:p>
            <a:pPr algn="ctr"/>
            <a:r>
              <a:rPr lang="en-US" b="1" i="1">
                <a:solidFill>
                  <a:srgbClr val="1B1464"/>
                </a:solidFill>
                <a:latin typeface="Helvetica" panose="020B0403020202020204" pitchFamily="34" charset="0"/>
              </a:rPr>
              <a:t>No</a:t>
            </a:r>
          </a:p>
        </p:txBody>
      </p:sp>
      <p:cxnSp>
        <p:nvCxnSpPr>
          <p:cNvPr id="48" name="Straight Connector 47">
            <a:extLst>
              <a:ext uri="{FF2B5EF4-FFF2-40B4-BE49-F238E27FC236}">
                <a16:creationId xmlns:a16="http://schemas.microsoft.com/office/drawing/2014/main" id="{6B22F5C2-D699-FFBD-A74C-B438BF4D0064}"/>
              </a:ext>
            </a:extLst>
          </p:cNvPr>
          <p:cNvCxnSpPr>
            <a:cxnSpLocks/>
          </p:cNvCxnSpPr>
          <p:nvPr/>
        </p:nvCxnSpPr>
        <p:spPr>
          <a:xfrm>
            <a:off x="6553193" y="4646027"/>
            <a:ext cx="0" cy="375166"/>
          </a:xfrm>
          <a:prstGeom prst="line">
            <a:avLst/>
          </a:prstGeom>
          <a:ln w="28575">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6E604EA-C4C5-CEBA-B752-128A1B20FF21}"/>
              </a:ext>
            </a:extLst>
          </p:cNvPr>
          <p:cNvCxnSpPr>
            <a:cxnSpLocks/>
          </p:cNvCxnSpPr>
          <p:nvPr/>
        </p:nvCxnSpPr>
        <p:spPr>
          <a:xfrm>
            <a:off x="5309337" y="4646027"/>
            <a:ext cx="0" cy="375166"/>
          </a:xfrm>
          <a:prstGeom prst="line">
            <a:avLst/>
          </a:prstGeom>
          <a:ln w="28575">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1C25AB3-B0C5-F098-06E0-7F403DB6FB8B}"/>
              </a:ext>
            </a:extLst>
          </p:cNvPr>
          <p:cNvCxnSpPr>
            <a:cxnSpLocks/>
          </p:cNvCxnSpPr>
          <p:nvPr/>
        </p:nvCxnSpPr>
        <p:spPr>
          <a:xfrm>
            <a:off x="5299177" y="4658461"/>
            <a:ext cx="1252111" cy="0"/>
          </a:xfrm>
          <a:prstGeom prst="line">
            <a:avLst/>
          </a:prstGeom>
          <a:ln w="28575">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86E5B32-8FDA-697A-F06E-A40BE992F189}"/>
              </a:ext>
            </a:extLst>
          </p:cNvPr>
          <p:cNvCxnSpPr>
            <a:cxnSpLocks/>
          </p:cNvCxnSpPr>
          <p:nvPr/>
        </p:nvCxnSpPr>
        <p:spPr>
          <a:xfrm>
            <a:off x="5889054" y="4463667"/>
            <a:ext cx="0" cy="192520"/>
          </a:xfrm>
          <a:prstGeom prst="line">
            <a:avLst/>
          </a:prstGeom>
          <a:ln w="28575">
            <a:solidFill>
              <a:srgbClr val="1B1464"/>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FDA54AD-EA1D-0205-BA55-5CC0A9F4805D}"/>
              </a:ext>
            </a:extLst>
          </p:cNvPr>
          <p:cNvSpPr txBox="1"/>
          <p:nvPr/>
        </p:nvSpPr>
        <p:spPr>
          <a:xfrm>
            <a:off x="4674569" y="4538088"/>
            <a:ext cx="634454" cy="369332"/>
          </a:xfrm>
          <a:prstGeom prst="rect">
            <a:avLst/>
          </a:prstGeom>
          <a:noFill/>
        </p:spPr>
        <p:txBody>
          <a:bodyPr wrap="square" rtlCol="0">
            <a:spAutoFit/>
          </a:bodyPr>
          <a:lstStyle/>
          <a:p>
            <a:pPr algn="ctr"/>
            <a:r>
              <a:rPr lang="en-US" b="1" i="1">
                <a:solidFill>
                  <a:srgbClr val="1B1464"/>
                </a:solidFill>
                <a:latin typeface="Helvetica" panose="020B0403020202020204" pitchFamily="34" charset="0"/>
              </a:rPr>
              <a:t>Yes</a:t>
            </a:r>
          </a:p>
        </p:txBody>
      </p:sp>
      <p:sp>
        <p:nvSpPr>
          <p:cNvPr id="6" name="Rectangle: Rounded Corners 5">
            <a:extLst>
              <a:ext uri="{FF2B5EF4-FFF2-40B4-BE49-F238E27FC236}">
                <a16:creationId xmlns:a16="http://schemas.microsoft.com/office/drawing/2014/main" id="{C154D046-F569-535A-A7F4-DB32ED923DC6}"/>
              </a:ext>
            </a:extLst>
          </p:cNvPr>
          <p:cNvSpPr/>
          <p:nvPr/>
        </p:nvSpPr>
        <p:spPr>
          <a:xfrm>
            <a:off x="4785968" y="3745837"/>
            <a:ext cx="2206172" cy="784041"/>
          </a:xfrm>
          <a:prstGeom prst="roundRect">
            <a:avLst/>
          </a:prstGeom>
          <a:solidFill>
            <a:schemeClr val="bg1"/>
          </a:solidFill>
          <a:ln w="12700">
            <a:solidFill>
              <a:srgbClr val="1B146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a:solidFill>
                  <a:srgbClr val="1B1464"/>
                </a:solidFill>
                <a:latin typeface="Helvetica" panose="020B0403020202020204" pitchFamily="34" charset="0"/>
              </a:rPr>
              <a:t>Is inventory guaranteed?</a:t>
            </a:r>
          </a:p>
        </p:txBody>
      </p:sp>
      <p:sp>
        <p:nvSpPr>
          <p:cNvPr id="53" name="TextBox 52">
            <a:extLst>
              <a:ext uri="{FF2B5EF4-FFF2-40B4-BE49-F238E27FC236}">
                <a16:creationId xmlns:a16="http://schemas.microsoft.com/office/drawing/2014/main" id="{520AC0A3-E6D4-1CB6-37B4-43AA9CA13C4E}"/>
              </a:ext>
            </a:extLst>
          </p:cNvPr>
          <p:cNvSpPr txBox="1"/>
          <p:nvPr/>
        </p:nvSpPr>
        <p:spPr>
          <a:xfrm>
            <a:off x="6606257" y="4538088"/>
            <a:ext cx="634454" cy="369332"/>
          </a:xfrm>
          <a:prstGeom prst="rect">
            <a:avLst/>
          </a:prstGeom>
          <a:noFill/>
        </p:spPr>
        <p:txBody>
          <a:bodyPr wrap="square" rtlCol="0">
            <a:spAutoFit/>
          </a:bodyPr>
          <a:lstStyle/>
          <a:p>
            <a:pPr algn="ctr"/>
            <a:r>
              <a:rPr lang="en-US" b="1" i="1">
                <a:solidFill>
                  <a:srgbClr val="1B1464"/>
                </a:solidFill>
                <a:latin typeface="Helvetica" panose="020B0403020202020204" pitchFamily="34" charset="0"/>
              </a:rPr>
              <a:t>No</a:t>
            </a:r>
          </a:p>
        </p:txBody>
      </p:sp>
      <p:sp>
        <p:nvSpPr>
          <p:cNvPr id="16" name="Rectangle: Rounded Corners 15">
            <a:extLst>
              <a:ext uri="{FF2B5EF4-FFF2-40B4-BE49-F238E27FC236}">
                <a16:creationId xmlns:a16="http://schemas.microsoft.com/office/drawing/2014/main" id="{C0806080-7B60-1341-8F32-B31D6063FC96}"/>
              </a:ext>
            </a:extLst>
          </p:cNvPr>
          <p:cNvSpPr/>
          <p:nvPr/>
        </p:nvSpPr>
        <p:spPr>
          <a:xfrm>
            <a:off x="5918101" y="4963323"/>
            <a:ext cx="1734511" cy="3245420"/>
          </a:xfrm>
          <a:prstGeom prst="roundRect">
            <a:avLst/>
          </a:prstGeom>
          <a:solidFill>
            <a:srgbClr val="A343FF"/>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latin typeface="Helvetica" panose="020B0403020202020204" pitchFamily="34" charset="0"/>
            </a:endParaRPr>
          </a:p>
          <a:p>
            <a:pPr algn="ctr"/>
            <a:endParaRPr lang="en-US" sz="1600" b="1">
              <a:solidFill>
                <a:schemeClr val="bg1"/>
              </a:solidFill>
              <a:latin typeface="Helvetica" pitchFamily="2" charset="0"/>
            </a:endParaRPr>
          </a:p>
          <a:p>
            <a:pPr algn="ctr"/>
            <a:endParaRPr lang="en-US" sz="1600" b="1">
              <a:solidFill>
                <a:schemeClr val="bg1"/>
              </a:solidFill>
              <a:latin typeface="Helvetica" pitchFamily="2" charset="0"/>
            </a:endParaRPr>
          </a:p>
          <a:p>
            <a:pPr algn="ctr"/>
            <a:endParaRPr lang="en-US" sz="1600" b="1">
              <a:solidFill>
                <a:schemeClr val="bg1"/>
              </a:solidFill>
              <a:latin typeface="Helvetica" pitchFamily="2" charset="0"/>
            </a:endParaRPr>
          </a:p>
          <a:p>
            <a:pPr algn="ctr"/>
            <a:endParaRPr lang="en-US" sz="1600" b="1">
              <a:solidFill>
                <a:schemeClr val="bg1"/>
              </a:solidFill>
              <a:latin typeface="Helvetica" pitchFamily="2" charset="0"/>
            </a:endParaRPr>
          </a:p>
          <a:p>
            <a:pPr algn="ctr"/>
            <a:endParaRPr lang="en-US" sz="1600" b="1">
              <a:solidFill>
                <a:schemeClr val="bg1"/>
              </a:solidFill>
              <a:latin typeface="Helvetica" panose="020B0403020202020204" pitchFamily="34" charset="0"/>
            </a:endParaRPr>
          </a:p>
        </p:txBody>
      </p:sp>
      <p:sp>
        <p:nvSpPr>
          <p:cNvPr id="55" name="TextBox 54">
            <a:extLst>
              <a:ext uri="{FF2B5EF4-FFF2-40B4-BE49-F238E27FC236}">
                <a16:creationId xmlns:a16="http://schemas.microsoft.com/office/drawing/2014/main" id="{4E7A3381-647D-C77A-EF0C-2D409204E4E2}"/>
              </a:ext>
            </a:extLst>
          </p:cNvPr>
          <p:cNvSpPr txBox="1"/>
          <p:nvPr/>
        </p:nvSpPr>
        <p:spPr>
          <a:xfrm>
            <a:off x="5956591" y="5671230"/>
            <a:ext cx="1657531" cy="646331"/>
          </a:xfrm>
          <a:prstGeom prst="rect">
            <a:avLst/>
          </a:prstGeom>
          <a:noFill/>
        </p:spPr>
        <p:txBody>
          <a:bodyPr wrap="square">
            <a:spAutoFit/>
          </a:bodyPr>
          <a:lstStyle/>
          <a:p>
            <a:pPr algn="ctr"/>
            <a:r>
              <a:rPr lang="en-US" sz="1800" b="1">
                <a:solidFill>
                  <a:schemeClr val="bg1"/>
                </a:solidFill>
                <a:latin typeface="Helvetica" panose="020B0403020202020204" pitchFamily="34" charset="0"/>
              </a:rPr>
              <a:t>Preferred Deal</a:t>
            </a:r>
          </a:p>
        </p:txBody>
      </p:sp>
      <p:pic>
        <p:nvPicPr>
          <p:cNvPr id="18" name="Picture 17" descr="A white outline of a hand with a thumb up&#10;&#10;AI-generated content may be incorrect.">
            <a:extLst>
              <a:ext uri="{FF2B5EF4-FFF2-40B4-BE49-F238E27FC236}">
                <a16:creationId xmlns:a16="http://schemas.microsoft.com/office/drawing/2014/main" id="{C7E905DD-87B9-A0D7-CB11-1322DC5203D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537762" y="5108371"/>
            <a:ext cx="495188" cy="495188"/>
          </a:xfrm>
          <a:prstGeom prst="rect">
            <a:avLst/>
          </a:prstGeom>
        </p:spPr>
      </p:pic>
      <p:sp>
        <p:nvSpPr>
          <p:cNvPr id="15" name="Rectangle: Rounded Corners 14">
            <a:extLst>
              <a:ext uri="{FF2B5EF4-FFF2-40B4-BE49-F238E27FC236}">
                <a16:creationId xmlns:a16="http://schemas.microsoft.com/office/drawing/2014/main" id="{ACF0B506-140B-DEE1-A139-999F4671E35D}"/>
              </a:ext>
            </a:extLst>
          </p:cNvPr>
          <p:cNvSpPr/>
          <p:nvPr/>
        </p:nvSpPr>
        <p:spPr>
          <a:xfrm>
            <a:off x="3969476" y="4963322"/>
            <a:ext cx="1801842" cy="3245419"/>
          </a:xfrm>
          <a:prstGeom prst="roundRect">
            <a:avLst/>
          </a:prstGeom>
          <a:solidFill>
            <a:srgbClr val="4EBEA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latin typeface="Helvetica" pitchFamily="2" charset="0"/>
            </a:endParaRPr>
          </a:p>
          <a:p>
            <a:pPr algn="ctr"/>
            <a:endParaRPr lang="en-US" sz="1600">
              <a:solidFill>
                <a:schemeClr val="bg1"/>
              </a:solidFill>
              <a:latin typeface="Helvetica" pitchFamily="2" charset="0"/>
            </a:endParaRPr>
          </a:p>
          <a:p>
            <a:pPr algn="ctr"/>
            <a:endParaRPr lang="en-US" sz="1600" b="1">
              <a:solidFill>
                <a:schemeClr val="bg1"/>
              </a:solidFill>
              <a:latin typeface="Helvetica" panose="020B0403020202020204" pitchFamily="34" charset="0"/>
            </a:endParaRPr>
          </a:p>
          <a:p>
            <a:pPr algn="ctr"/>
            <a:endParaRPr lang="en-US" sz="1600" b="1">
              <a:solidFill>
                <a:schemeClr val="bg1"/>
              </a:solidFill>
              <a:latin typeface="Helvetica" panose="020B0403020202020204" pitchFamily="34" charset="0"/>
            </a:endParaRPr>
          </a:p>
          <a:p>
            <a:pPr algn="ctr"/>
            <a:endParaRPr lang="en-US" sz="1600" b="1">
              <a:solidFill>
                <a:schemeClr val="bg1"/>
              </a:solidFill>
              <a:latin typeface="Helvetica" panose="020B0403020202020204" pitchFamily="34" charset="0"/>
            </a:endParaRPr>
          </a:p>
        </p:txBody>
      </p:sp>
      <p:sp>
        <p:nvSpPr>
          <p:cNvPr id="45" name="TextBox 44">
            <a:extLst>
              <a:ext uri="{FF2B5EF4-FFF2-40B4-BE49-F238E27FC236}">
                <a16:creationId xmlns:a16="http://schemas.microsoft.com/office/drawing/2014/main" id="{69BFD10E-7B9D-8983-00CF-9471E90C8076}"/>
              </a:ext>
            </a:extLst>
          </p:cNvPr>
          <p:cNvSpPr txBox="1"/>
          <p:nvPr/>
        </p:nvSpPr>
        <p:spPr>
          <a:xfrm>
            <a:off x="3924086" y="5671230"/>
            <a:ext cx="1838383" cy="646331"/>
          </a:xfrm>
          <a:prstGeom prst="rect">
            <a:avLst/>
          </a:prstGeom>
          <a:noFill/>
        </p:spPr>
        <p:txBody>
          <a:bodyPr wrap="square">
            <a:spAutoFit/>
          </a:bodyPr>
          <a:lstStyle/>
          <a:p>
            <a:pPr algn="ctr"/>
            <a:r>
              <a:rPr lang="en-US" sz="1800" b="1">
                <a:solidFill>
                  <a:schemeClr val="bg1"/>
                </a:solidFill>
                <a:latin typeface="Helvetica" panose="020B0403020202020204" pitchFamily="34" charset="0"/>
              </a:rPr>
              <a:t>Programmatic Guaranteed</a:t>
            </a:r>
          </a:p>
        </p:txBody>
      </p:sp>
      <p:pic>
        <p:nvPicPr>
          <p:cNvPr id="34" name="Picture 33" descr="A white outline of handshake&#10;&#10;AI-generated content may be incorrect.">
            <a:extLst>
              <a:ext uri="{FF2B5EF4-FFF2-40B4-BE49-F238E27FC236}">
                <a16:creationId xmlns:a16="http://schemas.microsoft.com/office/drawing/2014/main" id="{180CFF0A-A06C-B2A4-ED14-A98CDAFA8A4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543688" y="5072818"/>
            <a:ext cx="599178" cy="599178"/>
          </a:xfrm>
          <a:prstGeom prst="rect">
            <a:avLst/>
          </a:prstGeom>
        </p:spPr>
      </p:pic>
      <p:sp>
        <p:nvSpPr>
          <p:cNvPr id="7" name="Rectangle: Rounded Corners 6">
            <a:extLst>
              <a:ext uri="{FF2B5EF4-FFF2-40B4-BE49-F238E27FC236}">
                <a16:creationId xmlns:a16="http://schemas.microsoft.com/office/drawing/2014/main" id="{19966F92-5404-B61C-6B3A-7998748F4F02}"/>
              </a:ext>
            </a:extLst>
          </p:cNvPr>
          <p:cNvSpPr/>
          <p:nvPr/>
        </p:nvSpPr>
        <p:spPr>
          <a:xfrm>
            <a:off x="119186" y="4963322"/>
            <a:ext cx="1759328" cy="3245407"/>
          </a:xfrm>
          <a:prstGeom prst="roundRect">
            <a:avLst/>
          </a:prstGeom>
          <a:solidFill>
            <a:srgbClr val="00BFF2"/>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latin typeface="Helvetica" panose="020B0403020202020204" pitchFamily="34" charset="0"/>
            </a:endParaRPr>
          </a:p>
        </p:txBody>
      </p:sp>
      <p:sp>
        <p:nvSpPr>
          <p:cNvPr id="30" name="TextBox 29">
            <a:extLst>
              <a:ext uri="{FF2B5EF4-FFF2-40B4-BE49-F238E27FC236}">
                <a16:creationId xmlns:a16="http://schemas.microsoft.com/office/drawing/2014/main" id="{5A72F78E-EEE9-5397-D9EA-18D9E1B7366C}"/>
              </a:ext>
            </a:extLst>
          </p:cNvPr>
          <p:cNvSpPr txBox="1"/>
          <p:nvPr/>
        </p:nvSpPr>
        <p:spPr>
          <a:xfrm>
            <a:off x="111383" y="5671230"/>
            <a:ext cx="1673137" cy="646331"/>
          </a:xfrm>
          <a:prstGeom prst="rect">
            <a:avLst/>
          </a:prstGeom>
          <a:noFill/>
        </p:spPr>
        <p:txBody>
          <a:bodyPr wrap="square">
            <a:spAutoFit/>
          </a:bodyPr>
          <a:lstStyle/>
          <a:p>
            <a:pPr algn="ctr"/>
            <a:r>
              <a:rPr lang="en-US" sz="1800" b="1">
                <a:solidFill>
                  <a:schemeClr val="bg1"/>
                </a:solidFill>
                <a:latin typeface="Helvetica" panose="020B0403020202020204" pitchFamily="34" charset="0"/>
              </a:rPr>
              <a:t>Open Marketplaces</a:t>
            </a:r>
          </a:p>
        </p:txBody>
      </p:sp>
      <p:pic>
        <p:nvPicPr>
          <p:cNvPr id="10" name="Picture 9" descr="A white outline of hands with a dollar sign&#10;&#10;AI-generated content may be incorrect.">
            <a:extLst>
              <a:ext uri="{FF2B5EF4-FFF2-40B4-BE49-F238E27FC236}">
                <a16:creationId xmlns:a16="http://schemas.microsoft.com/office/drawing/2014/main" id="{5137B00B-DF50-6F88-C51C-D123A23D59E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75598" y="5053519"/>
            <a:ext cx="544707" cy="544707"/>
          </a:xfrm>
          <a:prstGeom prst="rect">
            <a:avLst/>
          </a:prstGeom>
        </p:spPr>
      </p:pic>
      <p:sp>
        <p:nvSpPr>
          <p:cNvPr id="8" name="Rectangle: Rounded Corners 7">
            <a:extLst>
              <a:ext uri="{FF2B5EF4-FFF2-40B4-BE49-F238E27FC236}">
                <a16:creationId xmlns:a16="http://schemas.microsoft.com/office/drawing/2014/main" id="{4885F89C-E60A-488E-002B-419EECD82C0A}"/>
              </a:ext>
            </a:extLst>
          </p:cNvPr>
          <p:cNvSpPr/>
          <p:nvPr/>
        </p:nvSpPr>
        <p:spPr>
          <a:xfrm>
            <a:off x="2025538" y="4963321"/>
            <a:ext cx="1746228" cy="3245413"/>
          </a:xfrm>
          <a:prstGeom prst="roundRect">
            <a:avLst/>
          </a:prstGeom>
          <a:solidFill>
            <a:srgbClr val="ED3C8D"/>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b="1">
              <a:solidFill>
                <a:schemeClr val="bg1"/>
              </a:solidFill>
              <a:latin typeface="Helvetica" panose="020B0403020202020204" pitchFamily="34" charset="0"/>
            </a:endParaRPr>
          </a:p>
          <a:p>
            <a:pPr algn="ctr"/>
            <a:endParaRPr lang="en-US" sz="1600" b="1">
              <a:solidFill>
                <a:schemeClr val="bg1"/>
              </a:solidFill>
              <a:latin typeface="Helvetica" panose="020B0403020202020204" pitchFamily="34" charset="0"/>
            </a:endParaRPr>
          </a:p>
        </p:txBody>
      </p:sp>
      <p:sp>
        <p:nvSpPr>
          <p:cNvPr id="19" name="TextBox 18">
            <a:extLst>
              <a:ext uri="{FF2B5EF4-FFF2-40B4-BE49-F238E27FC236}">
                <a16:creationId xmlns:a16="http://schemas.microsoft.com/office/drawing/2014/main" id="{F02EE7E1-E9B0-6E7F-710F-9C5E5EBB3F6E}"/>
              </a:ext>
            </a:extLst>
          </p:cNvPr>
          <p:cNvSpPr txBox="1"/>
          <p:nvPr/>
        </p:nvSpPr>
        <p:spPr>
          <a:xfrm>
            <a:off x="2133746" y="5671230"/>
            <a:ext cx="1441114" cy="646331"/>
          </a:xfrm>
          <a:prstGeom prst="rect">
            <a:avLst/>
          </a:prstGeom>
          <a:noFill/>
        </p:spPr>
        <p:txBody>
          <a:bodyPr wrap="square">
            <a:spAutoFit/>
          </a:bodyPr>
          <a:lstStyle/>
          <a:p>
            <a:pPr algn="ctr"/>
            <a:r>
              <a:rPr lang="en-US" sz="1800" b="1">
                <a:solidFill>
                  <a:schemeClr val="bg1"/>
                </a:solidFill>
                <a:latin typeface="Helvetica" panose="020B0403020202020204" pitchFamily="34" charset="0"/>
              </a:rPr>
              <a:t>Private Exchange</a:t>
            </a:r>
          </a:p>
        </p:txBody>
      </p:sp>
      <p:pic>
        <p:nvPicPr>
          <p:cNvPr id="59" name="Picture 58" descr="A white line drawing of a rope barrier&#10;&#10;AI-generated content may be incorrect.">
            <a:extLst>
              <a:ext uri="{FF2B5EF4-FFF2-40B4-BE49-F238E27FC236}">
                <a16:creationId xmlns:a16="http://schemas.microsoft.com/office/drawing/2014/main" id="{89C01068-DC49-24EA-96CF-10CA3160260C}"/>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554714" y="5062607"/>
            <a:ext cx="599178" cy="599178"/>
          </a:xfrm>
          <a:prstGeom prst="rect">
            <a:avLst/>
          </a:prstGeom>
        </p:spPr>
      </p:pic>
      <p:cxnSp>
        <p:nvCxnSpPr>
          <p:cNvPr id="1025" name="Straight Connector 1024">
            <a:extLst>
              <a:ext uri="{FF2B5EF4-FFF2-40B4-BE49-F238E27FC236}">
                <a16:creationId xmlns:a16="http://schemas.microsoft.com/office/drawing/2014/main" id="{EBD2D8F6-8C4A-8C6F-AFF1-8D5F75CBA921}"/>
              </a:ext>
            </a:extLst>
          </p:cNvPr>
          <p:cNvCxnSpPr>
            <a:cxnSpLocks/>
          </p:cNvCxnSpPr>
          <p:nvPr/>
        </p:nvCxnSpPr>
        <p:spPr>
          <a:xfrm>
            <a:off x="1883347" y="4463667"/>
            <a:ext cx="0" cy="192520"/>
          </a:xfrm>
          <a:prstGeom prst="line">
            <a:avLst/>
          </a:prstGeom>
          <a:ln w="28575">
            <a:solidFill>
              <a:srgbClr val="1B1464"/>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DDD9A1A-1BC3-2267-5FE9-CE54CA349CB0}"/>
              </a:ext>
            </a:extLst>
          </p:cNvPr>
          <p:cNvSpPr txBox="1"/>
          <p:nvPr/>
        </p:nvSpPr>
        <p:spPr>
          <a:xfrm>
            <a:off x="5884435" y="6365662"/>
            <a:ext cx="1801842" cy="1815882"/>
          </a:xfrm>
          <a:prstGeom prst="rect">
            <a:avLst/>
          </a:prstGeom>
          <a:noFill/>
        </p:spPr>
        <p:txBody>
          <a:bodyPr wrap="square">
            <a:spAutoFit/>
          </a:bodyPr>
          <a:lstStyle/>
          <a:p>
            <a:pPr algn="ctr"/>
            <a:r>
              <a:rPr lang="en-US" sz="1600">
                <a:solidFill>
                  <a:schemeClr val="bg1"/>
                </a:solidFill>
                <a:latin typeface="Helvetica" panose="020B0403020202020204" pitchFamily="34" charset="0"/>
              </a:rPr>
              <a:t>Priority access to inventory at a fixed price before it becomes available in the open or private marketplace</a:t>
            </a:r>
          </a:p>
        </p:txBody>
      </p:sp>
      <p:sp>
        <p:nvSpPr>
          <p:cNvPr id="25" name="TextBox 24">
            <a:extLst>
              <a:ext uri="{FF2B5EF4-FFF2-40B4-BE49-F238E27FC236}">
                <a16:creationId xmlns:a16="http://schemas.microsoft.com/office/drawing/2014/main" id="{393F58D5-12CD-76C2-DD58-25216E432B93}"/>
              </a:ext>
            </a:extLst>
          </p:cNvPr>
          <p:cNvSpPr txBox="1"/>
          <p:nvPr/>
        </p:nvSpPr>
        <p:spPr>
          <a:xfrm>
            <a:off x="3957524" y="6320627"/>
            <a:ext cx="1838382" cy="1569660"/>
          </a:xfrm>
          <a:prstGeom prst="rect">
            <a:avLst/>
          </a:prstGeom>
          <a:noFill/>
        </p:spPr>
        <p:txBody>
          <a:bodyPr wrap="square">
            <a:spAutoFit/>
          </a:bodyPr>
          <a:lstStyle/>
          <a:p>
            <a:pPr algn="ctr"/>
            <a:r>
              <a:rPr lang="en-US" sz="1600">
                <a:solidFill>
                  <a:schemeClr val="bg1"/>
                </a:solidFill>
                <a:latin typeface="Helvetica" pitchFamily="2" charset="0"/>
              </a:rPr>
              <a:t>Advertisers and publishers agree in advance on a fixed price and set number of impressions</a:t>
            </a:r>
          </a:p>
        </p:txBody>
      </p:sp>
      <p:sp>
        <p:nvSpPr>
          <p:cNvPr id="27" name="TextBox 26">
            <a:extLst>
              <a:ext uri="{FF2B5EF4-FFF2-40B4-BE49-F238E27FC236}">
                <a16:creationId xmlns:a16="http://schemas.microsoft.com/office/drawing/2014/main" id="{B9FE77B6-EB08-6844-37E6-9680BF184A70}"/>
              </a:ext>
            </a:extLst>
          </p:cNvPr>
          <p:cNvSpPr txBox="1"/>
          <p:nvPr/>
        </p:nvSpPr>
        <p:spPr>
          <a:xfrm>
            <a:off x="2025537" y="6374637"/>
            <a:ext cx="1601981" cy="1569660"/>
          </a:xfrm>
          <a:prstGeom prst="rect">
            <a:avLst/>
          </a:prstGeom>
          <a:noFill/>
        </p:spPr>
        <p:txBody>
          <a:bodyPr wrap="square">
            <a:spAutoFit/>
          </a:bodyPr>
          <a:lstStyle/>
          <a:p>
            <a:pPr algn="ctr"/>
            <a:r>
              <a:rPr lang="en-US" sz="1600">
                <a:solidFill>
                  <a:schemeClr val="bg1"/>
                </a:solidFill>
                <a:latin typeface="Helvetica" panose="020B0403020202020204" pitchFamily="34" charset="0"/>
              </a:rPr>
              <a:t>Auction that offers real-time-bidding </a:t>
            </a:r>
            <a:br>
              <a:rPr lang="en-US" sz="1600">
                <a:solidFill>
                  <a:schemeClr val="bg1"/>
                </a:solidFill>
                <a:latin typeface="Helvetica" panose="020B0403020202020204" pitchFamily="34" charset="0"/>
              </a:rPr>
            </a:br>
            <a:r>
              <a:rPr lang="en-US" sz="1600">
                <a:solidFill>
                  <a:schemeClr val="bg1"/>
                </a:solidFill>
                <a:latin typeface="Helvetica" panose="020B0403020202020204" pitchFamily="34" charset="0"/>
              </a:rPr>
              <a:t>in a closed, invitation only auction </a:t>
            </a:r>
          </a:p>
        </p:txBody>
      </p:sp>
      <p:sp>
        <p:nvSpPr>
          <p:cNvPr id="31" name="TextBox 30">
            <a:extLst>
              <a:ext uri="{FF2B5EF4-FFF2-40B4-BE49-F238E27FC236}">
                <a16:creationId xmlns:a16="http://schemas.microsoft.com/office/drawing/2014/main" id="{30387D32-8CB5-C884-3BAF-B830B05148B8}"/>
              </a:ext>
            </a:extLst>
          </p:cNvPr>
          <p:cNvSpPr txBox="1"/>
          <p:nvPr/>
        </p:nvSpPr>
        <p:spPr>
          <a:xfrm>
            <a:off x="46779" y="6421087"/>
            <a:ext cx="1802344" cy="1323439"/>
          </a:xfrm>
          <a:prstGeom prst="rect">
            <a:avLst/>
          </a:prstGeom>
          <a:noFill/>
        </p:spPr>
        <p:txBody>
          <a:bodyPr wrap="square">
            <a:spAutoFit/>
          </a:bodyPr>
          <a:lstStyle/>
          <a:p>
            <a:pPr algn="ctr"/>
            <a:r>
              <a:rPr lang="en-US" sz="1600">
                <a:solidFill>
                  <a:schemeClr val="bg1"/>
                </a:solidFill>
                <a:latin typeface="Helvetica" panose="020B0403020202020204" pitchFamily="34" charset="0"/>
              </a:rPr>
              <a:t>Ad impressions are bought and sold in real time through an open auction</a:t>
            </a:r>
          </a:p>
        </p:txBody>
      </p:sp>
      <p:sp>
        <p:nvSpPr>
          <p:cNvPr id="1030" name="TextBox 1029">
            <a:extLst>
              <a:ext uri="{FF2B5EF4-FFF2-40B4-BE49-F238E27FC236}">
                <a16:creationId xmlns:a16="http://schemas.microsoft.com/office/drawing/2014/main" id="{E0082EE3-4975-4865-8791-CA9E89AE537B}"/>
              </a:ext>
            </a:extLst>
          </p:cNvPr>
          <p:cNvSpPr txBox="1"/>
          <p:nvPr/>
        </p:nvSpPr>
        <p:spPr>
          <a:xfrm>
            <a:off x="1415803" y="2360171"/>
            <a:ext cx="634454" cy="369332"/>
          </a:xfrm>
          <a:prstGeom prst="rect">
            <a:avLst/>
          </a:prstGeom>
          <a:noFill/>
        </p:spPr>
        <p:txBody>
          <a:bodyPr wrap="square" rtlCol="0">
            <a:spAutoFit/>
          </a:bodyPr>
          <a:lstStyle/>
          <a:p>
            <a:pPr algn="ctr"/>
            <a:r>
              <a:rPr lang="en-US" b="1" i="1">
                <a:solidFill>
                  <a:srgbClr val="1B1464"/>
                </a:solidFill>
                <a:latin typeface="Helvetica" panose="020B0403020202020204" pitchFamily="34" charset="0"/>
              </a:rPr>
              <a:t>Yes</a:t>
            </a:r>
          </a:p>
        </p:txBody>
      </p:sp>
      <p:sp>
        <p:nvSpPr>
          <p:cNvPr id="1031" name="TextBox 1030">
            <a:extLst>
              <a:ext uri="{FF2B5EF4-FFF2-40B4-BE49-F238E27FC236}">
                <a16:creationId xmlns:a16="http://schemas.microsoft.com/office/drawing/2014/main" id="{9E275306-52E7-D399-E8F9-B105F0E4583C}"/>
              </a:ext>
            </a:extLst>
          </p:cNvPr>
          <p:cNvSpPr txBox="1"/>
          <p:nvPr/>
        </p:nvSpPr>
        <p:spPr>
          <a:xfrm>
            <a:off x="5758560" y="2360171"/>
            <a:ext cx="634454" cy="369332"/>
          </a:xfrm>
          <a:prstGeom prst="rect">
            <a:avLst/>
          </a:prstGeom>
          <a:noFill/>
        </p:spPr>
        <p:txBody>
          <a:bodyPr wrap="square" rtlCol="0">
            <a:spAutoFit/>
          </a:bodyPr>
          <a:lstStyle/>
          <a:p>
            <a:pPr algn="ctr"/>
            <a:r>
              <a:rPr lang="en-US" b="1" i="1">
                <a:solidFill>
                  <a:srgbClr val="1B1464"/>
                </a:solidFill>
                <a:latin typeface="Helvetica" panose="020B0403020202020204" pitchFamily="34" charset="0"/>
              </a:rPr>
              <a:t>No</a:t>
            </a:r>
          </a:p>
        </p:txBody>
      </p:sp>
      <p:cxnSp>
        <p:nvCxnSpPr>
          <p:cNvPr id="1034" name="Straight Connector 1033">
            <a:extLst>
              <a:ext uri="{FF2B5EF4-FFF2-40B4-BE49-F238E27FC236}">
                <a16:creationId xmlns:a16="http://schemas.microsoft.com/office/drawing/2014/main" id="{54DFC090-61F3-D705-7E5D-72BB9EA1C6BB}"/>
              </a:ext>
            </a:extLst>
          </p:cNvPr>
          <p:cNvCxnSpPr>
            <a:cxnSpLocks/>
          </p:cNvCxnSpPr>
          <p:nvPr/>
        </p:nvCxnSpPr>
        <p:spPr>
          <a:xfrm>
            <a:off x="647485" y="8343063"/>
            <a:ext cx="6553201" cy="0"/>
          </a:xfrm>
          <a:prstGeom prst="line">
            <a:avLst/>
          </a:prstGeom>
          <a:ln w="9525">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8999EBC-DF13-4A6D-C340-BC1D313B649F}"/>
              </a:ext>
            </a:extLst>
          </p:cNvPr>
          <p:cNvSpPr/>
          <p:nvPr/>
        </p:nvSpPr>
        <p:spPr>
          <a:xfrm>
            <a:off x="424424" y="8728710"/>
            <a:ext cx="6690115" cy="669649"/>
          </a:xfrm>
          <a:prstGeom prst="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16">
            <a:extLst>
              <a:ext uri="{FF2B5EF4-FFF2-40B4-BE49-F238E27FC236}">
                <a16:creationId xmlns:a16="http://schemas.microsoft.com/office/drawing/2014/main" id="{C327250C-4297-5513-B57D-D10EA3F0E1B0}"/>
              </a:ext>
            </a:extLst>
          </p:cNvPr>
          <p:cNvSpPr/>
          <p:nvPr/>
        </p:nvSpPr>
        <p:spPr>
          <a:xfrm>
            <a:off x="3962935" y="8486881"/>
            <a:ext cx="3406659" cy="1153307"/>
          </a:xfrm>
          <a:prstGeom prst="roundRect">
            <a:avLst/>
          </a:prstGeom>
          <a:noFill/>
          <a:ln w="19050">
            <a:solidFill>
              <a:srgbClr val="ED3C8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335FBBD-3EF4-09B9-5776-ECFE23D9A95A}"/>
              </a:ext>
            </a:extLst>
          </p:cNvPr>
          <p:cNvSpPr txBox="1"/>
          <p:nvPr/>
        </p:nvSpPr>
        <p:spPr>
          <a:xfrm>
            <a:off x="3998852" y="8648036"/>
            <a:ext cx="1442108" cy="830997"/>
          </a:xfrm>
          <a:prstGeom prst="rect">
            <a:avLst/>
          </a:prstGeom>
          <a:noFill/>
        </p:spPr>
        <p:txBody>
          <a:bodyPr wrap="square" anchor="ctr">
            <a:spAutoFit/>
          </a:bodyPr>
          <a:lstStyle/>
          <a:p>
            <a:r>
              <a:rPr lang="en-US" sz="4800" b="1">
                <a:ln>
                  <a:solidFill>
                    <a:srgbClr val="1B1464"/>
                  </a:solidFill>
                </a:ln>
                <a:solidFill>
                  <a:srgbClr val="ED3C8D"/>
                </a:solidFill>
                <a:latin typeface="Helvetica" panose="020B0403020202020204"/>
                <a:cs typeface="Helvetica" panose="020B0403020202020204"/>
              </a:rPr>
              <a:t>67</a:t>
            </a:r>
            <a:r>
              <a:rPr lang="en-US" sz="4400" b="1">
                <a:ln>
                  <a:solidFill>
                    <a:srgbClr val="1B1464"/>
                  </a:solidFill>
                </a:ln>
                <a:solidFill>
                  <a:srgbClr val="ED3C8D"/>
                </a:solidFill>
                <a:latin typeface="Helvetica" panose="020B0403020202020204"/>
                <a:cs typeface="Helvetica" panose="020B0403020202020204"/>
              </a:rPr>
              <a:t>% </a:t>
            </a:r>
          </a:p>
        </p:txBody>
      </p:sp>
      <p:sp>
        <p:nvSpPr>
          <p:cNvPr id="62" name="TextBox 61">
            <a:extLst>
              <a:ext uri="{FF2B5EF4-FFF2-40B4-BE49-F238E27FC236}">
                <a16:creationId xmlns:a16="http://schemas.microsoft.com/office/drawing/2014/main" id="{10380411-B656-AA57-CF10-BBEF71BDABC8}"/>
              </a:ext>
            </a:extLst>
          </p:cNvPr>
          <p:cNvSpPr txBox="1"/>
          <p:nvPr/>
        </p:nvSpPr>
        <p:spPr>
          <a:xfrm>
            <a:off x="5281657" y="8694202"/>
            <a:ext cx="2052019" cy="738664"/>
          </a:xfrm>
          <a:prstGeom prst="rect">
            <a:avLst/>
          </a:prstGeom>
          <a:noFill/>
        </p:spPr>
        <p:txBody>
          <a:bodyPr wrap="square">
            <a:spAutoFit/>
          </a:bodyPr>
          <a:lstStyle/>
          <a:p>
            <a:r>
              <a:rPr lang="en-US" sz="1400" b="1">
                <a:solidFill>
                  <a:srgbClr val="1B1464"/>
                </a:solidFill>
                <a:latin typeface="Helvetica" panose="020B0403020202020204" pitchFamily="34" charset="0"/>
              </a:rPr>
              <a:t>of programmatic deals are done via private marketplace</a:t>
            </a:r>
            <a:r>
              <a:rPr lang="en-US" sz="1400" b="1" baseline="30000">
                <a:solidFill>
                  <a:srgbClr val="1B1464"/>
                </a:solidFill>
                <a:latin typeface="Helvetica" panose="020B0403020202020204" pitchFamily="34" charset="0"/>
              </a:rPr>
              <a:t>7</a:t>
            </a:r>
            <a:endParaRPr lang="en-US" sz="1400" b="1">
              <a:solidFill>
                <a:srgbClr val="1B1464"/>
              </a:solidFill>
              <a:latin typeface="Helvetica" panose="020B0403020202020204" pitchFamily="34" charset="0"/>
            </a:endParaRPr>
          </a:p>
        </p:txBody>
      </p:sp>
      <p:sp>
        <p:nvSpPr>
          <p:cNvPr id="63" name="Rounded Rectangle 16">
            <a:extLst>
              <a:ext uri="{FF2B5EF4-FFF2-40B4-BE49-F238E27FC236}">
                <a16:creationId xmlns:a16="http://schemas.microsoft.com/office/drawing/2014/main" id="{DF97DE95-4D40-9DAD-442A-4CEC543C067C}"/>
              </a:ext>
            </a:extLst>
          </p:cNvPr>
          <p:cNvSpPr/>
          <p:nvPr/>
        </p:nvSpPr>
        <p:spPr>
          <a:xfrm>
            <a:off x="402806" y="8486881"/>
            <a:ext cx="3406659" cy="1153307"/>
          </a:xfrm>
          <a:prstGeom prst="roundRect">
            <a:avLst/>
          </a:prstGeom>
          <a:noFill/>
          <a:ln w="19050">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extBox 1023">
            <a:extLst>
              <a:ext uri="{FF2B5EF4-FFF2-40B4-BE49-F238E27FC236}">
                <a16:creationId xmlns:a16="http://schemas.microsoft.com/office/drawing/2014/main" id="{F061E3CB-47C0-3DE2-6FD8-3BF67C65504F}"/>
              </a:ext>
            </a:extLst>
          </p:cNvPr>
          <p:cNvSpPr txBox="1"/>
          <p:nvPr/>
        </p:nvSpPr>
        <p:spPr>
          <a:xfrm>
            <a:off x="435016" y="8648036"/>
            <a:ext cx="1442108" cy="830997"/>
          </a:xfrm>
          <a:prstGeom prst="rect">
            <a:avLst/>
          </a:prstGeom>
          <a:noFill/>
        </p:spPr>
        <p:txBody>
          <a:bodyPr wrap="square" anchor="ctr">
            <a:spAutoFit/>
          </a:bodyPr>
          <a:lstStyle/>
          <a:p>
            <a:r>
              <a:rPr lang="en-US" sz="4800" b="1">
                <a:ln>
                  <a:solidFill>
                    <a:srgbClr val="1B1464"/>
                  </a:solidFill>
                </a:ln>
                <a:solidFill>
                  <a:srgbClr val="FFE600"/>
                </a:solidFill>
                <a:latin typeface="Helvetica" panose="020B0403020202020204"/>
                <a:cs typeface="Helvetica" panose="020B0403020202020204"/>
              </a:rPr>
              <a:t>78</a:t>
            </a:r>
            <a:r>
              <a:rPr lang="en-US" sz="4400" b="1">
                <a:ln>
                  <a:solidFill>
                    <a:srgbClr val="1B1464"/>
                  </a:solidFill>
                </a:ln>
                <a:solidFill>
                  <a:srgbClr val="FFE600"/>
                </a:solidFill>
                <a:latin typeface="Helvetica" panose="020B0403020202020204"/>
                <a:cs typeface="Helvetica" panose="020B0403020202020204"/>
              </a:rPr>
              <a:t>% </a:t>
            </a:r>
          </a:p>
        </p:txBody>
      </p:sp>
      <p:sp>
        <p:nvSpPr>
          <p:cNvPr id="1026" name="TextBox 1025">
            <a:extLst>
              <a:ext uri="{FF2B5EF4-FFF2-40B4-BE49-F238E27FC236}">
                <a16:creationId xmlns:a16="http://schemas.microsoft.com/office/drawing/2014/main" id="{53B1398E-1B58-7622-6B73-680EEF7ABF71}"/>
              </a:ext>
            </a:extLst>
          </p:cNvPr>
          <p:cNvSpPr txBox="1"/>
          <p:nvPr/>
        </p:nvSpPr>
        <p:spPr>
          <a:xfrm>
            <a:off x="1717821" y="8694202"/>
            <a:ext cx="2059433" cy="738664"/>
          </a:xfrm>
          <a:prstGeom prst="rect">
            <a:avLst/>
          </a:prstGeom>
          <a:noFill/>
        </p:spPr>
        <p:txBody>
          <a:bodyPr wrap="square">
            <a:spAutoFit/>
          </a:bodyPr>
          <a:lstStyle/>
          <a:p>
            <a:r>
              <a:rPr lang="en-US" sz="1400" b="1">
                <a:solidFill>
                  <a:srgbClr val="1B1464"/>
                </a:solidFill>
                <a:latin typeface="Helvetica" panose="020B0403020202020204" pitchFamily="34" charset="0"/>
              </a:rPr>
              <a:t>of advertisers agree that programmatic makes buying easier</a:t>
            </a:r>
            <a:r>
              <a:rPr lang="en-US" sz="1400" b="1" baseline="30000">
                <a:solidFill>
                  <a:srgbClr val="1B1464"/>
                </a:solidFill>
                <a:latin typeface="Helvetica" panose="020B0403020202020204" pitchFamily="34" charset="0"/>
              </a:rPr>
              <a:t>6</a:t>
            </a:r>
            <a:endParaRPr lang="en-US" sz="1400" b="1">
              <a:solidFill>
                <a:srgbClr val="1B1464"/>
              </a:solidFill>
              <a:latin typeface="Helvetica" panose="020B0403020202020204" pitchFamily="34" charset="0"/>
            </a:endParaRPr>
          </a:p>
        </p:txBody>
      </p:sp>
      <p:pic>
        <p:nvPicPr>
          <p:cNvPr id="22" name="Picture 21">
            <a:extLst>
              <a:ext uri="{FF2B5EF4-FFF2-40B4-BE49-F238E27FC236}">
                <a16:creationId xmlns:a16="http://schemas.microsoft.com/office/drawing/2014/main" id="{4CD8FADB-8D28-F2FB-7AE8-1E3654367B64}"/>
              </a:ext>
            </a:extLst>
          </p:cNvPr>
          <p:cNvPicPr>
            <a:picLocks noChangeAspect="1"/>
          </p:cNvPicPr>
          <p:nvPr/>
        </p:nvPicPr>
        <p:blipFill>
          <a:blip r:embed="rId7">
            <a:alphaModFix amt="85000"/>
            <a:extLst>
              <a:ext uri="{28A0092B-C50C-407E-A947-70E740481C1C}">
                <a14:useLocalDpi xmlns:a14="http://schemas.microsoft.com/office/drawing/2010/main" val="0"/>
              </a:ext>
            </a:extLst>
          </a:blip>
          <a:srcRect l="776" t="2905" r="776" b="11157"/>
          <a:stretch>
            <a:fillRect/>
          </a:stretch>
        </p:blipFill>
        <p:spPr bwMode="auto">
          <a:xfrm>
            <a:off x="0" y="0"/>
            <a:ext cx="7772400" cy="1085148"/>
          </a:xfrm>
          <a:prstGeom prst="rect">
            <a:avLst/>
          </a:prstGeom>
          <a:noFill/>
          <a:ln>
            <a:noFill/>
          </a:ln>
        </p:spPr>
      </p:pic>
    </p:spTree>
    <p:extLst>
      <p:ext uri="{BB962C8B-B14F-4D97-AF65-F5344CB8AC3E}">
        <p14:creationId xmlns:p14="http://schemas.microsoft.com/office/powerpoint/2010/main" val="389540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B0CE-7C81-D2E1-7712-A428D5049FCF}"/>
            </a:ext>
          </a:extLst>
        </p:cNvPr>
        <p:cNvGrpSpPr/>
        <p:nvPr/>
      </p:nvGrpSpPr>
      <p:grpSpPr>
        <a:xfrm>
          <a:off x="0" y="0"/>
          <a:ext cx="0" cy="0"/>
          <a:chOff x="0" y="0"/>
          <a:chExt cx="0" cy="0"/>
        </a:xfrm>
      </p:grpSpPr>
      <p:sp>
        <p:nvSpPr>
          <p:cNvPr id="74" name="Rectangle 73">
            <a:extLst>
              <a:ext uri="{FF2B5EF4-FFF2-40B4-BE49-F238E27FC236}">
                <a16:creationId xmlns:a16="http://schemas.microsoft.com/office/drawing/2014/main" id="{57269A34-5B57-F215-6005-04F01F1B89F6}"/>
              </a:ext>
            </a:extLst>
          </p:cNvPr>
          <p:cNvSpPr/>
          <p:nvPr/>
        </p:nvSpPr>
        <p:spPr>
          <a:xfrm>
            <a:off x="518551" y="7115644"/>
            <a:ext cx="6854723" cy="813478"/>
          </a:xfrm>
          <a:prstGeom prst="rect">
            <a:avLst/>
          </a:prstGeom>
          <a:solidFill>
            <a:schemeClr val="bg1"/>
          </a:solidFill>
          <a:ln w="38100">
            <a:solidFill>
              <a:srgbClr val="FF6E3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b="1">
                <a:solidFill>
                  <a:srgbClr val="FF6E30"/>
                </a:solidFill>
                <a:latin typeface="Helvetica" panose="020B0403020202020204" pitchFamily="34" charset="0"/>
              </a:rPr>
              <a:t>Ad Server:</a:t>
            </a:r>
            <a:r>
              <a:rPr lang="en-US" b="1">
                <a:solidFill>
                  <a:srgbClr val="FF6E30"/>
                </a:solidFill>
                <a:latin typeface="Calibri" panose="020F0502020204030204"/>
              </a:rPr>
              <a:t> </a:t>
            </a:r>
            <a:r>
              <a:rPr lang="en-US" sz="1100">
                <a:solidFill>
                  <a:srgbClr val="1B1464"/>
                </a:solidFill>
                <a:latin typeface="Helvetica" pitchFamily="2" charset="0"/>
              </a:rPr>
              <a:t>Ensures ads are delivered to the right viewer on the right screen while also tracking results</a:t>
            </a:r>
            <a:endParaRPr lang="en-US" sz="1400">
              <a:solidFill>
                <a:srgbClr val="1B1464"/>
              </a:solidFill>
              <a:latin typeface="Helvetica" pitchFamily="2" charset="0"/>
            </a:endParaRPr>
          </a:p>
        </p:txBody>
      </p:sp>
      <p:pic>
        <p:nvPicPr>
          <p:cNvPr id="30" name="Picture 29">
            <a:hlinkClick r:id="rId2"/>
            <a:extLst>
              <a:ext uri="{FF2B5EF4-FFF2-40B4-BE49-F238E27FC236}">
                <a16:creationId xmlns:a16="http://schemas.microsoft.com/office/drawing/2014/main" id="{419DB2EA-1D36-C055-6D84-81862C0BB90B}"/>
              </a:ext>
            </a:extLst>
          </p:cNvPr>
          <p:cNvPicPr>
            <a:picLocks noChangeAspect="1"/>
          </p:cNvPicPr>
          <p:nvPr/>
        </p:nvPicPr>
        <p:blipFill>
          <a:blip r:embed="rId3"/>
          <a:stretch>
            <a:fillRect/>
          </a:stretch>
        </p:blipFill>
        <p:spPr>
          <a:xfrm>
            <a:off x="620105" y="7627629"/>
            <a:ext cx="1099915" cy="229760"/>
          </a:xfrm>
          <a:prstGeom prst="rect">
            <a:avLst/>
          </a:prstGeom>
        </p:spPr>
      </p:pic>
      <p:pic>
        <p:nvPicPr>
          <p:cNvPr id="12" name="Picture 11">
            <a:extLst>
              <a:ext uri="{FF2B5EF4-FFF2-40B4-BE49-F238E27FC236}">
                <a16:creationId xmlns:a16="http://schemas.microsoft.com/office/drawing/2014/main" id="{FBABC040-4377-ABA1-4EB0-0DAD13E3BC4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13" name="Slide Number Placeholder 5">
            <a:extLst>
              <a:ext uri="{FF2B5EF4-FFF2-40B4-BE49-F238E27FC236}">
                <a16:creationId xmlns:a16="http://schemas.microsoft.com/office/drawing/2014/main" id="{7478E63E-E62E-1905-A513-278A30DBA5B8}"/>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CE7FC902-9EEC-6756-824A-9358BFCED4EE}"/>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69" name="Text Box 6">
            <a:extLst>
              <a:ext uri="{FF2B5EF4-FFF2-40B4-BE49-F238E27FC236}">
                <a16:creationId xmlns:a16="http://schemas.microsoft.com/office/drawing/2014/main" id="{0DED2680-783F-B470-65D0-07E4D7B998BC}"/>
              </a:ext>
            </a:extLst>
          </p:cNvPr>
          <p:cNvSpPr txBox="1"/>
          <p:nvPr/>
        </p:nvSpPr>
        <p:spPr>
          <a:xfrm>
            <a:off x="518747" y="1164490"/>
            <a:ext cx="3946625" cy="303348"/>
          </a:xfrm>
          <a:prstGeom prst="rect">
            <a:avLst/>
          </a:prstGeom>
          <a:solidFill>
            <a:srgbClr val="00BFF2"/>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R="0">
              <a:lnSpc>
                <a:spcPct val="107000"/>
              </a:lnSpc>
              <a:spcBef>
                <a:spcPts val="0"/>
              </a:spcBef>
              <a:spcAft>
                <a:spcPts val="800"/>
              </a:spcAft>
              <a:defRPr sz="11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defRPr>
            </a:lvl1pPr>
          </a:lstStyle>
          <a:p>
            <a:r>
              <a:rPr lang="en-US" sz="1200">
                <a:solidFill>
                  <a:schemeClr val="bg1"/>
                </a:solidFill>
              </a:rPr>
              <a:t>Programmatic TV Advertising Ecosystem Overview</a:t>
            </a:r>
          </a:p>
        </p:txBody>
      </p:sp>
      <p:sp>
        <p:nvSpPr>
          <p:cNvPr id="10" name="Rectangle: Rounded Corners 416">
            <a:extLst>
              <a:ext uri="{FF2B5EF4-FFF2-40B4-BE49-F238E27FC236}">
                <a16:creationId xmlns:a16="http://schemas.microsoft.com/office/drawing/2014/main" id="{EA4E430C-DDB2-365F-C1D7-87A0D092BC0C}"/>
              </a:ext>
            </a:extLst>
          </p:cNvPr>
          <p:cNvSpPr/>
          <p:nvPr/>
        </p:nvSpPr>
        <p:spPr>
          <a:xfrm>
            <a:off x="518551" y="3362640"/>
            <a:ext cx="3236486" cy="3641157"/>
          </a:xfrm>
          <a:prstGeom prst="roundRect">
            <a:avLst>
              <a:gd name="adj" fmla="val 0"/>
            </a:avLst>
          </a:prstGeom>
          <a:solidFill>
            <a:schemeClr val="bg1"/>
          </a:solidFill>
          <a:ln w="38100">
            <a:solidFill>
              <a:srgbClr val="00BFF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anose="020B0403020202020204" pitchFamily="34" charset="0"/>
              </a:rPr>
              <a:t>Demand Side Platform</a:t>
            </a:r>
          </a:p>
        </p:txBody>
      </p:sp>
      <p:sp>
        <p:nvSpPr>
          <p:cNvPr id="22" name="Rectangle: Rounded Corners 416">
            <a:extLst>
              <a:ext uri="{FF2B5EF4-FFF2-40B4-BE49-F238E27FC236}">
                <a16:creationId xmlns:a16="http://schemas.microsoft.com/office/drawing/2014/main" id="{E2ADFC33-B994-2BC7-6BF8-5D34DB676346}"/>
              </a:ext>
            </a:extLst>
          </p:cNvPr>
          <p:cNvSpPr/>
          <p:nvPr/>
        </p:nvSpPr>
        <p:spPr>
          <a:xfrm>
            <a:off x="4011197" y="3361099"/>
            <a:ext cx="3362077" cy="3641158"/>
          </a:xfrm>
          <a:prstGeom prst="roundRect">
            <a:avLst>
              <a:gd name="adj" fmla="val 0"/>
            </a:avLst>
          </a:prstGeom>
          <a:solidFill>
            <a:schemeClr val="bg1"/>
          </a:solidFill>
          <a:ln w="38100">
            <a:solidFill>
              <a:srgbClr val="4EBEA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EBEA4"/>
                </a:solidFill>
                <a:effectLst/>
                <a:uLnTx/>
                <a:uFillTx/>
                <a:latin typeface="Helvetica" panose="020B0403020202020204" pitchFamily="34" charset="0"/>
              </a:rPr>
              <a:t>Supply Side Platform</a:t>
            </a:r>
          </a:p>
        </p:txBody>
      </p:sp>
      <p:sp>
        <p:nvSpPr>
          <p:cNvPr id="36" name="Rectangle 35">
            <a:extLst>
              <a:ext uri="{FF2B5EF4-FFF2-40B4-BE49-F238E27FC236}">
                <a16:creationId xmlns:a16="http://schemas.microsoft.com/office/drawing/2014/main" id="{B7032079-B8CB-B4A6-A8D7-8BD031E52F64}"/>
              </a:ext>
            </a:extLst>
          </p:cNvPr>
          <p:cNvSpPr/>
          <p:nvPr/>
        </p:nvSpPr>
        <p:spPr>
          <a:xfrm>
            <a:off x="518551" y="2332653"/>
            <a:ext cx="6860890" cy="895739"/>
          </a:xfrm>
          <a:prstGeom prst="rect">
            <a:avLst/>
          </a:prstGeom>
          <a:solidFill>
            <a:schemeClr val="bg1"/>
          </a:solidFill>
          <a:ln w="38100">
            <a:solidFill>
              <a:srgbClr val="2C82F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a:solidFill>
                  <a:srgbClr val="2C82FF"/>
                </a:solidFill>
                <a:latin typeface="Helvetica" panose="020B0403020202020204" pitchFamily="34" charset="0"/>
              </a:rPr>
              <a:t>Ad Exchange:</a:t>
            </a:r>
            <a:r>
              <a:rPr lang="en-US" b="1">
                <a:solidFill>
                  <a:srgbClr val="2C82FF"/>
                </a:solidFill>
                <a:latin typeface="Calibri" panose="020F0502020204030204"/>
              </a:rPr>
              <a:t> </a:t>
            </a:r>
            <a:r>
              <a:rPr lang="en-US" sz="1200">
                <a:solidFill>
                  <a:srgbClr val="1B1464"/>
                </a:solidFill>
                <a:latin typeface="Helvetica" pitchFamily="2" charset="0"/>
              </a:rPr>
              <a:t>A marketplace where the buy side and sell side meet enabling DSPs (Demand Side Platforms) to bid on impressions supplied by SSPs (Supply Side Platforms).</a:t>
            </a:r>
            <a:endParaRPr lang="en-US" sz="1400">
              <a:solidFill>
                <a:srgbClr val="1B1464"/>
              </a:solidFill>
              <a:latin typeface="Helvetica" pitchFamily="2" charset="0"/>
            </a:endParaRPr>
          </a:p>
        </p:txBody>
      </p:sp>
      <p:pic>
        <p:nvPicPr>
          <p:cNvPr id="46" name="Picture 45">
            <a:hlinkClick r:id="rId5"/>
            <a:extLst>
              <a:ext uri="{FF2B5EF4-FFF2-40B4-BE49-F238E27FC236}">
                <a16:creationId xmlns:a16="http://schemas.microsoft.com/office/drawing/2014/main" id="{0E00AA78-3A32-EC38-81AD-B3CBDE609F67}"/>
              </a:ext>
            </a:extLst>
          </p:cNvPr>
          <p:cNvPicPr>
            <a:picLocks noChangeAspect="1"/>
          </p:cNvPicPr>
          <p:nvPr/>
        </p:nvPicPr>
        <p:blipFill>
          <a:blip r:embed="rId6"/>
          <a:stretch>
            <a:fillRect/>
          </a:stretch>
        </p:blipFill>
        <p:spPr>
          <a:xfrm>
            <a:off x="4259879" y="6395001"/>
            <a:ext cx="780547" cy="186061"/>
          </a:xfrm>
          <a:prstGeom prst="rect">
            <a:avLst/>
          </a:prstGeom>
        </p:spPr>
      </p:pic>
      <p:sp>
        <p:nvSpPr>
          <p:cNvPr id="75" name="Rectangle 74">
            <a:extLst>
              <a:ext uri="{FF2B5EF4-FFF2-40B4-BE49-F238E27FC236}">
                <a16:creationId xmlns:a16="http://schemas.microsoft.com/office/drawing/2014/main" id="{195B992E-B8D1-AE9C-3D04-02DA169DB5CC}"/>
              </a:ext>
            </a:extLst>
          </p:cNvPr>
          <p:cNvSpPr/>
          <p:nvPr/>
        </p:nvSpPr>
        <p:spPr>
          <a:xfrm>
            <a:off x="538413" y="8073438"/>
            <a:ext cx="6860890" cy="1329641"/>
          </a:xfrm>
          <a:prstGeom prst="rect">
            <a:avLst/>
          </a:prstGeom>
          <a:solidFill>
            <a:schemeClr val="bg1"/>
          </a:solidFill>
          <a:ln w="38100">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600" b="1">
                <a:solidFill>
                  <a:srgbClr val="7030A0"/>
                </a:solidFill>
                <a:latin typeface="Helvetica" panose="020B0403020202020204" pitchFamily="34" charset="0"/>
              </a:rPr>
              <a:t>Ad Tech Platforms:</a:t>
            </a:r>
            <a:r>
              <a:rPr lang="en-US" b="1">
                <a:solidFill>
                  <a:srgbClr val="7030A0"/>
                </a:solidFill>
                <a:latin typeface="Calibri" panose="020F0502020204030204"/>
              </a:rPr>
              <a:t> </a:t>
            </a:r>
            <a:r>
              <a:rPr lang="en-US" sz="1100">
                <a:solidFill>
                  <a:srgbClr val="1B1464"/>
                </a:solidFill>
                <a:latin typeface="Helvetica" pitchFamily="2" charset="0"/>
              </a:rPr>
              <a:t>Technology backbone that enables and optimizes the buying, selling, delivery and measurement of digital ads across the programmatic TV ecosystem</a:t>
            </a:r>
            <a:endParaRPr lang="en-US" sz="1400">
              <a:solidFill>
                <a:srgbClr val="1B1464"/>
              </a:solidFill>
              <a:latin typeface="Helvetica" pitchFamily="2" charset="0"/>
            </a:endParaRPr>
          </a:p>
        </p:txBody>
      </p:sp>
      <p:sp>
        <p:nvSpPr>
          <p:cNvPr id="77" name="TextBox 76">
            <a:extLst>
              <a:ext uri="{FF2B5EF4-FFF2-40B4-BE49-F238E27FC236}">
                <a16:creationId xmlns:a16="http://schemas.microsoft.com/office/drawing/2014/main" id="{81E138D7-F84A-B561-8227-F64992E06620}"/>
              </a:ext>
            </a:extLst>
          </p:cNvPr>
          <p:cNvSpPr txBox="1"/>
          <p:nvPr/>
        </p:nvSpPr>
        <p:spPr>
          <a:xfrm>
            <a:off x="579427" y="3760170"/>
            <a:ext cx="3247725" cy="2492990"/>
          </a:xfrm>
          <a:prstGeom prst="rect">
            <a:avLst/>
          </a:prstGeom>
          <a:noFill/>
        </p:spPr>
        <p:txBody>
          <a:bodyPr wrap="square">
            <a:spAutoFit/>
          </a:bodyPr>
          <a:lstStyle/>
          <a:p>
            <a:r>
              <a:rPr lang="en-US" sz="1200">
                <a:solidFill>
                  <a:srgbClr val="1B1464"/>
                </a:solidFill>
                <a:latin typeface="Helvetica" pitchFamily="2" charset="0"/>
              </a:rPr>
              <a:t>Enables </a:t>
            </a:r>
            <a:r>
              <a:rPr lang="en-US" sz="1200">
                <a:solidFill>
                  <a:srgbClr val="00BFF2"/>
                </a:solidFill>
                <a:latin typeface="Helvetica" pitchFamily="2" charset="0"/>
              </a:rPr>
              <a:t>advertisers</a:t>
            </a:r>
            <a:r>
              <a:rPr lang="en-US" sz="1200">
                <a:solidFill>
                  <a:srgbClr val="1B1464"/>
                </a:solidFill>
                <a:latin typeface="Helvetica" pitchFamily="2" charset="0"/>
              </a:rPr>
              <a:t> to </a:t>
            </a:r>
            <a:r>
              <a:rPr lang="en-US" sz="1200">
                <a:solidFill>
                  <a:srgbClr val="00BFF2"/>
                </a:solidFill>
                <a:latin typeface="Helvetica" pitchFamily="2" charset="0"/>
              </a:rPr>
              <a:t>bid automatically </a:t>
            </a:r>
            <a:r>
              <a:rPr lang="en-US" sz="1200">
                <a:solidFill>
                  <a:srgbClr val="1B1464"/>
                </a:solidFill>
                <a:latin typeface="Helvetica" pitchFamily="2" charset="0"/>
              </a:rPr>
              <a:t>for </a:t>
            </a:r>
            <a:r>
              <a:rPr lang="en-US" sz="1200">
                <a:solidFill>
                  <a:srgbClr val="00BFF2"/>
                </a:solidFill>
                <a:latin typeface="Helvetica" pitchFamily="2" charset="0"/>
              </a:rPr>
              <a:t>available inventory across </a:t>
            </a:r>
            <a:r>
              <a:rPr lang="en-US" sz="1200">
                <a:solidFill>
                  <a:srgbClr val="1B1464"/>
                </a:solidFill>
                <a:latin typeface="Helvetica" pitchFamily="2" charset="0"/>
              </a:rPr>
              <a:t>streaming apps, CTV platforms, linear and addressable TV.</a:t>
            </a:r>
            <a:endParaRPr lang="en-US" sz="1200" b="1">
              <a:solidFill>
                <a:srgbClr val="1B1464"/>
              </a:solidFill>
              <a:latin typeface="Helvetica" pitchFamily="2" charset="0"/>
            </a:endParaRPr>
          </a:p>
          <a:p>
            <a:endParaRPr lang="en-US" sz="600" b="1">
              <a:solidFill>
                <a:srgbClr val="1B1464"/>
              </a:solidFill>
              <a:latin typeface="Helvetica" pitchFamily="2" charset="0"/>
            </a:endParaRPr>
          </a:p>
          <a:p>
            <a:r>
              <a:rPr lang="en-US" sz="1200" b="1">
                <a:solidFill>
                  <a:srgbClr val="1B1464"/>
                </a:solidFill>
                <a:latin typeface="Helvetica" pitchFamily="2" charset="0"/>
              </a:rPr>
              <a:t>Who Uses It: </a:t>
            </a:r>
            <a:r>
              <a:rPr lang="en-US" sz="1200">
                <a:solidFill>
                  <a:srgbClr val="1B1464"/>
                </a:solidFill>
                <a:latin typeface="Helvetica" pitchFamily="2" charset="0"/>
              </a:rPr>
              <a:t>Advertisers who want to plan, target and purchase TV ads in real time.</a:t>
            </a:r>
          </a:p>
          <a:p>
            <a:endParaRPr lang="en-US" sz="600" b="1">
              <a:solidFill>
                <a:srgbClr val="1B1464"/>
              </a:solidFill>
              <a:latin typeface="Helvetica" pitchFamily="2" charset="0"/>
            </a:endParaRPr>
          </a:p>
          <a:p>
            <a:r>
              <a:rPr lang="en-US" sz="1200" b="1">
                <a:solidFill>
                  <a:srgbClr val="1B1464"/>
                </a:solidFill>
                <a:latin typeface="Helvetica" pitchFamily="2" charset="0"/>
              </a:rPr>
              <a:t>Why DSPs are Essential:</a:t>
            </a:r>
          </a:p>
          <a:p>
            <a:pPr marL="285750" indent="-285750">
              <a:buBlip>
                <a:blip r:embed="rId7"/>
              </a:buBlip>
            </a:pPr>
            <a:r>
              <a:rPr lang="en-US" sz="1200">
                <a:solidFill>
                  <a:srgbClr val="1B1464"/>
                </a:solidFill>
                <a:latin typeface="Helvetica" pitchFamily="2" charset="0"/>
              </a:rPr>
              <a:t>Automates the buying process</a:t>
            </a:r>
          </a:p>
          <a:p>
            <a:pPr marL="285750" indent="-285750">
              <a:buBlip>
                <a:blip r:embed="rId7"/>
              </a:buBlip>
            </a:pPr>
            <a:r>
              <a:rPr lang="en-US" sz="1200">
                <a:solidFill>
                  <a:srgbClr val="1B1464"/>
                </a:solidFill>
                <a:latin typeface="Helvetica" pitchFamily="2" charset="0"/>
              </a:rPr>
              <a:t>Centralizes media buying</a:t>
            </a:r>
          </a:p>
          <a:p>
            <a:pPr marL="285750" indent="-285750">
              <a:buBlip>
                <a:blip r:embed="rId7"/>
              </a:buBlip>
            </a:pPr>
            <a:r>
              <a:rPr lang="en-US" sz="1200">
                <a:solidFill>
                  <a:srgbClr val="1B1464"/>
                </a:solidFill>
                <a:latin typeface="Helvetica" pitchFamily="2" charset="0"/>
              </a:rPr>
              <a:t>Enables advanced targeting and frequency capping capabilities</a:t>
            </a:r>
          </a:p>
          <a:p>
            <a:pPr marL="285750" indent="-285750">
              <a:buBlip>
                <a:blip r:embed="rId7"/>
              </a:buBlip>
            </a:pPr>
            <a:r>
              <a:rPr lang="en-US" sz="1200">
                <a:solidFill>
                  <a:srgbClr val="1B1464"/>
                </a:solidFill>
                <a:latin typeface="Helvetica" pitchFamily="2" charset="0"/>
              </a:rPr>
              <a:t>Increased campaign flexibility and adjustability for optimized results</a:t>
            </a:r>
            <a:endParaRPr lang="en-US" sz="1200"/>
          </a:p>
        </p:txBody>
      </p:sp>
      <p:sp>
        <p:nvSpPr>
          <p:cNvPr id="90" name="TextBox 89">
            <a:extLst>
              <a:ext uri="{FF2B5EF4-FFF2-40B4-BE49-F238E27FC236}">
                <a16:creationId xmlns:a16="http://schemas.microsoft.com/office/drawing/2014/main" id="{AE2C3427-A7A2-C5A6-F828-E6391D59B64E}"/>
              </a:ext>
            </a:extLst>
          </p:cNvPr>
          <p:cNvSpPr txBox="1"/>
          <p:nvPr/>
        </p:nvSpPr>
        <p:spPr>
          <a:xfrm>
            <a:off x="4073422" y="3744636"/>
            <a:ext cx="3362077" cy="2677656"/>
          </a:xfrm>
          <a:prstGeom prst="rect">
            <a:avLst/>
          </a:prstGeom>
          <a:noFill/>
        </p:spPr>
        <p:txBody>
          <a:bodyPr wrap="square">
            <a:spAutoFit/>
          </a:bodyPr>
          <a:lstStyle/>
          <a:p>
            <a:r>
              <a:rPr lang="en-US" sz="1200">
                <a:solidFill>
                  <a:srgbClr val="1B1464"/>
                </a:solidFill>
                <a:latin typeface="Helvetica" panose="020B0403020202020204" pitchFamily="34" charset="0"/>
              </a:rPr>
              <a:t>Enables </a:t>
            </a:r>
            <a:r>
              <a:rPr lang="en-US" sz="1200">
                <a:solidFill>
                  <a:srgbClr val="4EBEA4"/>
                </a:solidFill>
                <a:latin typeface="Helvetica" panose="020B0403020202020204" pitchFamily="34" charset="0"/>
              </a:rPr>
              <a:t>publishers </a:t>
            </a:r>
            <a:r>
              <a:rPr lang="en-US" sz="1200">
                <a:solidFill>
                  <a:srgbClr val="1B1464"/>
                </a:solidFill>
                <a:latin typeface="Helvetica" panose="020B0403020202020204" pitchFamily="34" charset="0"/>
              </a:rPr>
              <a:t>and </a:t>
            </a:r>
            <a:r>
              <a:rPr lang="en-US" sz="1200">
                <a:solidFill>
                  <a:srgbClr val="4EBEA4"/>
                </a:solidFill>
                <a:latin typeface="Helvetica" panose="020B0403020202020204" pitchFamily="34" charset="0"/>
              </a:rPr>
              <a:t>media owners</a:t>
            </a:r>
            <a:r>
              <a:rPr lang="en-US" sz="1200">
                <a:solidFill>
                  <a:srgbClr val="1B1464"/>
                </a:solidFill>
                <a:latin typeface="Helvetica" panose="020B0403020202020204" pitchFamily="34" charset="0"/>
              </a:rPr>
              <a:t> to</a:t>
            </a:r>
          </a:p>
          <a:p>
            <a:r>
              <a:rPr lang="en-US" sz="1200">
                <a:solidFill>
                  <a:srgbClr val="4EBEA4"/>
                </a:solidFill>
                <a:latin typeface="Helvetica" panose="020B0403020202020204" pitchFamily="34" charset="0"/>
              </a:rPr>
              <a:t>sell</a:t>
            </a:r>
            <a:r>
              <a:rPr lang="en-US" sz="1200">
                <a:solidFill>
                  <a:srgbClr val="1B1464"/>
                </a:solidFill>
                <a:latin typeface="Helvetica" panose="020B0403020202020204" pitchFamily="34" charset="0"/>
              </a:rPr>
              <a:t> inventory efficiently, at scale, and with precision.</a:t>
            </a:r>
          </a:p>
          <a:p>
            <a:endParaRPr lang="en-US" sz="600" b="1">
              <a:solidFill>
                <a:srgbClr val="1B1464"/>
              </a:solidFill>
              <a:latin typeface="Helvetica" panose="020B0403020202020204" pitchFamily="34" charset="0"/>
            </a:endParaRPr>
          </a:p>
          <a:p>
            <a:r>
              <a:rPr lang="en-US" sz="1200" b="1">
                <a:solidFill>
                  <a:srgbClr val="1B1464"/>
                </a:solidFill>
                <a:latin typeface="Helvetica" panose="020B0403020202020204" pitchFamily="34" charset="0"/>
              </a:rPr>
              <a:t>Who Uses It: </a:t>
            </a:r>
            <a:r>
              <a:rPr lang="en-US" sz="1200">
                <a:solidFill>
                  <a:srgbClr val="1B1464"/>
                </a:solidFill>
                <a:latin typeface="Helvetica" panose="020B0403020202020204" pitchFamily="34" charset="0"/>
              </a:rPr>
              <a:t>Publishers, streaming apps, </a:t>
            </a:r>
            <a:br>
              <a:rPr lang="en-US" sz="1200">
                <a:solidFill>
                  <a:srgbClr val="1B1464"/>
                </a:solidFill>
                <a:latin typeface="Helvetica" panose="020B0403020202020204" pitchFamily="34" charset="0"/>
              </a:rPr>
            </a:br>
            <a:r>
              <a:rPr lang="en-US" sz="1200">
                <a:solidFill>
                  <a:srgbClr val="1B1464"/>
                </a:solidFill>
                <a:latin typeface="Helvetica" panose="020B0403020202020204" pitchFamily="34" charset="0"/>
              </a:rPr>
              <a:t>TV networks and device platforms</a:t>
            </a:r>
          </a:p>
          <a:p>
            <a:endParaRPr lang="en-US" sz="600" b="1" u="sng">
              <a:solidFill>
                <a:srgbClr val="1B1464"/>
              </a:solidFill>
              <a:latin typeface="Helvetica" panose="020B0403020202020204" pitchFamily="34" charset="0"/>
            </a:endParaRPr>
          </a:p>
          <a:p>
            <a:r>
              <a:rPr lang="en-US" sz="1200" b="1">
                <a:solidFill>
                  <a:srgbClr val="1B1464"/>
                </a:solidFill>
                <a:latin typeface="Helvetica" panose="020B0403020202020204" pitchFamily="34" charset="0"/>
              </a:rPr>
              <a:t>Why SSPs are Essential:</a:t>
            </a:r>
          </a:p>
          <a:p>
            <a:pPr marL="171450" indent="-171450">
              <a:buBlip>
                <a:blip r:embed="rId8"/>
              </a:buBlip>
            </a:pPr>
            <a:r>
              <a:rPr lang="en-US" sz="1200">
                <a:solidFill>
                  <a:srgbClr val="1B1464"/>
                </a:solidFill>
                <a:latin typeface="Helvetica" panose="020B0403020202020204" pitchFamily="34" charset="0"/>
              </a:rPr>
              <a:t>Automates the selling process</a:t>
            </a:r>
          </a:p>
          <a:p>
            <a:pPr marL="171450" indent="-171450">
              <a:buBlip>
                <a:blip r:embed="rId8"/>
              </a:buBlip>
            </a:pPr>
            <a:r>
              <a:rPr lang="en-US" sz="1200">
                <a:solidFill>
                  <a:srgbClr val="1B1464"/>
                </a:solidFill>
                <a:latin typeface="Helvetica" panose="020B0403020202020204" pitchFamily="34" charset="0"/>
              </a:rPr>
              <a:t>Maximizes yield of inventory </a:t>
            </a:r>
          </a:p>
          <a:p>
            <a:pPr marL="171450" indent="-171450">
              <a:buBlip>
                <a:blip r:embed="rId8"/>
              </a:buBlip>
            </a:pPr>
            <a:r>
              <a:rPr lang="en-US" sz="1200">
                <a:solidFill>
                  <a:srgbClr val="1B1464"/>
                </a:solidFill>
                <a:latin typeface="Helvetica" panose="020B0403020202020204" pitchFamily="34" charset="0"/>
              </a:rPr>
              <a:t>Provides marketers access to premium, brand safe and curated inventory</a:t>
            </a:r>
          </a:p>
          <a:p>
            <a:pPr marL="171450" indent="-171450">
              <a:buBlip>
                <a:blip r:embed="rId8"/>
              </a:buBlip>
            </a:pPr>
            <a:r>
              <a:rPr lang="en-US" sz="1200">
                <a:solidFill>
                  <a:srgbClr val="1B1464"/>
                </a:solidFill>
                <a:latin typeface="Helvetica" panose="020B0403020202020204" pitchFamily="34" charset="0"/>
              </a:rPr>
              <a:t>Allows buyers to align ads with relevant genres, shows, or moments in a privacy compliant way</a:t>
            </a:r>
          </a:p>
        </p:txBody>
      </p:sp>
      <p:pic>
        <p:nvPicPr>
          <p:cNvPr id="97" name="Picture 96">
            <a:hlinkClick r:id="rId9"/>
            <a:extLst>
              <a:ext uri="{FF2B5EF4-FFF2-40B4-BE49-F238E27FC236}">
                <a16:creationId xmlns:a16="http://schemas.microsoft.com/office/drawing/2014/main" id="{832D850E-32CD-F8CF-FE60-BABC70F6F200}"/>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556175" y="7563054"/>
            <a:ext cx="671898" cy="253977"/>
          </a:xfrm>
          <a:prstGeom prst="rect">
            <a:avLst/>
          </a:prstGeom>
        </p:spPr>
      </p:pic>
      <p:pic>
        <p:nvPicPr>
          <p:cNvPr id="98" name="Picture 97">
            <a:hlinkClick r:id="rId11"/>
            <a:extLst>
              <a:ext uri="{FF2B5EF4-FFF2-40B4-BE49-F238E27FC236}">
                <a16:creationId xmlns:a16="http://schemas.microsoft.com/office/drawing/2014/main" id="{7EDC2F49-D875-C4A6-0879-DA7E15566771}"/>
              </a:ext>
            </a:extLst>
          </p:cNvPr>
          <p:cNvPicPr>
            <a:picLocks noChangeAspect="1"/>
          </p:cNvPicPr>
          <p:nvPr/>
        </p:nvPicPr>
        <p:blipFill>
          <a:blip r:embed="rId12"/>
          <a:stretch>
            <a:fillRect/>
          </a:stretch>
        </p:blipFill>
        <p:spPr>
          <a:xfrm>
            <a:off x="4453139" y="7606684"/>
            <a:ext cx="834447" cy="218939"/>
          </a:xfrm>
          <a:prstGeom prst="rect">
            <a:avLst/>
          </a:prstGeom>
        </p:spPr>
      </p:pic>
      <p:pic>
        <p:nvPicPr>
          <p:cNvPr id="102" name="Picture 32" descr="Magnite Inc - Wikipedia">
            <a:hlinkClick r:id="rId13"/>
            <a:extLst>
              <a:ext uri="{FF2B5EF4-FFF2-40B4-BE49-F238E27FC236}">
                <a16:creationId xmlns:a16="http://schemas.microsoft.com/office/drawing/2014/main" id="{17C2AA90-7BAB-2FF6-0470-A5C70517B0B1}"/>
              </a:ext>
            </a:extLst>
          </p:cNvPr>
          <p:cNvPicPr>
            <a:picLocks noChangeAspect="1" noChangeArrowheads="1"/>
          </p:cNvPicPr>
          <p:nvPr/>
        </p:nvPicPr>
        <p:blipFill>
          <a:blip r:embed="rId14" cstate="hqprint">
            <a:extLst>
              <a:ext uri="{28A0092B-C50C-407E-A947-70E740481C1C}">
                <a14:useLocalDpi xmlns:a14="http://schemas.microsoft.com/office/drawing/2010/main"/>
              </a:ext>
            </a:extLst>
          </a:blip>
          <a:srcRect/>
          <a:stretch>
            <a:fillRect/>
          </a:stretch>
        </p:blipFill>
        <p:spPr bwMode="auto">
          <a:xfrm>
            <a:off x="4207202" y="2946727"/>
            <a:ext cx="717360" cy="232526"/>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34" descr="PubMatic Becomes the First Supply-Side Platform to Integrate with Digiseg -  ExchangeWire.com">
            <a:hlinkClick r:id="rId15"/>
            <a:extLst>
              <a:ext uri="{FF2B5EF4-FFF2-40B4-BE49-F238E27FC236}">
                <a16:creationId xmlns:a16="http://schemas.microsoft.com/office/drawing/2014/main" id="{B91F7CDC-6946-0B06-5D58-7A572DB3469C}"/>
              </a:ext>
            </a:extLst>
          </p:cNvPr>
          <p:cNvPicPr>
            <a:picLocks noChangeAspect="1" noChangeArrowheads="1"/>
          </p:cNvPicPr>
          <p:nvPr/>
        </p:nvPicPr>
        <p:blipFill rotWithShape="1">
          <a:blip r:embed="rId16" cstate="hqprint">
            <a:clrChange>
              <a:clrFrom>
                <a:srgbClr val="FFFFFF"/>
              </a:clrFrom>
              <a:clrTo>
                <a:srgbClr val="FFFFFF">
                  <a:alpha val="0"/>
                </a:srgbClr>
              </a:clrTo>
            </a:clrChange>
            <a:extLst>
              <a:ext uri="{28A0092B-C50C-407E-A947-70E740481C1C}">
                <a14:useLocalDpi xmlns:a14="http://schemas.microsoft.com/office/drawing/2010/main"/>
              </a:ext>
            </a:extLst>
          </a:blip>
          <a:srcRect t="32834" b="32506"/>
          <a:stretch>
            <a:fillRect/>
          </a:stretch>
        </p:blipFill>
        <p:spPr bwMode="auto">
          <a:xfrm>
            <a:off x="2568248" y="2942575"/>
            <a:ext cx="954807" cy="183852"/>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descr="Generated image">
            <a:extLst>
              <a:ext uri="{FF2B5EF4-FFF2-40B4-BE49-F238E27FC236}">
                <a16:creationId xmlns:a16="http://schemas.microsoft.com/office/drawing/2014/main" id="{D34E3F67-E709-0542-4349-AAECA22DC233}"/>
              </a:ext>
            </a:extLst>
          </p:cNvPr>
          <p:cNvPicPr>
            <a:picLocks noChangeAspect="1" noChangeArrowheads="1"/>
          </p:cNvPicPr>
          <p:nvPr/>
        </p:nvPicPr>
        <p:blipFill rotWithShape="1">
          <a:blip r:embed="rId17" cstate="hqprint">
            <a:extLst>
              <a:ext uri="{28A0092B-C50C-407E-A947-70E740481C1C}">
                <a14:useLocalDpi xmlns:a14="http://schemas.microsoft.com/office/drawing/2010/main"/>
              </a:ext>
            </a:extLst>
          </a:blip>
          <a:srcRect/>
          <a:stretch>
            <a:fillRect/>
          </a:stretch>
        </p:blipFill>
        <p:spPr bwMode="auto">
          <a:xfrm>
            <a:off x="1155658" y="2849526"/>
            <a:ext cx="782269" cy="329727"/>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04">
            <a:hlinkClick r:id="rId18"/>
            <a:extLst>
              <a:ext uri="{FF2B5EF4-FFF2-40B4-BE49-F238E27FC236}">
                <a16:creationId xmlns:a16="http://schemas.microsoft.com/office/drawing/2014/main" id="{AB36D893-8F2F-D3C1-1FBF-AA0DCB773670}"/>
              </a:ext>
            </a:extLst>
          </p:cNvPr>
          <p:cNvPicPr>
            <a:picLocks noChangeAspect="1"/>
          </p:cNvPicPr>
          <p:nvPr/>
        </p:nvPicPr>
        <p:blipFill>
          <a:blip r:embed="rId19">
            <a:clrChange>
              <a:clrFrom>
                <a:srgbClr val="FFFFFF"/>
              </a:clrFrom>
              <a:clrTo>
                <a:srgbClr val="FFFFFF">
                  <a:alpha val="0"/>
                </a:srgbClr>
              </a:clrTo>
            </a:clrChange>
          </a:blip>
          <a:stretch>
            <a:fillRect/>
          </a:stretch>
        </p:blipFill>
        <p:spPr>
          <a:xfrm>
            <a:off x="760844" y="9016331"/>
            <a:ext cx="1081221" cy="362564"/>
          </a:xfrm>
          <a:prstGeom prst="rect">
            <a:avLst/>
          </a:prstGeom>
        </p:spPr>
      </p:pic>
      <p:pic>
        <p:nvPicPr>
          <p:cNvPr id="109" name="Picture 30" descr="Freewheel – egta Tech Hub">
            <a:hlinkClick r:id="rId2"/>
            <a:extLst>
              <a:ext uri="{FF2B5EF4-FFF2-40B4-BE49-F238E27FC236}">
                <a16:creationId xmlns:a16="http://schemas.microsoft.com/office/drawing/2014/main" id="{4591A144-0486-5C90-E7B0-ECD41BAFABAC}"/>
              </a:ext>
            </a:extLst>
          </p:cNvPr>
          <p:cNvPicPr>
            <a:picLocks noChangeAspect="1" noChangeArrowheads="1"/>
          </p:cNvPicPr>
          <p:nvPr/>
        </p:nvPicPr>
        <p:blipFill>
          <a:blip r:embed="rId20" cstate="hqprint">
            <a:extLst>
              <a:ext uri="{28A0092B-C50C-407E-A947-70E740481C1C}">
                <a14:useLocalDpi xmlns:a14="http://schemas.microsoft.com/office/drawing/2010/main"/>
              </a:ext>
            </a:extLst>
          </a:blip>
          <a:srcRect/>
          <a:stretch>
            <a:fillRect/>
          </a:stretch>
        </p:blipFill>
        <p:spPr bwMode="auto">
          <a:xfrm>
            <a:off x="5118004" y="6452773"/>
            <a:ext cx="856577" cy="248408"/>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32" descr="Magnite Inc - Wikipedia">
            <a:hlinkClick r:id="rId13"/>
            <a:extLst>
              <a:ext uri="{FF2B5EF4-FFF2-40B4-BE49-F238E27FC236}">
                <a16:creationId xmlns:a16="http://schemas.microsoft.com/office/drawing/2014/main" id="{BA32B01C-8C97-FBB9-6E3D-C4DD1629732B}"/>
              </a:ext>
            </a:extLst>
          </p:cNvPr>
          <p:cNvPicPr>
            <a:picLocks noChangeAspect="1" noChangeArrowheads="1"/>
          </p:cNvPicPr>
          <p:nvPr/>
        </p:nvPicPr>
        <p:blipFill>
          <a:blip r:embed="rId14" cstate="hqprint">
            <a:extLst>
              <a:ext uri="{28A0092B-C50C-407E-A947-70E740481C1C}">
                <a14:useLocalDpi xmlns:a14="http://schemas.microsoft.com/office/drawing/2010/main"/>
              </a:ext>
            </a:extLst>
          </a:blip>
          <a:srcRect/>
          <a:stretch>
            <a:fillRect/>
          </a:stretch>
        </p:blipFill>
        <p:spPr bwMode="auto">
          <a:xfrm>
            <a:off x="4127102" y="6755299"/>
            <a:ext cx="592859" cy="19217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34" descr="PubMatic Becomes the First Supply-Side Platform to Integrate with Digiseg -  ExchangeWire.com">
            <a:hlinkClick r:id="rId15"/>
            <a:extLst>
              <a:ext uri="{FF2B5EF4-FFF2-40B4-BE49-F238E27FC236}">
                <a16:creationId xmlns:a16="http://schemas.microsoft.com/office/drawing/2014/main" id="{5DDDD805-AA30-50D8-43D4-C27DEDA4AE09}"/>
              </a:ext>
            </a:extLst>
          </p:cNvPr>
          <p:cNvPicPr>
            <a:picLocks noChangeAspect="1" noChangeArrowheads="1"/>
          </p:cNvPicPr>
          <p:nvPr/>
        </p:nvPicPr>
        <p:blipFill rotWithShape="1">
          <a:blip r:embed="rId16" cstate="hqprint">
            <a:clrChange>
              <a:clrFrom>
                <a:srgbClr val="FFFFFF"/>
              </a:clrFrom>
              <a:clrTo>
                <a:srgbClr val="FFFFFF">
                  <a:alpha val="0"/>
                </a:srgbClr>
              </a:clrTo>
            </a:clrChange>
            <a:extLst>
              <a:ext uri="{28A0092B-C50C-407E-A947-70E740481C1C}">
                <a14:useLocalDpi xmlns:a14="http://schemas.microsoft.com/office/drawing/2010/main"/>
              </a:ext>
            </a:extLst>
          </a:blip>
          <a:srcRect t="32834" b="32506"/>
          <a:stretch>
            <a:fillRect/>
          </a:stretch>
        </p:blipFill>
        <p:spPr bwMode="auto">
          <a:xfrm>
            <a:off x="5530051" y="6769525"/>
            <a:ext cx="789096" cy="1519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11">
            <a:hlinkClick r:id="rId21"/>
            <a:extLst>
              <a:ext uri="{FF2B5EF4-FFF2-40B4-BE49-F238E27FC236}">
                <a16:creationId xmlns:a16="http://schemas.microsoft.com/office/drawing/2014/main" id="{3D04124E-D55F-3B80-0211-E3499254290E}"/>
              </a:ext>
            </a:extLst>
          </p:cNvPr>
          <p:cNvPicPr>
            <a:picLocks noChangeAspect="1"/>
          </p:cNvPicPr>
          <p:nvPr/>
        </p:nvPicPr>
        <p:blipFill>
          <a:blip r:embed="rId22">
            <a:clrChange>
              <a:clrFrom>
                <a:srgbClr val="FFFFFF"/>
              </a:clrFrom>
              <a:clrTo>
                <a:srgbClr val="FFFFFF">
                  <a:alpha val="0"/>
                </a:srgbClr>
              </a:clrTo>
            </a:clrChange>
          </a:blip>
          <a:stretch>
            <a:fillRect/>
          </a:stretch>
        </p:blipFill>
        <p:spPr>
          <a:xfrm>
            <a:off x="4726506" y="6706848"/>
            <a:ext cx="797000" cy="209350"/>
          </a:xfrm>
          <a:prstGeom prst="rect">
            <a:avLst/>
          </a:prstGeom>
        </p:spPr>
      </p:pic>
      <p:pic>
        <p:nvPicPr>
          <p:cNvPr id="1028" name="Picture 4" descr="Powering CTV distribution, monetization and advertising | Wurl">
            <a:hlinkClick r:id="rId23"/>
            <a:extLst>
              <a:ext uri="{FF2B5EF4-FFF2-40B4-BE49-F238E27FC236}">
                <a16:creationId xmlns:a16="http://schemas.microsoft.com/office/drawing/2014/main" id="{28DF8569-82DA-1DC1-E56B-38E6F0C60BA6}"/>
              </a:ext>
            </a:extLst>
          </p:cNvPr>
          <p:cNvPicPr>
            <a:picLocks noChangeAspect="1" noChangeArrowheads="1"/>
          </p:cNvPicPr>
          <p:nvPr/>
        </p:nvPicPr>
        <p:blipFill rotWithShape="1">
          <a:blip r:embed="rId24" cstate="hqprint">
            <a:clrChange>
              <a:clrFrom>
                <a:srgbClr val="FFFFFF"/>
              </a:clrFrom>
              <a:clrTo>
                <a:srgbClr val="FFFFFF">
                  <a:alpha val="0"/>
                </a:srgbClr>
              </a:clrTo>
            </a:clrChange>
            <a:extLst>
              <a:ext uri="{28A0092B-C50C-407E-A947-70E740481C1C}">
                <a14:useLocalDpi xmlns:a14="http://schemas.microsoft.com/office/drawing/2010/main"/>
              </a:ext>
            </a:extLst>
          </a:blip>
          <a:srcRect l="9888" t="22651" r="11842" b="25784"/>
          <a:stretch>
            <a:fillRect/>
          </a:stretch>
        </p:blipFill>
        <p:spPr bwMode="auto">
          <a:xfrm>
            <a:off x="920433" y="8664827"/>
            <a:ext cx="747325" cy="2586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25"/>
            <a:extLst>
              <a:ext uri="{FF2B5EF4-FFF2-40B4-BE49-F238E27FC236}">
                <a16:creationId xmlns:a16="http://schemas.microsoft.com/office/drawing/2014/main" id="{05D5A76A-BB9E-FB54-EF7A-CF399EA1B199}"/>
              </a:ext>
            </a:extLst>
          </p:cNvPr>
          <p:cNvPicPr>
            <a:picLocks noChangeAspect="1"/>
          </p:cNvPicPr>
          <p:nvPr/>
        </p:nvPicPr>
        <p:blipFill>
          <a:blip r:embed="rId26"/>
          <a:stretch>
            <a:fillRect/>
          </a:stretch>
        </p:blipFill>
        <p:spPr>
          <a:xfrm>
            <a:off x="2589182" y="6393376"/>
            <a:ext cx="1108522" cy="180302"/>
          </a:xfrm>
          <a:prstGeom prst="rect">
            <a:avLst/>
          </a:prstGeom>
        </p:spPr>
      </p:pic>
      <p:pic>
        <p:nvPicPr>
          <p:cNvPr id="5" name="Picture 12" descr="Google Display &amp; Video 360 (DV360) Advertising - Viden | Digital Marketing  Consultancy | Google Certified">
            <a:hlinkClick r:id="rId27"/>
            <a:extLst>
              <a:ext uri="{FF2B5EF4-FFF2-40B4-BE49-F238E27FC236}">
                <a16:creationId xmlns:a16="http://schemas.microsoft.com/office/drawing/2014/main" id="{79E05FA6-9ECF-B557-9455-18EBA51DE662}"/>
              </a:ext>
            </a:extLst>
          </p:cNvPr>
          <p:cNvPicPr>
            <a:picLocks noChangeAspect="1" noChangeArrowheads="1"/>
          </p:cNvPicPr>
          <p:nvPr/>
        </p:nvPicPr>
        <p:blipFill>
          <a:blip r:embed="rId28" cstate="hqprint">
            <a:extLst>
              <a:ext uri="{28A0092B-C50C-407E-A947-70E740481C1C}">
                <a14:useLocalDpi xmlns:a14="http://schemas.microsoft.com/office/drawing/2010/main"/>
              </a:ext>
            </a:extLst>
          </a:blip>
          <a:srcRect/>
          <a:stretch>
            <a:fillRect/>
          </a:stretch>
        </p:blipFill>
        <p:spPr bwMode="auto">
          <a:xfrm>
            <a:off x="729837" y="6667435"/>
            <a:ext cx="783940" cy="2977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29"/>
            <a:extLst>
              <a:ext uri="{FF2B5EF4-FFF2-40B4-BE49-F238E27FC236}">
                <a16:creationId xmlns:a16="http://schemas.microsoft.com/office/drawing/2014/main" id="{F386BEFF-32B8-3A42-FAD8-50ECE68AFF57}"/>
              </a:ext>
            </a:extLst>
          </p:cNvPr>
          <p:cNvPicPr>
            <a:picLocks noChangeAspect="1"/>
          </p:cNvPicPr>
          <p:nvPr/>
        </p:nvPicPr>
        <p:blipFill>
          <a:blip r:embed="rId30" cstate="hqprint">
            <a:clrChange>
              <a:clrFrom>
                <a:srgbClr val="F5F3EF"/>
              </a:clrFrom>
              <a:clrTo>
                <a:srgbClr val="F5F3EF">
                  <a:alpha val="0"/>
                </a:srgbClr>
              </a:clrTo>
            </a:clrChange>
            <a:extLst>
              <a:ext uri="{28A0092B-C50C-407E-A947-70E740481C1C}">
                <a14:useLocalDpi xmlns:a14="http://schemas.microsoft.com/office/drawing/2010/main"/>
              </a:ext>
            </a:extLst>
          </a:blip>
          <a:stretch>
            <a:fillRect/>
          </a:stretch>
        </p:blipFill>
        <p:spPr>
          <a:xfrm>
            <a:off x="1708107" y="6700587"/>
            <a:ext cx="896105" cy="174766"/>
          </a:xfrm>
          <a:prstGeom prst="rect">
            <a:avLst/>
          </a:prstGeom>
        </p:spPr>
      </p:pic>
      <p:pic>
        <p:nvPicPr>
          <p:cNvPr id="8" name="Picture 20" descr="Madhive, a Leading CTV Advertising Software Platform, Announces a $300  Million Investment from Goldman Sachs Asset Management">
            <a:hlinkClick r:id="rId31"/>
            <a:extLst>
              <a:ext uri="{FF2B5EF4-FFF2-40B4-BE49-F238E27FC236}">
                <a16:creationId xmlns:a16="http://schemas.microsoft.com/office/drawing/2014/main" id="{0C6C20A6-EAF3-7F71-49FA-CDEBDFCA5F4C}"/>
              </a:ext>
            </a:extLst>
          </p:cNvPr>
          <p:cNvPicPr>
            <a:picLocks noChangeAspect="1" noChangeArrowheads="1"/>
          </p:cNvPicPr>
          <p:nvPr/>
        </p:nvPicPr>
        <p:blipFill rotWithShape="1">
          <a:blip r:embed="rId32"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38005" y="6759106"/>
            <a:ext cx="954807" cy="1496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LG Ad Solutions Extends Programmatic Buying Opportunities on LG Channels  via Amazon Publisher Direct - ExchangeWire.com">
            <a:hlinkClick r:id="rId33"/>
            <a:extLst>
              <a:ext uri="{FF2B5EF4-FFF2-40B4-BE49-F238E27FC236}">
                <a16:creationId xmlns:a16="http://schemas.microsoft.com/office/drawing/2014/main" id="{B1796E96-6A3F-5BB7-C00C-1A5DFC81ABBB}"/>
              </a:ext>
            </a:extLst>
          </p:cNvPr>
          <p:cNvPicPr>
            <a:picLocks noChangeAspect="1" noChangeArrowheads="1"/>
          </p:cNvPicPr>
          <p:nvPr/>
        </p:nvPicPr>
        <p:blipFill rotWithShape="1">
          <a:blip r:embed="rId34"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78208" y="9097175"/>
            <a:ext cx="973951" cy="1980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2" descr="Magnite Inc - Wikipedia">
            <a:hlinkClick r:id="rId13"/>
            <a:extLst>
              <a:ext uri="{FF2B5EF4-FFF2-40B4-BE49-F238E27FC236}">
                <a16:creationId xmlns:a16="http://schemas.microsoft.com/office/drawing/2014/main" id="{16E29345-5574-2568-1665-159B21ADD2A2}"/>
              </a:ext>
            </a:extLst>
          </p:cNvPr>
          <p:cNvPicPr>
            <a:picLocks noChangeAspect="1" noChangeArrowheads="1"/>
          </p:cNvPicPr>
          <p:nvPr/>
        </p:nvPicPr>
        <p:blipFill>
          <a:blip r:embed="rId14" cstate="hqprint">
            <a:extLst>
              <a:ext uri="{28A0092B-C50C-407E-A947-70E740481C1C}">
                <a14:useLocalDpi xmlns:a14="http://schemas.microsoft.com/office/drawing/2010/main"/>
              </a:ext>
            </a:extLst>
          </a:blip>
          <a:srcRect/>
          <a:stretch>
            <a:fillRect/>
          </a:stretch>
        </p:blipFill>
        <p:spPr bwMode="auto">
          <a:xfrm>
            <a:off x="3334132" y="7614740"/>
            <a:ext cx="717360" cy="2325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RIS.TV | Video Data Connectivity">
            <a:hlinkClick r:id="rId35"/>
            <a:extLst>
              <a:ext uri="{FF2B5EF4-FFF2-40B4-BE49-F238E27FC236}">
                <a16:creationId xmlns:a16="http://schemas.microsoft.com/office/drawing/2014/main" id="{2D8E9C3D-9625-8A21-68DF-EC1E2796AE28}"/>
              </a:ext>
            </a:extLst>
          </p:cNvPr>
          <p:cNvPicPr>
            <a:picLocks noChangeAspect="1" noChangeArrowheads="1"/>
          </p:cNvPicPr>
          <p:nvPr/>
        </p:nvPicPr>
        <p:blipFill rotWithShape="1">
          <a:blip r:embed="rId36" cstate="hqprint">
            <a:extLst>
              <a:ext uri="{28A0092B-C50C-407E-A947-70E740481C1C}">
                <a14:useLocalDpi xmlns:a14="http://schemas.microsoft.com/office/drawing/2010/main"/>
              </a:ext>
            </a:extLst>
          </a:blip>
          <a:srcRect l="14892" t="22630" r="15965" b="26261"/>
          <a:stretch>
            <a:fillRect/>
          </a:stretch>
        </p:blipFill>
        <p:spPr bwMode="auto">
          <a:xfrm>
            <a:off x="1731744" y="8703019"/>
            <a:ext cx="660177" cy="2561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Premion Expands Omnichannel and Ad Tech Capabilities | TV Tech">
            <a:hlinkClick r:id="rId37"/>
            <a:extLst>
              <a:ext uri="{FF2B5EF4-FFF2-40B4-BE49-F238E27FC236}">
                <a16:creationId xmlns:a16="http://schemas.microsoft.com/office/drawing/2014/main" id="{56D98F85-AEB5-8CAC-40E6-B401DCB9DAF5}"/>
              </a:ext>
            </a:extLst>
          </p:cNvPr>
          <p:cNvPicPr>
            <a:picLocks noChangeAspect="1" noChangeArrowheads="1"/>
          </p:cNvPicPr>
          <p:nvPr/>
        </p:nvPicPr>
        <p:blipFill rotWithShape="1">
          <a:blip r:embed="rId38" cstate="hqprint">
            <a:extLst>
              <a:ext uri="{28A0092B-C50C-407E-A947-70E740481C1C}">
                <a14:useLocalDpi xmlns:a14="http://schemas.microsoft.com/office/drawing/2010/main"/>
              </a:ext>
            </a:extLst>
          </a:blip>
          <a:srcRect/>
          <a:stretch>
            <a:fillRect/>
          </a:stretch>
        </p:blipFill>
        <p:spPr bwMode="auto">
          <a:xfrm>
            <a:off x="2504081" y="8704206"/>
            <a:ext cx="923029" cy="25378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hlinkClick r:id="rId21"/>
            <a:extLst>
              <a:ext uri="{FF2B5EF4-FFF2-40B4-BE49-F238E27FC236}">
                <a16:creationId xmlns:a16="http://schemas.microsoft.com/office/drawing/2014/main" id="{1F12673A-3E8E-775F-209D-41E720162C38}"/>
              </a:ext>
            </a:extLst>
          </p:cNvPr>
          <p:cNvPicPr>
            <a:picLocks noChangeAspect="1"/>
          </p:cNvPicPr>
          <p:nvPr/>
        </p:nvPicPr>
        <p:blipFill>
          <a:blip r:embed="rId22">
            <a:clrChange>
              <a:clrFrom>
                <a:srgbClr val="FFFFFF"/>
              </a:clrFrom>
              <a:clrTo>
                <a:srgbClr val="FFFFFF">
                  <a:alpha val="0"/>
                </a:srgbClr>
              </a:clrTo>
            </a:clrChange>
          </a:blip>
          <a:stretch>
            <a:fillRect/>
          </a:stretch>
        </p:blipFill>
        <p:spPr>
          <a:xfrm>
            <a:off x="3584220" y="8716803"/>
            <a:ext cx="964370" cy="253314"/>
          </a:xfrm>
          <a:prstGeom prst="rect">
            <a:avLst/>
          </a:prstGeom>
        </p:spPr>
      </p:pic>
      <p:pic>
        <p:nvPicPr>
          <p:cNvPr id="25" name="Picture 24">
            <a:hlinkClick r:id="rId5"/>
            <a:extLst>
              <a:ext uri="{FF2B5EF4-FFF2-40B4-BE49-F238E27FC236}">
                <a16:creationId xmlns:a16="http://schemas.microsoft.com/office/drawing/2014/main" id="{68D6E26B-1C07-6DD0-0FB4-ECF6C392FC9B}"/>
              </a:ext>
            </a:extLst>
          </p:cNvPr>
          <p:cNvPicPr>
            <a:picLocks noChangeAspect="1"/>
          </p:cNvPicPr>
          <p:nvPr/>
        </p:nvPicPr>
        <p:blipFill>
          <a:blip r:embed="rId6"/>
          <a:stretch>
            <a:fillRect/>
          </a:stretch>
        </p:blipFill>
        <p:spPr>
          <a:xfrm>
            <a:off x="3011244" y="9075231"/>
            <a:ext cx="858602" cy="204667"/>
          </a:xfrm>
          <a:prstGeom prst="rect">
            <a:avLst/>
          </a:prstGeom>
        </p:spPr>
      </p:pic>
      <p:pic>
        <p:nvPicPr>
          <p:cNvPr id="1032" name="Picture 8" descr="Contextual Advertising Expert Seedtag Opens US Headquarters in New York">
            <a:hlinkClick r:id="rId39"/>
            <a:extLst>
              <a:ext uri="{FF2B5EF4-FFF2-40B4-BE49-F238E27FC236}">
                <a16:creationId xmlns:a16="http://schemas.microsoft.com/office/drawing/2014/main" id="{774E71DC-849A-8D1E-4A54-335DA48090B2}"/>
              </a:ext>
            </a:extLst>
          </p:cNvPr>
          <p:cNvPicPr>
            <a:picLocks noChangeAspect="1" noChangeArrowheads="1"/>
          </p:cNvPicPr>
          <p:nvPr/>
        </p:nvPicPr>
        <p:blipFill>
          <a:blip r:embed="rId40" cstate="hqprint">
            <a:extLst>
              <a:ext uri="{28A0092B-C50C-407E-A947-70E740481C1C}">
                <a14:useLocalDpi xmlns:a14="http://schemas.microsoft.com/office/drawing/2010/main"/>
              </a:ext>
            </a:extLst>
          </a:blip>
          <a:srcRect/>
          <a:stretch>
            <a:fillRect/>
          </a:stretch>
        </p:blipFill>
        <p:spPr bwMode="auto">
          <a:xfrm>
            <a:off x="4871687" y="8788007"/>
            <a:ext cx="954807" cy="10647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hlinkClick r:id="rId41"/>
            <a:extLst>
              <a:ext uri="{FF2B5EF4-FFF2-40B4-BE49-F238E27FC236}">
                <a16:creationId xmlns:a16="http://schemas.microsoft.com/office/drawing/2014/main" id="{BB13399B-5DA6-55E3-13D7-CC2D62BC4E2F}"/>
              </a:ext>
            </a:extLst>
          </p:cNvPr>
          <p:cNvPicPr>
            <a:picLocks noChangeAspect="1"/>
          </p:cNvPicPr>
          <p:nvPr/>
        </p:nvPicPr>
        <p:blipFill>
          <a:blip r:embed="rId42"/>
          <a:stretch>
            <a:fillRect/>
          </a:stretch>
        </p:blipFill>
        <p:spPr>
          <a:xfrm>
            <a:off x="5996716" y="8662148"/>
            <a:ext cx="892493" cy="337897"/>
          </a:xfrm>
          <a:prstGeom prst="rect">
            <a:avLst/>
          </a:prstGeom>
        </p:spPr>
      </p:pic>
      <p:pic>
        <p:nvPicPr>
          <p:cNvPr id="31" name="Picture 2" descr="LG Ad Solutions Extends Programmatic Buying Opportunities on LG Channels  via Amazon Publisher Direct - ExchangeWire.com">
            <a:hlinkClick r:id="rId33"/>
            <a:extLst>
              <a:ext uri="{FF2B5EF4-FFF2-40B4-BE49-F238E27FC236}">
                <a16:creationId xmlns:a16="http://schemas.microsoft.com/office/drawing/2014/main" id="{54B5B171-A4D9-CCF6-1D78-59A828272872}"/>
              </a:ext>
            </a:extLst>
          </p:cNvPr>
          <p:cNvPicPr>
            <a:picLocks noChangeAspect="1" noChangeArrowheads="1"/>
          </p:cNvPicPr>
          <p:nvPr/>
        </p:nvPicPr>
        <p:blipFill rotWithShape="1">
          <a:blip r:embed="rId34"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57704" y="7608560"/>
            <a:ext cx="922796" cy="18769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13">
            <a:hlinkClick r:id="rId43"/>
            <a:extLst>
              <a:ext uri="{FF2B5EF4-FFF2-40B4-BE49-F238E27FC236}">
                <a16:creationId xmlns:a16="http://schemas.microsoft.com/office/drawing/2014/main" id="{ED8F27DC-9F05-AEE2-5F00-B2277DDBA5C2}"/>
              </a:ext>
            </a:extLst>
          </p:cNvPr>
          <p:cNvPicPr>
            <a:picLocks noChangeAspect="1"/>
          </p:cNvPicPr>
          <p:nvPr/>
        </p:nvPicPr>
        <p:blipFill>
          <a:blip r:embed="rId44" cstate="hqprint">
            <a:extLst>
              <a:ext uri="{28A0092B-C50C-407E-A947-70E740481C1C}">
                <a14:useLocalDpi xmlns:a14="http://schemas.microsoft.com/office/drawing/2010/main"/>
              </a:ext>
            </a:extLst>
          </a:blip>
          <a:stretch>
            <a:fillRect/>
          </a:stretch>
        </p:blipFill>
        <p:spPr>
          <a:xfrm>
            <a:off x="1938465" y="7571411"/>
            <a:ext cx="1107186" cy="291085"/>
          </a:xfrm>
          <a:prstGeom prst="rect">
            <a:avLst/>
          </a:prstGeom>
        </p:spPr>
      </p:pic>
      <p:pic>
        <p:nvPicPr>
          <p:cNvPr id="116" name="Picture 115">
            <a:extLst>
              <a:ext uri="{FF2B5EF4-FFF2-40B4-BE49-F238E27FC236}">
                <a16:creationId xmlns:a16="http://schemas.microsoft.com/office/drawing/2014/main" id="{8DFD3CC2-90AE-4181-2EA7-0C8EBA8DE0FB}"/>
              </a:ext>
            </a:extLst>
          </p:cNvPr>
          <p:cNvPicPr>
            <a:picLocks noChangeAspect="1"/>
          </p:cNvPicPr>
          <p:nvPr/>
        </p:nvPicPr>
        <p:blipFill>
          <a:blip r:embed="rId45" cstate="hqprint">
            <a:extLst>
              <a:ext uri="{28A0092B-C50C-407E-A947-70E740481C1C}">
                <a14:useLocalDpi xmlns:a14="http://schemas.microsoft.com/office/drawing/2010/main"/>
              </a:ext>
            </a:extLst>
          </a:blip>
          <a:srcRect/>
          <a:stretch>
            <a:fillRect/>
          </a:stretch>
        </p:blipFill>
        <p:spPr>
          <a:xfrm>
            <a:off x="1995202" y="9025194"/>
            <a:ext cx="812800" cy="331245"/>
          </a:xfrm>
          <a:prstGeom prst="rect">
            <a:avLst/>
          </a:prstGeom>
        </p:spPr>
      </p:pic>
      <p:pic>
        <p:nvPicPr>
          <p:cNvPr id="16" name="Picture 15">
            <a:hlinkClick r:id="rId46"/>
            <a:extLst>
              <a:ext uri="{FF2B5EF4-FFF2-40B4-BE49-F238E27FC236}">
                <a16:creationId xmlns:a16="http://schemas.microsoft.com/office/drawing/2014/main" id="{F0F14436-7C08-64C4-F5A1-26B4766904A0}"/>
              </a:ext>
            </a:extLst>
          </p:cNvPr>
          <p:cNvPicPr>
            <a:picLocks noChangeAspect="1"/>
          </p:cNvPicPr>
          <p:nvPr/>
        </p:nvPicPr>
        <p:blipFill>
          <a:blip r:embed="rId47">
            <a:clrChange>
              <a:clrFrom>
                <a:srgbClr val="FFFFFF"/>
              </a:clrFrom>
              <a:clrTo>
                <a:srgbClr val="FFFFFF">
                  <a:alpha val="0"/>
                </a:srgbClr>
              </a:clrTo>
            </a:clrChange>
          </a:blip>
          <a:stretch>
            <a:fillRect/>
          </a:stretch>
        </p:blipFill>
        <p:spPr>
          <a:xfrm>
            <a:off x="6052160" y="6399103"/>
            <a:ext cx="1305233" cy="268868"/>
          </a:xfrm>
          <a:prstGeom prst="rect">
            <a:avLst/>
          </a:prstGeom>
        </p:spPr>
      </p:pic>
      <p:pic>
        <p:nvPicPr>
          <p:cNvPr id="17" name="Picture 16">
            <a:hlinkClick r:id="rId9"/>
            <a:extLst>
              <a:ext uri="{FF2B5EF4-FFF2-40B4-BE49-F238E27FC236}">
                <a16:creationId xmlns:a16="http://schemas.microsoft.com/office/drawing/2014/main" id="{49ACD1A8-A40B-5219-E598-EE7CA6AAE168}"/>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556175" y="2897070"/>
            <a:ext cx="671898" cy="253977"/>
          </a:xfrm>
          <a:prstGeom prst="rect">
            <a:avLst/>
          </a:prstGeom>
        </p:spPr>
      </p:pic>
      <p:sp>
        <p:nvSpPr>
          <p:cNvPr id="119" name="TextBox 118">
            <a:extLst>
              <a:ext uri="{FF2B5EF4-FFF2-40B4-BE49-F238E27FC236}">
                <a16:creationId xmlns:a16="http://schemas.microsoft.com/office/drawing/2014/main" id="{4CA9BCC2-B034-7BE7-ABB8-9ACA64B7F8E9}"/>
              </a:ext>
            </a:extLst>
          </p:cNvPr>
          <p:cNvSpPr txBox="1"/>
          <p:nvPr/>
        </p:nvSpPr>
        <p:spPr>
          <a:xfrm>
            <a:off x="443052" y="9522865"/>
            <a:ext cx="3002035" cy="215444"/>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800" i="1">
                <a:solidFill>
                  <a:srgbClr val="1B1464"/>
                </a:solidFill>
                <a:latin typeface="Helvetica" pitchFamily="2" charset="0"/>
              </a:rPr>
              <a:t>Companies shown above represent a sampling </a:t>
            </a:r>
            <a:endParaRPr kumimoji="0" lang="en-US" sz="800" i="1" u="none" strike="noStrike" kern="1200" cap="none" spc="0" normalizeH="0" baseline="0" noProof="0">
              <a:ln>
                <a:noFill/>
              </a:ln>
              <a:solidFill>
                <a:srgbClr val="1B1464"/>
              </a:solidFill>
              <a:effectLst/>
              <a:uLnTx/>
              <a:uFillTx/>
              <a:latin typeface="Helvetica" pitchFamily="2" charset="0"/>
            </a:endParaRPr>
          </a:p>
        </p:txBody>
      </p:sp>
      <p:pic>
        <p:nvPicPr>
          <p:cNvPr id="2050" name="Picture 2" descr="Overview | Nexxen International">
            <a:hlinkClick r:id="rId48"/>
            <a:extLst>
              <a:ext uri="{FF2B5EF4-FFF2-40B4-BE49-F238E27FC236}">
                <a16:creationId xmlns:a16="http://schemas.microsoft.com/office/drawing/2014/main" id="{1347879B-D0F5-36BF-9CF0-1C9FA18AEEE7}"/>
              </a:ext>
            </a:extLst>
          </p:cNvPr>
          <p:cNvPicPr>
            <a:picLocks noChangeAspect="1" noChangeArrowheads="1"/>
          </p:cNvPicPr>
          <p:nvPr/>
        </p:nvPicPr>
        <p:blipFill>
          <a:blip r:embed="rId49" cstate="hqprint">
            <a:extLst>
              <a:ext uri="{28A0092B-C50C-407E-A947-70E740481C1C}">
                <a14:useLocalDpi xmlns:a14="http://schemas.microsoft.com/office/drawing/2010/main"/>
              </a:ext>
            </a:extLst>
          </a:blip>
          <a:srcRect/>
          <a:stretch>
            <a:fillRect/>
          </a:stretch>
        </p:blipFill>
        <p:spPr bwMode="auto">
          <a:xfrm>
            <a:off x="1686154" y="6424442"/>
            <a:ext cx="717360" cy="1758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E39EC82-6F90-8770-34E1-9BDA8715E8AE}"/>
              </a:ext>
            </a:extLst>
          </p:cNvPr>
          <p:cNvPicPr>
            <a:picLocks noChangeAspect="1"/>
          </p:cNvPicPr>
          <p:nvPr/>
        </p:nvPicPr>
        <p:blipFill>
          <a:blip r:embed="rId50" cstate="hqprint">
            <a:extLst>
              <a:ext uri="{28A0092B-C50C-407E-A947-70E740481C1C}">
                <a14:useLocalDpi xmlns:a14="http://schemas.microsoft.com/office/drawing/2010/main"/>
              </a:ext>
            </a:extLst>
          </a:blip>
          <a:srcRect/>
          <a:stretch>
            <a:fillRect/>
          </a:stretch>
        </p:blipFill>
        <p:spPr>
          <a:xfrm>
            <a:off x="4064851" y="9069766"/>
            <a:ext cx="875085" cy="225508"/>
          </a:xfrm>
          <a:prstGeom prst="rect">
            <a:avLst/>
          </a:prstGeom>
        </p:spPr>
      </p:pic>
      <p:pic>
        <p:nvPicPr>
          <p:cNvPr id="18" name="Picture 17">
            <a:extLst>
              <a:ext uri="{FF2B5EF4-FFF2-40B4-BE49-F238E27FC236}">
                <a16:creationId xmlns:a16="http://schemas.microsoft.com/office/drawing/2014/main" id="{6441B1E3-814A-5BC8-CDC4-FE2363362674}"/>
              </a:ext>
            </a:extLst>
          </p:cNvPr>
          <p:cNvPicPr>
            <a:picLocks noChangeAspect="1"/>
          </p:cNvPicPr>
          <p:nvPr/>
        </p:nvPicPr>
        <p:blipFill>
          <a:blip r:embed="rId51" cstate="hqprint">
            <a:extLst>
              <a:ext uri="{28A0092B-C50C-407E-A947-70E740481C1C}">
                <a14:useLocalDpi xmlns:a14="http://schemas.microsoft.com/office/drawing/2010/main"/>
              </a:ext>
            </a:extLst>
          </a:blip>
          <a:srcRect/>
          <a:stretch>
            <a:fillRect/>
          </a:stretch>
        </p:blipFill>
        <p:spPr>
          <a:xfrm>
            <a:off x="647791" y="6250363"/>
            <a:ext cx="948033" cy="389261"/>
          </a:xfrm>
          <a:prstGeom prst="rect">
            <a:avLst/>
          </a:prstGeom>
        </p:spPr>
      </p:pic>
      <p:pic>
        <p:nvPicPr>
          <p:cNvPr id="26" name="Picture 25">
            <a:extLst>
              <a:ext uri="{FF2B5EF4-FFF2-40B4-BE49-F238E27FC236}">
                <a16:creationId xmlns:a16="http://schemas.microsoft.com/office/drawing/2014/main" id="{CBEC20B4-9289-B7F2-0ED3-52B826443658}"/>
              </a:ext>
            </a:extLst>
          </p:cNvPr>
          <p:cNvPicPr>
            <a:picLocks noChangeAspect="1"/>
          </p:cNvPicPr>
          <p:nvPr/>
        </p:nvPicPr>
        <p:blipFill>
          <a:blip r:embed="rId52" cstate="hqprint">
            <a:extLst>
              <a:ext uri="{28A0092B-C50C-407E-A947-70E740481C1C}">
                <a14:useLocalDpi xmlns:a14="http://schemas.microsoft.com/office/drawing/2010/main"/>
              </a:ext>
            </a:extLst>
          </a:blip>
          <a:srcRect/>
          <a:stretch>
            <a:fillRect/>
          </a:stretch>
        </p:blipFill>
        <p:spPr>
          <a:xfrm>
            <a:off x="6164319" y="8970117"/>
            <a:ext cx="1026433" cy="286335"/>
          </a:xfrm>
          <a:prstGeom prst="rect">
            <a:avLst/>
          </a:prstGeom>
        </p:spPr>
      </p:pic>
      <p:pic>
        <p:nvPicPr>
          <p:cNvPr id="19" name="Picture 18">
            <a:extLst>
              <a:ext uri="{FF2B5EF4-FFF2-40B4-BE49-F238E27FC236}">
                <a16:creationId xmlns:a16="http://schemas.microsoft.com/office/drawing/2014/main" id="{33E3FE87-65CB-09FE-0FAA-C1FCF087CA85}"/>
              </a:ext>
            </a:extLst>
          </p:cNvPr>
          <p:cNvPicPr>
            <a:picLocks noChangeAspect="1"/>
          </p:cNvPicPr>
          <p:nvPr/>
        </p:nvPicPr>
        <p:blipFill>
          <a:blip r:embed="rId53">
            <a:alphaModFix amt="85000"/>
            <a:extLst>
              <a:ext uri="{28A0092B-C50C-407E-A947-70E740481C1C}">
                <a14:useLocalDpi xmlns:a14="http://schemas.microsoft.com/office/drawing/2010/main" val="0"/>
              </a:ext>
            </a:extLst>
          </a:blip>
          <a:srcRect l="776" t="2905" r="776" b="11157"/>
          <a:stretch>
            <a:fillRect/>
          </a:stretch>
        </p:blipFill>
        <p:spPr bwMode="auto">
          <a:xfrm>
            <a:off x="0" y="0"/>
            <a:ext cx="7772400" cy="1085148"/>
          </a:xfrm>
          <a:prstGeom prst="rect">
            <a:avLst/>
          </a:prstGeom>
          <a:noFill/>
          <a:ln>
            <a:noFill/>
          </a:ln>
        </p:spPr>
      </p:pic>
      <p:sp>
        <p:nvSpPr>
          <p:cNvPr id="11" name="TextBox 10">
            <a:extLst>
              <a:ext uri="{FF2B5EF4-FFF2-40B4-BE49-F238E27FC236}">
                <a16:creationId xmlns:a16="http://schemas.microsoft.com/office/drawing/2014/main" id="{3C93AA48-0045-B57A-F19F-2856F8597372}"/>
              </a:ext>
            </a:extLst>
          </p:cNvPr>
          <p:cNvSpPr txBox="1"/>
          <p:nvPr/>
        </p:nvSpPr>
        <p:spPr>
          <a:xfrm>
            <a:off x="448821" y="1609167"/>
            <a:ext cx="6924453" cy="523220"/>
          </a:xfrm>
          <a:prstGeom prst="rect">
            <a:avLst/>
          </a:prstGeom>
          <a:noFill/>
        </p:spPr>
        <p:txBody>
          <a:bodyPr wrap="square">
            <a:spAutoFit/>
          </a:bodyPr>
          <a:lstStyle/>
          <a:p>
            <a:pPr algn="ctr"/>
            <a:r>
              <a:rPr lang="en-US" sz="1400" i="1">
                <a:solidFill>
                  <a:srgbClr val="1B1464"/>
                </a:solidFill>
                <a:latin typeface="Helvetica" pitchFamily="2" charset="0"/>
              </a:rPr>
              <a:t>The Programmatic TV ecosystem is comprised of many tools, platforms and solutions that enable marketers to access Premium TV inventory in an automated way.</a:t>
            </a:r>
          </a:p>
        </p:txBody>
      </p:sp>
      <p:pic>
        <p:nvPicPr>
          <p:cNvPr id="1026" name="Picture 2" descr="TheViewPoint Releases Intelpoint Machine Learning Algorithm for Bidding  Optimisation - ExchangeWire.com">
            <a:hlinkClick r:id="rId54"/>
            <a:extLst>
              <a:ext uri="{FF2B5EF4-FFF2-40B4-BE49-F238E27FC236}">
                <a16:creationId xmlns:a16="http://schemas.microsoft.com/office/drawing/2014/main" id="{95CF9E4E-5CE8-E052-B5F7-B42657963455}"/>
              </a:ext>
            </a:extLst>
          </p:cNvPr>
          <p:cNvPicPr>
            <a:picLocks noChangeAspect="1" noChangeArrowheads="1"/>
          </p:cNvPicPr>
          <p:nvPr/>
        </p:nvPicPr>
        <p:blipFill rotWithShape="1">
          <a:blip r:embed="rId55">
            <a:clrChange>
              <a:clrFrom>
                <a:srgbClr val="FFFFFF"/>
              </a:clrFrom>
              <a:clrTo>
                <a:srgbClr val="FFFFFF">
                  <a:alpha val="0"/>
                </a:srgbClr>
              </a:clrTo>
            </a:clrChange>
            <a:extLst>
              <a:ext uri="{28A0092B-C50C-407E-A947-70E740481C1C}">
                <a14:useLocalDpi xmlns:a14="http://schemas.microsoft.com/office/drawing/2010/main" val="0"/>
              </a:ext>
            </a:extLst>
          </a:blip>
          <a:srcRect t="31546" b="25669"/>
          <a:stretch>
            <a:fillRect/>
          </a:stretch>
        </p:blipFill>
        <p:spPr bwMode="auto">
          <a:xfrm>
            <a:off x="6325693" y="6745808"/>
            <a:ext cx="954807" cy="20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329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D5F7D-4713-37EE-DA2D-0F874627E368}"/>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306DB42D-2724-C1E5-8ED9-1CB55652E03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13" name="Slide Number Placeholder 5">
            <a:extLst>
              <a:ext uri="{FF2B5EF4-FFF2-40B4-BE49-F238E27FC236}">
                <a16:creationId xmlns:a16="http://schemas.microsoft.com/office/drawing/2014/main" id="{FD343A20-1E6C-EA30-00D0-6F6C791E4FF6}"/>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3B15D075-65BB-0B39-6A51-69784D7691A6}"/>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69" name="Text Box 6">
            <a:extLst>
              <a:ext uri="{FF2B5EF4-FFF2-40B4-BE49-F238E27FC236}">
                <a16:creationId xmlns:a16="http://schemas.microsoft.com/office/drawing/2014/main" id="{84C8755A-1EE0-5997-B60C-771388B3E544}"/>
              </a:ext>
            </a:extLst>
          </p:cNvPr>
          <p:cNvSpPr txBox="1"/>
          <p:nvPr/>
        </p:nvSpPr>
        <p:spPr>
          <a:xfrm>
            <a:off x="245593" y="1165377"/>
            <a:ext cx="3014485" cy="283530"/>
          </a:xfrm>
          <a:prstGeom prst="rect">
            <a:avLst/>
          </a:prstGeom>
          <a:solidFill>
            <a:srgbClr val="ED3C8D"/>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R="0">
              <a:lnSpc>
                <a:spcPct val="107000"/>
              </a:lnSpc>
              <a:spcBef>
                <a:spcPts val="0"/>
              </a:spcBef>
              <a:spcAft>
                <a:spcPts val="800"/>
              </a:spcAft>
              <a:defRPr sz="11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defRPr>
            </a:lvl1pPr>
          </a:lstStyle>
          <a:p>
            <a:r>
              <a:rPr lang="en-US" sz="1200">
                <a:solidFill>
                  <a:schemeClr val="bg1"/>
                </a:solidFill>
              </a:rPr>
              <a:t>Programmatic TV Advertising Benefits </a:t>
            </a:r>
          </a:p>
        </p:txBody>
      </p:sp>
      <p:sp>
        <p:nvSpPr>
          <p:cNvPr id="45" name="Round Same Side Corner Rectangle 4">
            <a:extLst>
              <a:ext uri="{FF2B5EF4-FFF2-40B4-BE49-F238E27FC236}">
                <a16:creationId xmlns:a16="http://schemas.microsoft.com/office/drawing/2014/main" id="{6C4EF682-7F65-E855-99A2-B7CB6F62D516}"/>
              </a:ext>
            </a:extLst>
          </p:cNvPr>
          <p:cNvSpPr/>
          <p:nvPr/>
        </p:nvSpPr>
        <p:spPr>
          <a:xfrm rot="10800000">
            <a:off x="245594" y="6081530"/>
            <a:ext cx="3618096" cy="3452600"/>
          </a:xfrm>
          <a:prstGeom prst="round2SameRect">
            <a:avLst/>
          </a:prstGeom>
          <a:solidFill>
            <a:srgbClr val="A343FF"/>
          </a:solidFill>
          <a:ln w="19050">
            <a:solidFill>
              <a:srgbClr val="A343F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CC7A7D8-C9B7-5E5B-CB3B-18E9A9F2163F}"/>
              </a:ext>
            </a:extLst>
          </p:cNvPr>
          <p:cNvSpPr txBox="1"/>
          <p:nvPr/>
        </p:nvSpPr>
        <p:spPr>
          <a:xfrm>
            <a:off x="203131" y="6117874"/>
            <a:ext cx="3703021" cy="1107996"/>
          </a:xfrm>
          <a:prstGeom prst="rect">
            <a:avLst/>
          </a:prstGeom>
          <a:noFill/>
        </p:spPr>
        <p:txBody>
          <a:bodyPr wrap="square" rtlCol="0">
            <a:spAutoFit/>
          </a:bodyPr>
          <a:lstStyle/>
          <a:p>
            <a:pPr algn="ctr"/>
            <a:r>
              <a:rPr lang="en-US" sz="1600" b="1" u="sng">
                <a:solidFill>
                  <a:schemeClr val="bg1"/>
                </a:solidFill>
                <a:latin typeface="Helvetica" pitchFamily="2" charset="0"/>
              </a:rPr>
              <a:t>Precise</a:t>
            </a:r>
          </a:p>
          <a:p>
            <a:endParaRPr lang="en-US" sz="800" b="1" u="sng">
              <a:solidFill>
                <a:schemeClr val="bg1"/>
              </a:solidFill>
              <a:latin typeface="Helvetica" pitchFamily="2" charset="0"/>
            </a:endParaRPr>
          </a:p>
          <a:p>
            <a:pPr algn="ctr"/>
            <a:r>
              <a:rPr lang="en-US" sz="1400">
                <a:solidFill>
                  <a:schemeClr val="bg1"/>
                </a:solidFill>
                <a:latin typeface="Helvetica" pitchFamily="2" charset="0"/>
              </a:rPr>
              <a:t>Leverage granular targeting and advanced audience segmentations to deliver tailored and relevant messaging to the consumer</a:t>
            </a:r>
          </a:p>
        </p:txBody>
      </p:sp>
      <p:grpSp>
        <p:nvGrpSpPr>
          <p:cNvPr id="51" name="Group 50">
            <a:extLst>
              <a:ext uri="{FF2B5EF4-FFF2-40B4-BE49-F238E27FC236}">
                <a16:creationId xmlns:a16="http://schemas.microsoft.com/office/drawing/2014/main" id="{C05B92CE-11D8-9557-7C5C-5CF9824A7970}"/>
              </a:ext>
            </a:extLst>
          </p:cNvPr>
          <p:cNvGrpSpPr/>
          <p:nvPr/>
        </p:nvGrpSpPr>
        <p:grpSpPr>
          <a:xfrm>
            <a:off x="456792" y="7296621"/>
            <a:ext cx="3195698" cy="2056240"/>
            <a:chOff x="484219" y="7296621"/>
            <a:chExt cx="3195698" cy="2056240"/>
          </a:xfrm>
        </p:grpSpPr>
        <p:pic>
          <p:nvPicPr>
            <p:cNvPr id="34" name="Picture 33" descr="A puzzle pieces with a black background&#10;&#10;Description automatically generated">
              <a:extLst>
                <a:ext uri="{FF2B5EF4-FFF2-40B4-BE49-F238E27FC236}">
                  <a16:creationId xmlns:a16="http://schemas.microsoft.com/office/drawing/2014/main" id="{E0369256-D7AA-8817-B691-729D10573F3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106034" y="7312816"/>
              <a:ext cx="548640" cy="548640"/>
            </a:xfrm>
            <a:prstGeom prst="rect">
              <a:avLst/>
            </a:prstGeom>
          </p:spPr>
        </p:pic>
        <p:pic>
          <p:nvPicPr>
            <p:cNvPr id="35" name="Picture 34" descr="A colorful bag with a tag&#10;&#10;Description automatically generated">
              <a:extLst>
                <a:ext uri="{FF2B5EF4-FFF2-40B4-BE49-F238E27FC236}">
                  <a16:creationId xmlns:a16="http://schemas.microsoft.com/office/drawing/2014/main" id="{60799967-4B53-14B9-3B36-32BB616EA49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540869" y="7296621"/>
              <a:ext cx="548640" cy="548640"/>
            </a:xfrm>
            <a:prstGeom prst="rect">
              <a:avLst/>
            </a:prstGeom>
          </p:spPr>
        </p:pic>
        <p:pic>
          <p:nvPicPr>
            <p:cNvPr id="36" name="Picture 35" descr="A computer screen with a target on it&#10;&#10;AI-generated content may be incorrect.">
              <a:extLst>
                <a:ext uri="{FF2B5EF4-FFF2-40B4-BE49-F238E27FC236}">
                  <a16:creationId xmlns:a16="http://schemas.microsoft.com/office/drawing/2014/main" id="{0806E48D-323E-D4CD-F5B8-6B1F1D97B030}"/>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540869" y="8346120"/>
              <a:ext cx="548640" cy="548640"/>
            </a:xfrm>
            <a:prstGeom prst="rect">
              <a:avLst/>
            </a:prstGeom>
          </p:spPr>
        </p:pic>
        <p:pic>
          <p:nvPicPr>
            <p:cNvPr id="37" name="Picture 36" descr="A qr code on a black background&#10;&#10;AI-generated content may be incorrect.">
              <a:extLst>
                <a:ext uri="{FF2B5EF4-FFF2-40B4-BE49-F238E27FC236}">
                  <a16:creationId xmlns:a16="http://schemas.microsoft.com/office/drawing/2014/main" id="{AEA85C62-E51E-E924-3DD6-40D9994FD5E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06034" y="8373125"/>
              <a:ext cx="548640" cy="548640"/>
            </a:xfrm>
            <a:prstGeom prst="rect">
              <a:avLst/>
            </a:prstGeom>
          </p:spPr>
        </p:pic>
        <p:sp>
          <p:nvSpPr>
            <p:cNvPr id="39" name="TextBox 38">
              <a:extLst>
                <a:ext uri="{FF2B5EF4-FFF2-40B4-BE49-F238E27FC236}">
                  <a16:creationId xmlns:a16="http://schemas.microsoft.com/office/drawing/2014/main" id="{AD53D163-32F9-D673-2617-D1F1BAEF2432}"/>
                </a:ext>
              </a:extLst>
            </p:cNvPr>
            <p:cNvSpPr txBox="1"/>
            <p:nvPr/>
          </p:nvSpPr>
          <p:spPr>
            <a:xfrm>
              <a:off x="484219" y="7866949"/>
              <a:ext cx="1792271" cy="461665"/>
            </a:xfrm>
            <a:prstGeom prst="rect">
              <a:avLst/>
            </a:prstGeom>
            <a:noFill/>
          </p:spPr>
          <p:txBody>
            <a:bodyPr wrap="square" rtlCol="0">
              <a:spAutoFit/>
            </a:bodyPr>
            <a:lstStyle/>
            <a:p>
              <a:pPr algn="ctr"/>
              <a:r>
                <a:rPr lang="en-US" sz="1200" b="1">
                  <a:solidFill>
                    <a:schemeClr val="bg1"/>
                  </a:solidFill>
                  <a:latin typeface="Helvetica" pitchFamily="2" charset="0"/>
                </a:rPr>
                <a:t>First and Third-Party </a:t>
              </a:r>
              <a:br>
                <a:rPr lang="en-US" sz="1200" b="1">
                  <a:solidFill>
                    <a:schemeClr val="bg1"/>
                  </a:solidFill>
                  <a:latin typeface="Helvetica" pitchFamily="2" charset="0"/>
                </a:rPr>
              </a:br>
              <a:r>
                <a:rPr lang="en-US" sz="1200" b="1">
                  <a:solidFill>
                    <a:schemeClr val="bg1"/>
                  </a:solidFill>
                  <a:latin typeface="Helvetica" pitchFamily="2" charset="0"/>
                </a:rPr>
                <a:t>Data Matching </a:t>
              </a:r>
            </a:p>
          </p:txBody>
        </p:sp>
        <p:sp>
          <p:nvSpPr>
            <p:cNvPr id="40" name="TextBox 39">
              <a:extLst>
                <a:ext uri="{FF2B5EF4-FFF2-40B4-BE49-F238E27FC236}">
                  <a16:creationId xmlns:a16="http://schemas.microsoft.com/office/drawing/2014/main" id="{372CAB6C-73C2-1D6C-07B7-04C54FABD5FD}"/>
                </a:ext>
              </a:extLst>
            </p:cNvPr>
            <p:cNvSpPr txBox="1"/>
            <p:nvPr/>
          </p:nvSpPr>
          <p:spPr>
            <a:xfrm>
              <a:off x="2045957" y="7866949"/>
              <a:ext cx="1538465" cy="276999"/>
            </a:xfrm>
            <a:prstGeom prst="rect">
              <a:avLst/>
            </a:prstGeom>
            <a:noFill/>
          </p:spPr>
          <p:txBody>
            <a:bodyPr wrap="square" rtlCol="0">
              <a:spAutoFit/>
            </a:bodyPr>
            <a:lstStyle/>
            <a:p>
              <a:pPr algn="ctr"/>
              <a:r>
                <a:rPr lang="en-US" sz="1200" b="1">
                  <a:solidFill>
                    <a:schemeClr val="bg1"/>
                  </a:solidFill>
                  <a:latin typeface="Helvetica" pitchFamily="2" charset="0"/>
                </a:rPr>
                <a:t>Behavioral</a:t>
              </a:r>
            </a:p>
          </p:txBody>
        </p:sp>
        <p:sp>
          <p:nvSpPr>
            <p:cNvPr id="41" name="TextBox 40">
              <a:extLst>
                <a:ext uri="{FF2B5EF4-FFF2-40B4-BE49-F238E27FC236}">
                  <a16:creationId xmlns:a16="http://schemas.microsoft.com/office/drawing/2014/main" id="{731A43F7-9518-EF5E-808B-19F73D6CB88F}"/>
                </a:ext>
              </a:extLst>
            </p:cNvPr>
            <p:cNvSpPr txBox="1"/>
            <p:nvPr/>
          </p:nvSpPr>
          <p:spPr>
            <a:xfrm>
              <a:off x="1950461" y="8891196"/>
              <a:ext cx="1729456" cy="461665"/>
            </a:xfrm>
            <a:prstGeom prst="rect">
              <a:avLst/>
            </a:prstGeom>
            <a:noFill/>
          </p:spPr>
          <p:txBody>
            <a:bodyPr wrap="square" rtlCol="0">
              <a:spAutoFit/>
            </a:bodyPr>
            <a:lstStyle/>
            <a:p>
              <a:pPr algn="ctr"/>
              <a:r>
                <a:rPr lang="en-US" sz="1200" b="1">
                  <a:solidFill>
                    <a:schemeClr val="bg1"/>
                  </a:solidFill>
                  <a:latin typeface="Helvetica" pitchFamily="2" charset="0"/>
                </a:rPr>
                <a:t>Contextual Advertising </a:t>
              </a:r>
            </a:p>
          </p:txBody>
        </p:sp>
        <p:sp>
          <p:nvSpPr>
            <p:cNvPr id="42" name="TextBox 41">
              <a:extLst>
                <a:ext uri="{FF2B5EF4-FFF2-40B4-BE49-F238E27FC236}">
                  <a16:creationId xmlns:a16="http://schemas.microsoft.com/office/drawing/2014/main" id="{1F2B3F50-85EF-BE06-4004-24E679ABAC9A}"/>
                </a:ext>
              </a:extLst>
            </p:cNvPr>
            <p:cNvSpPr txBox="1"/>
            <p:nvPr/>
          </p:nvSpPr>
          <p:spPr>
            <a:xfrm>
              <a:off x="515626" y="8891196"/>
              <a:ext cx="1729456" cy="461665"/>
            </a:xfrm>
            <a:prstGeom prst="rect">
              <a:avLst/>
            </a:prstGeom>
            <a:noFill/>
          </p:spPr>
          <p:txBody>
            <a:bodyPr wrap="square" rtlCol="0">
              <a:spAutoFit/>
            </a:bodyPr>
            <a:lstStyle/>
            <a:p>
              <a:pPr algn="ctr"/>
              <a:r>
                <a:rPr lang="en-US" sz="1200" b="1">
                  <a:solidFill>
                    <a:schemeClr val="bg1"/>
                  </a:solidFill>
                  <a:latin typeface="Helvetica" pitchFamily="2" charset="0"/>
                </a:rPr>
                <a:t>Innovative </a:t>
              </a:r>
              <a:br>
                <a:rPr lang="en-US" sz="1200" b="1">
                  <a:solidFill>
                    <a:schemeClr val="bg1"/>
                  </a:solidFill>
                  <a:latin typeface="Helvetica" pitchFamily="2" charset="0"/>
                </a:rPr>
              </a:br>
              <a:r>
                <a:rPr lang="en-US" sz="1200" b="1">
                  <a:solidFill>
                    <a:schemeClr val="bg1"/>
                  </a:solidFill>
                  <a:latin typeface="Helvetica" pitchFamily="2" charset="0"/>
                </a:rPr>
                <a:t>Ad Formats</a:t>
              </a:r>
            </a:p>
          </p:txBody>
        </p:sp>
      </p:grpSp>
      <p:sp>
        <p:nvSpPr>
          <p:cNvPr id="44" name="Round Same Side Corner Rectangle 4">
            <a:extLst>
              <a:ext uri="{FF2B5EF4-FFF2-40B4-BE49-F238E27FC236}">
                <a16:creationId xmlns:a16="http://schemas.microsoft.com/office/drawing/2014/main" id="{35007006-3233-2673-9559-A43F31DF6706}"/>
              </a:ext>
            </a:extLst>
          </p:cNvPr>
          <p:cNvSpPr/>
          <p:nvPr/>
        </p:nvSpPr>
        <p:spPr>
          <a:xfrm>
            <a:off x="3951172" y="2541469"/>
            <a:ext cx="3618096" cy="3452600"/>
          </a:xfrm>
          <a:prstGeom prst="round2SameRect">
            <a:avLst/>
          </a:prstGeom>
          <a:solidFill>
            <a:srgbClr val="ED3C8D"/>
          </a:solidFill>
          <a:ln w="19050">
            <a:solidFill>
              <a:srgbClr val="ED3C8D"/>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Same Side Corner Rectangle 4">
            <a:extLst>
              <a:ext uri="{FF2B5EF4-FFF2-40B4-BE49-F238E27FC236}">
                <a16:creationId xmlns:a16="http://schemas.microsoft.com/office/drawing/2014/main" id="{49DDE34D-1191-EEA4-B91A-C1A0FDDA4BDF}"/>
              </a:ext>
            </a:extLst>
          </p:cNvPr>
          <p:cNvSpPr/>
          <p:nvPr/>
        </p:nvSpPr>
        <p:spPr>
          <a:xfrm>
            <a:off x="245593" y="2541469"/>
            <a:ext cx="3618096" cy="3452600"/>
          </a:xfrm>
          <a:prstGeom prst="round2SameRect">
            <a:avLst/>
          </a:prstGeom>
          <a:solidFill>
            <a:srgbClr val="00BFF2"/>
          </a:solidFill>
          <a:ln w="19050">
            <a:solidFill>
              <a:srgbClr val="00BFF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0117688-88CE-1E36-B48F-EFC83DCCE84E}"/>
              </a:ext>
            </a:extLst>
          </p:cNvPr>
          <p:cNvSpPr txBox="1"/>
          <p:nvPr/>
        </p:nvSpPr>
        <p:spPr>
          <a:xfrm>
            <a:off x="351108" y="2569865"/>
            <a:ext cx="3407067" cy="1323439"/>
          </a:xfrm>
          <a:prstGeom prst="rect">
            <a:avLst/>
          </a:prstGeom>
          <a:noFill/>
        </p:spPr>
        <p:txBody>
          <a:bodyPr wrap="square" rtlCol="0">
            <a:spAutoFit/>
          </a:bodyPr>
          <a:lstStyle/>
          <a:p>
            <a:pPr algn="ctr"/>
            <a:r>
              <a:rPr lang="en-US" sz="1600" b="1" u="sng">
                <a:solidFill>
                  <a:schemeClr val="bg1"/>
                </a:solidFill>
                <a:latin typeface="Helvetica" pitchFamily="2" charset="0"/>
              </a:rPr>
              <a:t>Premium</a:t>
            </a:r>
            <a:endParaRPr lang="en-US" sz="1400" b="1" u="sng">
              <a:solidFill>
                <a:schemeClr val="bg1"/>
              </a:solidFill>
              <a:latin typeface="Helvetica" pitchFamily="2" charset="0"/>
            </a:endParaRPr>
          </a:p>
          <a:p>
            <a:endParaRPr lang="en-US" sz="800">
              <a:solidFill>
                <a:schemeClr val="bg1"/>
              </a:solidFill>
              <a:latin typeface="Helvetica" pitchFamily="2" charset="0"/>
            </a:endParaRPr>
          </a:p>
          <a:p>
            <a:pPr algn="ctr"/>
            <a:r>
              <a:rPr lang="en-US" sz="1400">
                <a:solidFill>
                  <a:schemeClr val="bg1"/>
                </a:solidFill>
                <a:latin typeface="Helvetica" panose="020B0403020202020204" pitchFamily="34" charset="0"/>
              </a:rPr>
              <a:t>Professionally produced, long-form content captures audience attention fostering deep emotional connections with brands in secure environments</a:t>
            </a:r>
            <a:endParaRPr lang="en-US" sz="1400">
              <a:solidFill>
                <a:schemeClr val="bg1"/>
              </a:solidFill>
              <a:latin typeface="Helvetica" pitchFamily="2" charset="0"/>
            </a:endParaRPr>
          </a:p>
        </p:txBody>
      </p:sp>
      <p:grpSp>
        <p:nvGrpSpPr>
          <p:cNvPr id="43" name="Group 42">
            <a:extLst>
              <a:ext uri="{FF2B5EF4-FFF2-40B4-BE49-F238E27FC236}">
                <a16:creationId xmlns:a16="http://schemas.microsoft.com/office/drawing/2014/main" id="{F6B9EE05-1614-D3B1-0E87-561BAD02C7A4}"/>
              </a:ext>
            </a:extLst>
          </p:cNvPr>
          <p:cNvGrpSpPr/>
          <p:nvPr/>
        </p:nvGrpSpPr>
        <p:grpSpPr>
          <a:xfrm>
            <a:off x="506462" y="3871374"/>
            <a:ext cx="3096358" cy="2096613"/>
            <a:chOff x="560536" y="3871374"/>
            <a:chExt cx="3096358" cy="2096613"/>
          </a:xfrm>
        </p:grpSpPr>
        <p:sp>
          <p:nvSpPr>
            <p:cNvPr id="18" name="TextBox 17">
              <a:extLst>
                <a:ext uri="{FF2B5EF4-FFF2-40B4-BE49-F238E27FC236}">
                  <a16:creationId xmlns:a16="http://schemas.microsoft.com/office/drawing/2014/main" id="{C4A1CA56-0C3B-2C7B-0B8A-FF4054A4E75B}"/>
                </a:ext>
              </a:extLst>
            </p:cNvPr>
            <p:cNvSpPr txBox="1"/>
            <p:nvPr/>
          </p:nvSpPr>
          <p:spPr>
            <a:xfrm>
              <a:off x="560536" y="4496220"/>
              <a:ext cx="16126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Times New Roman" panose="02020603050405020304" pitchFamily="18" charset="0"/>
                </a:rPr>
                <a:t>Professionally Produced</a:t>
              </a:r>
            </a:p>
          </p:txBody>
        </p:sp>
        <p:sp>
          <p:nvSpPr>
            <p:cNvPr id="19" name="TextBox 18">
              <a:extLst>
                <a:ext uri="{FF2B5EF4-FFF2-40B4-BE49-F238E27FC236}">
                  <a16:creationId xmlns:a16="http://schemas.microsoft.com/office/drawing/2014/main" id="{86A6AEC8-E397-2D6C-511C-ACF46CAAA77F}"/>
                </a:ext>
              </a:extLst>
            </p:cNvPr>
            <p:cNvSpPr txBox="1"/>
            <p:nvPr/>
          </p:nvSpPr>
          <p:spPr>
            <a:xfrm>
              <a:off x="2133946" y="4496220"/>
              <a:ext cx="139928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Times New Roman" panose="02020603050405020304" pitchFamily="18" charset="0"/>
                </a:rPr>
                <a:t>High Emotional Engagement</a:t>
              </a:r>
            </a:p>
          </p:txBody>
        </p:sp>
        <p:pic>
          <p:nvPicPr>
            <p:cNvPr id="20" name="Picture 19" descr="A video camera with a black background&#10;&#10;AI-generated content may be incorrect.">
              <a:extLst>
                <a:ext uri="{FF2B5EF4-FFF2-40B4-BE49-F238E27FC236}">
                  <a16:creationId xmlns:a16="http://schemas.microsoft.com/office/drawing/2014/main" id="{AF5DDF57-EAB7-8D04-39BC-46E6BF8EBFD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092552" y="3871374"/>
              <a:ext cx="548640" cy="548640"/>
            </a:xfrm>
            <a:prstGeom prst="rect">
              <a:avLst/>
            </a:prstGeom>
          </p:spPr>
        </p:pic>
        <p:pic>
          <p:nvPicPr>
            <p:cNvPr id="21" name="Picture 20" descr="A group of smiley faces&#10;&#10;AI-generated content may be incorrect.">
              <a:extLst>
                <a:ext uri="{FF2B5EF4-FFF2-40B4-BE49-F238E27FC236}">
                  <a16:creationId xmlns:a16="http://schemas.microsoft.com/office/drawing/2014/main" id="{029533E8-BB9B-EBF9-8005-75911BFBCCF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559269" y="3931330"/>
              <a:ext cx="548640" cy="548640"/>
            </a:xfrm>
            <a:prstGeom prst="rect">
              <a:avLst/>
            </a:prstGeom>
          </p:spPr>
        </p:pic>
        <p:sp>
          <p:nvSpPr>
            <p:cNvPr id="22" name="TextBox 21">
              <a:extLst>
                <a:ext uri="{FF2B5EF4-FFF2-40B4-BE49-F238E27FC236}">
                  <a16:creationId xmlns:a16="http://schemas.microsoft.com/office/drawing/2014/main" id="{109813DE-7021-3D23-4E2B-9E6384210163}"/>
                </a:ext>
              </a:extLst>
            </p:cNvPr>
            <p:cNvSpPr txBox="1"/>
            <p:nvPr/>
          </p:nvSpPr>
          <p:spPr>
            <a:xfrm>
              <a:off x="2010285" y="5506322"/>
              <a:ext cx="16466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Transparent </a:t>
              </a:r>
              <a:b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br>
              <a:r>
                <a:rPr kumimoji="0" lang="en-US" sz="12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Ad Placements</a:t>
              </a:r>
            </a:p>
          </p:txBody>
        </p:sp>
        <p:sp>
          <p:nvSpPr>
            <p:cNvPr id="23" name="TextBox 22">
              <a:extLst>
                <a:ext uri="{FF2B5EF4-FFF2-40B4-BE49-F238E27FC236}">
                  <a16:creationId xmlns:a16="http://schemas.microsoft.com/office/drawing/2014/main" id="{F86AE64C-1008-826B-F359-7C8762AF1659}"/>
                </a:ext>
              </a:extLst>
            </p:cNvPr>
            <p:cNvSpPr txBox="1"/>
            <p:nvPr/>
          </p:nvSpPr>
          <p:spPr>
            <a:xfrm>
              <a:off x="564845" y="5506322"/>
              <a:ext cx="1604054" cy="461665"/>
            </a:xfrm>
            <a:prstGeom prst="rect">
              <a:avLst/>
            </a:prstGeom>
            <a:noFill/>
          </p:spPr>
          <p:txBody>
            <a:bodyPr wrap="square" rtlCol="0">
              <a:spAutoFit/>
            </a:bodyPr>
            <a:lstStyle/>
            <a:p>
              <a:pPr algn="ctr"/>
              <a:r>
                <a:rPr lang="en-US" sz="1200" b="1">
                  <a:solidFill>
                    <a:schemeClr val="bg1"/>
                  </a:solidFill>
                  <a:latin typeface="Helvetica" panose="020B0403020202020204" pitchFamily="34" charset="0"/>
                  <a:cs typeface="Times New Roman" panose="02020603050405020304" pitchFamily="18" charset="0"/>
                </a:rPr>
                <a:t>Brand Safe Environment</a:t>
              </a:r>
            </a:p>
          </p:txBody>
        </p:sp>
        <p:pic>
          <p:nvPicPr>
            <p:cNvPr id="24" name="Picture 23" descr="A blue and white shield with a green tick&#10;&#10;AI-generated content may be incorrect.">
              <a:extLst>
                <a:ext uri="{FF2B5EF4-FFF2-40B4-BE49-F238E27FC236}">
                  <a16:creationId xmlns:a16="http://schemas.microsoft.com/office/drawing/2014/main" id="{04593386-819A-B9F9-F8E1-02530C2E4057}"/>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092552" y="4972992"/>
              <a:ext cx="548640" cy="548640"/>
            </a:xfrm>
            <a:prstGeom prst="rect">
              <a:avLst/>
            </a:prstGeom>
          </p:spPr>
        </p:pic>
        <p:pic>
          <p:nvPicPr>
            <p:cNvPr id="25" name="Picture 24" descr="A blue and white circle with lines&#10;&#10;AI-generated content may be incorrect.">
              <a:extLst>
                <a:ext uri="{FF2B5EF4-FFF2-40B4-BE49-F238E27FC236}">
                  <a16:creationId xmlns:a16="http://schemas.microsoft.com/office/drawing/2014/main" id="{41D8E356-6DC3-5114-CABF-36CB781DC967}"/>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2559269" y="4972991"/>
              <a:ext cx="548640" cy="548640"/>
            </a:xfrm>
            <a:prstGeom prst="rect">
              <a:avLst/>
            </a:prstGeom>
          </p:spPr>
        </p:pic>
      </p:grpSp>
      <p:sp>
        <p:nvSpPr>
          <p:cNvPr id="46" name="Round Same Side Corner Rectangle 4">
            <a:extLst>
              <a:ext uri="{FF2B5EF4-FFF2-40B4-BE49-F238E27FC236}">
                <a16:creationId xmlns:a16="http://schemas.microsoft.com/office/drawing/2014/main" id="{C8099932-49CA-5C07-5262-0839099FDD26}"/>
              </a:ext>
            </a:extLst>
          </p:cNvPr>
          <p:cNvSpPr/>
          <p:nvPr/>
        </p:nvSpPr>
        <p:spPr>
          <a:xfrm rot="10800000">
            <a:off x="3951173" y="6081530"/>
            <a:ext cx="3618096" cy="3452600"/>
          </a:xfrm>
          <a:prstGeom prst="round2SameRect">
            <a:avLst/>
          </a:prstGeom>
          <a:solidFill>
            <a:srgbClr val="4EBEA4"/>
          </a:solidFill>
          <a:ln w="19050">
            <a:solidFill>
              <a:srgbClr val="4EBEA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851646B-F3EB-E844-2CEF-84E2BA60AF0E}"/>
              </a:ext>
            </a:extLst>
          </p:cNvPr>
          <p:cNvGrpSpPr/>
          <p:nvPr/>
        </p:nvGrpSpPr>
        <p:grpSpPr>
          <a:xfrm>
            <a:off x="4256264" y="7469856"/>
            <a:ext cx="3007912" cy="2046930"/>
            <a:chOff x="4352270" y="7469856"/>
            <a:chExt cx="3007912" cy="2046930"/>
          </a:xfrm>
        </p:grpSpPr>
        <p:sp>
          <p:nvSpPr>
            <p:cNvPr id="26" name="TextBox 25">
              <a:extLst>
                <a:ext uri="{FF2B5EF4-FFF2-40B4-BE49-F238E27FC236}">
                  <a16:creationId xmlns:a16="http://schemas.microsoft.com/office/drawing/2014/main" id="{24CCF646-4171-B097-7982-707C89A4A5A6}"/>
                </a:ext>
              </a:extLst>
            </p:cNvPr>
            <p:cNvSpPr txBox="1"/>
            <p:nvPr/>
          </p:nvSpPr>
          <p:spPr>
            <a:xfrm>
              <a:off x="5830189" y="8019566"/>
              <a:ext cx="1529993" cy="461665"/>
            </a:xfrm>
            <a:prstGeom prst="rect">
              <a:avLst/>
            </a:prstGeom>
            <a:noFill/>
          </p:spPr>
          <p:txBody>
            <a:bodyPr wrap="square">
              <a:spAutoFit/>
            </a:bodyPr>
            <a:lstStyle/>
            <a:p>
              <a:pPr algn="ctr"/>
              <a:r>
                <a:rPr lang="en-US" sz="1200" b="1">
                  <a:solidFill>
                    <a:schemeClr val="bg1"/>
                  </a:solidFill>
                  <a:latin typeface="Helvetica" pitchFamily="2" charset="0"/>
                </a:rPr>
                <a:t>Reach Management</a:t>
              </a:r>
            </a:p>
          </p:txBody>
        </p:sp>
        <p:sp>
          <p:nvSpPr>
            <p:cNvPr id="27" name="TextBox 26">
              <a:extLst>
                <a:ext uri="{FF2B5EF4-FFF2-40B4-BE49-F238E27FC236}">
                  <a16:creationId xmlns:a16="http://schemas.microsoft.com/office/drawing/2014/main" id="{2778BAE1-4CBA-4989-8060-C330B0682BD6}"/>
                </a:ext>
              </a:extLst>
            </p:cNvPr>
            <p:cNvSpPr txBox="1"/>
            <p:nvPr/>
          </p:nvSpPr>
          <p:spPr>
            <a:xfrm>
              <a:off x="4363472" y="8019566"/>
              <a:ext cx="1529992" cy="461665"/>
            </a:xfrm>
            <a:prstGeom prst="rect">
              <a:avLst/>
            </a:prstGeom>
            <a:noFill/>
          </p:spPr>
          <p:txBody>
            <a:bodyPr wrap="square">
              <a:spAutoFit/>
            </a:bodyPr>
            <a:lstStyle/>
            <a:p>
              <a:pPr algn="ctr"/>
              <a:r>
                <a:rPr lang="en-US" sz="1200" b="1">
                  <a:solidFill>
                    <a:schemeClr val="bg1"/>
                  </a:solidFill>
                  <a:latin typeface="Helvetica" pitchFamily="2" charset="0"/>
                </a:rPr>
                <a:t>Real Time</a:t>
              </a:r>
              <a:br>
                <a:rPr lang="en-US" sz="1200" b="1">
                  <a:solidFill>
                    <a:schemeClr val="bg1"/>
                  </a:solidFill>
                  <a:latin typeface="Helvetica" pitchFamily="2" charset="0"/>
                </a:rPr>
              </a:br>
              <a:r>
                <a:rPr lang="en-US" sz="1200" b="1">
                  <a:solidFill>
                    <a:schemeClr val="bg1"/>
                  </a:solidFill>
                  <a:latin typeface="Helvetica" pitchFamily="2" charset="0"/>
                </a:rPr>
                <a:t>Reporting</a:t>
              </a:r>
            </a:p>
          </p:txBody>
        </p:sp>
        <p:pic>
          <p:nvPicPr>
            <p:cNvPr id="28" name="Picture 27" descr="A blue and green eye with a black background&#10;&#10;Description automatically generated">
              <a:extLst>
                <a:ext uri="{FF2B5EF4-FFF2-40B4-BE49-F238E27FC236}">
                  <a16:creationId xmlns:a16="http://schemas.microsoft.com/office/drawing/2014/main" id="{2D2185F6-7D53-0A58-F3CE-A7D31CF8A49C}"/>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6320865" y="7492897"/>
              <a:ext cx="548640" cy="548640"/>
            </a:xfrm>
            <a:prstGeom prst="rect">
              <a:avLst/>
            </a:prstGeom>
          </p:spPr>
        </p:pic>
        <p:pic>
          <p:nvPicPr>
            <p:cNvPr id="29" name="Picture 28" descr="A blue and white stopwatch&#10;&#10;Description automatically generated">
              <a:extLst>
                <a:ext uri="{FF2B5EF4-FFF2-40B4-BE49-F238E27FC236}">
                  <a16:creationId xmlns:a16="http://schemas.microsoft.com/office/drawing/2014/main" id="{87692400-CF04-18BE-69CE-6766818488A1}"/>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4854148" y="7469856"/>
              <a:ext cx="485778" cy="485778"/>
            </a:xfrm>
            <a:prstGeom prst="rect">
              <a:avLst/>
            </a:prstGeom>
          </p:spPr>
        </p:pic>
        <p:sp>
          <p:nvSpPr>
            <p:cNvPr id="30" name="TextBox 29">
              <a:extLst>
                <a:ext uri="{FF2B5EF4-FFF2-40B4-BE49-F238E27FC236}">
                  <a16:creationId xmlns:a16="http://schemas.microsoft.com/office/drawing/2014/main" id="{6F648E78-A148-BD02-71A4-E898D8D07CD6}"/>
                </a:ext>
              </a:extLst>
            </p:cNvPr>
            <p:cNvSpPr txBox="1"/>
            <p:nvPr/>
          </p:nvSpPr>
          <p:spPr>
            <a:xfrm>
              <a:off x="4352270" y="9055121"/>
              <a:ext cx="1552396" cy="461665"/>
            </a:xfrm>
            <a:prstGeom prst="rect">
              <a:avLst/>
            </a:prstGeom>
            <a:noFill/>
          </p:spPr>
          <p:txBody>
            <a:bodyPr wrap="square">
              <a:spAutoFit/>
            </a:bodyPr>
            <a:lstStyle/>
            <a:p>
              <a:pPr algn="ctr"/>
              <a:r>
                <a:rPr lang="en-US" sz="1200" b="1">
                  <a:solidFill>
                    <a:schemeClr val="bg1"/>
                  </a:solidFill>
                  <a:latin typeface="Helvetica" pitchFamily="2" charset="0"/>
                </a:rPr>
                <a:t>Frequency Management</a:t>
              </a:r>
            </a:p>
          </p:txBody>
        </p:sp>
        <p:sp>
          <p:nvSpPr>
            <p:cNvPr id="31" name="TextBox 30">
              <a:extLst>
                <a:ext uri="{FF2B5EF4-FFF2-40B4-BE49-F238E27FC236}">
                  <a16:creationId xmlns:a16="http://schemas.microsoft.com/office/drawing/2014/main" id="{4FE7A026-6730-839E-B2AE-A3ED59945EDF}"/>
                </a:ext>
              </a:extLst>
            </p:cNvPr>
            <p:cNvSpPr txBox="1"/>
            <p:nvPr/>
          </p:nvSpPr>
          <p:spPr>
            <a:xfrm>
              <a:off x="5830509" y="9055121"/>
              <a:ext cx="1529353" cy="276999"/>
            </a:xfrm>
            <a:prstGeom prst="rect">
              <a:avLst/>
            </a:prstGeom>
            <a:noFill/>
          </p:spPr>
          <p:txBody>
            <a:bodyPr wrap="square">
              <a:spAutoFit/>
            </a:bodyPr>
            <a:lstStyle/>
            <a:p>
              <a:pPr algn="ctr"/>
              <a:r>
                <a:rPr lang="en-US" sz="1200" b="1">
                  <a:solidFill>
                    <a:schemeClr val="bg1"/>
                  </a:solidFill>
                  <a:latin typeface="Helvetica" pitchFamily="2" charset="0"/>
                </a:rPr>
                <a:t>Outcomes</a:t>
              </a:r>
              <a:endParaRPr lang="en-US" sz="1200">
                <a:solidFill>
                  <a:schemeClr val="bg1"/>
                </a:solidFill>
                <a:latin typeface="Helvetica" pitchFamily="2" charset="0"/>
              </a:endParaRPr>
            </a:p>
          </p:txBody>
        </p:sp>
        <p:pic>
          <p:nvPicPr>
            <p:cNvPr id="32" name="Picture 31" descr="A group of blue and pink circles&#10;&#10;Description automatically generated">
              <a:extLst>
                <a:ext uri="{FF2B5EF4-FFF2-40B4-BE49-F238E27FC236}">
                  <a16:creationId xmlns:a16="http://schemas.microsoft.com/office/drawing/2014/main" id="{8BAC89B1-FBA1-5C30-276A-994F429C5A83}"/>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4854148" y="8523571"/>
              <a:ext cx="548640" cy="548640"/>
            </a:xfrm>
            <a:prstGeom prst="rect">
              <a:avLst/>
            </a:prstGeom>
          </p:spPr>
        </p:pic>
        <p:pic>
          <p:nvPicPr>
            <p:cNvPr id="33" name="Picture 32" descr="A colorful graph on a screen&#10;&#10;Description automatically generated">
              <a:extLst>
                <a:ext uri="{FF2B5EF4-FFF2-40B4-BE49-F238E27FC236}">
                  <a16:creationId xmlns:a16="http://schemas.microsoft.com/office/drawing/2014/main" id="{74A9F145-FEC4-503A-0C4D-3992BB739E79}"/>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6320865" y="8523571"/>
              <a:ext cx="548640" cy="548640"/>
            </a:xfrm>
            <a:prstGeom prst="rect">
              <a:avLst/>
            </a:prstGeom>
          </p:spPr>
        </p:pic>
      </p:grpSp>
      <p:sp>
        <p:nvSpPr>
          <p:cNvPr id="38" name="TextBox 37">
            <a:extLst>
              <a:ext uri="{FF2B5EF4-FFF2-40B4-BE49-F238E27FC236}">
                <a16:creationId xmlns:a16="http://schemas.microsoft.com/office/drawing/2014/main" id="{5C8AD31B-41FF-0441-4D6D-975EEC5A970A}"/>
              </a:ext>
            </a:extLst>
          </p:cNvPr>
          <p:cNvSpPr txBox="1"/>
          <p:nvPr/>
        </p:nvSpPr>
        <p:spPr>
          <a:xfrm>
            <a:off x="4056243" y="6130122"/>
            <a:ext cx="3407954" cy="1323439"/>
          </a:xfrm>
          <a:prstGeom prst="rect">
            <a:avLst/>
          </a:prstGeom>
          <a:noFill/>
        </p:spPr>
        <p:txBody>
          <a:bodyPr wrap="square" rtlCol="0">
            <a:spAutoFit/>
          </a:bodyPr>
          <a:lstStyle/>
          <a:p>
            <a:pPr algn="ctr"/>
            <a:r>
              <a:rPr lang="en-US" sz="1600" b="1" u="sng">
                <a:solidFill>
                  <a:schemeClr val="bg1"/>
                </a:solidFill>
                <a:latin typeface="Helvetica" pitchFamily="2" charset="0"/>
              </a:rPr>
              <a:t>Measurable</a:t>
            </a:r>
          </a:p>
          <a:p>
            <a:pPr algn="ctr"/>
            <a:endParaRPr lang="en-US" sz="800" b="1" u="sng">
              <a:solidFill>
                <a:schemeClr val="bg1"/>
              </a:solidFill>
              <a:latin typeface="Helvetica" pitchFamily="2" charset="0"/>
            </a:endParaRPr>
          </a:p>
          <a:p>
            <a:pPr algn="ctr"/>
            <a:r>
              <a:rPr lang="en-US" sz="1400">
                <a:solidFill>
                  <a:schemeClr val="bg1"/>
                </a:solidFill>
                <a:latin typeface="Helvetica" pitchFamily="2" charset="0"/>
              </a:rPr>
              <a:t>Programmatic measurement delivers near real-time results enabling marketers to make informed decisions and optimize campaign strategies </a:t>
            </a:r>
          </a:p>
        </p:txBody>
      </p:sp>
      <p:sp>
        <p:nvSpPr>
          <p:cNvPr id="47" name="TextBox 46">
            <a:extLst>
              <a:ext uri="{FF2B5EF4-FFF2-40B4-BE49-F238E27FC236}">
                <a16:creationId xmlns:a16="http://schemas.microsoft.com/office/drawing/2014/main" id="{1D27657A-CBB1-800D-19D1-8A3D938C83B2}"/>
              </a:ext>
            </a:extLst>
          </p:cNvPr>
          <p:cNvSpPr txBox="1"/>
          <p:nvPr/>
        </p:nvSpPr>
        <p:spPr>
          <a:xfrm>
            <a:off x="4056243" y="2607891"/>
            <a:ext cx="3407954" cy="1323439"/>
          </a:xfrm>
          <a:prstGeom prst="rect">
            <a:avLst/>
          </a:prstGeom>
          <a:noFill/>
        </p:spPr>
        <p:txBody>
          <a:bodyPr wrap="square" rtlCol="0">
            <a:spAutoFit/>
          </a:bodyPr>
          <a:lstStyle/>
          <a:p>
            <a:pPr algn="ctr"/>
            <a:r>
              <a:rPr lang="en-US" sz="1600" b="1" u="sng">
                <a:solidFill>
                  <a:schemeClr val="bg1"/>
                </a:solidFill>
                <a:latin typeface="Helvetica" pitchFamily="2" charset="0"/>
              </a:rPr>
              <a:t>Automated</a:t>
            </a:r>
          </a:p>
          <a:p>
            <a:pPr algn="ctr"/>
            <a:endParaRPr lang="en-US" sz="800" b="1" u="sng">
              <a:solidFill>
                <a:schemeClr val="bg1"/>
              </a:solidFill>
              <a:latin typeface="Helvetica" pitchFamily="2" charset="0"/>
            </a:endParaRPr>
          </a:p>
          <a:p>
            <a:pPr algn="ctr"/>
            <a:r>
              <a:rPr lang="en-US" sz="1400">
                <a:solidFill>
                  <a:schemeClr val="bg1"/>
                </a:solidFill>
                <a:latin typeface="Helvetica" pitchFamily="2" charset="0"/>
              </a:rPr>
              <a:t>Programmatic TV reduces time and effort required to execute campaigns, enabling advertisers to scale campaign across multiple platforms </a:t>
            </a:r>
          </a:p>
        </p:txBody>
      </p:sp>
      <p:grpSp>
        <p:nvGrpSpPr>
          <p:cNvPr id="4" name="Group 3">
            <a:extLst>
              <a:ext uri="{FF2B5EF4-FFF2-40B4-BE49-F238E27FC236}">
                <a16:creationId xmlns:a16="http://schemas.microsoft.com/office/drawing/2014/main" id="{959C4C1A-842D-DEAC-A6E9-680F7995883D}"/>
              </a:ext>
            </a:extLst>
          </p:cNvPr>
          <p:cNvGrpSpPr/>
          <p:nvPr/>
        </p:nvGrpSpPr>
        <p:grpSpPr>
          <a:xfrm>
            <a:off x="4277806" y="3945894"/>
            <a:ext cx="2964828" cy="1837427"/>
            <a:chOff x="4349844" y="3945894"/>
            <a:chExt cx="2964828" cy="1837427"/>
          </a:xfrm>
        </p:grpSpPr>
        <p:sp>
          <p:nvSpPr>
            <p:cNvPr id="48" name="TextBox 47">
              <a:extLst>
                <a:ext uri="{FF2B5EF4-FFF2-40B4-BE49-F238E27FC236}">
                  <a16:creationId xmlns:a16="http://schemas.microsoft.com/office/drawing/2014/main" id="{E92AD72E-D7C6-D040-06B5-8962F2A67551}"/>
                </a:ext>
              </a:extLst>
            </p:cNvPr>
            <p:cNvSpPr txBox="1"/>
            <p:nvPr/>
          </p:nvSpPr>
          <p:spPr>
            <a:xfrm>
              <a:off x="5784679" y="4496220"/>
              <a:ext cx="1529993" cy="276999"/>
            </a:xfrm>
            <a:prstGeom prst="rect">
              <a:avLst/>
            </a:prstGeom>
            <a:noFill/>
          </p:spPr>
          <p:txBody>
            <a:bodyPr wrap="square">
              <a:spAutoFit/>
            </a:bodyPr>
            <a:lstStyle/>
            <a:p>
              <a:pPr algn="ctr"/>
              <a:r>
                <a:rPr lang="en-US" sz="1200" b="1">
                  <a:solidFill>
                    <a:schemeClr val="bg1"/>
                  </a:solidFill>
                  <a:latin typeface="Helvetica" pitchFamily="2" charset="0"/>
                </a:rPr>
                <a:t>Adjustable</a:t>
              </a:r>
            </a:p>
          </p:txBody>
        </p:sp>
        <p:sp>
          <p:nvSpPr>
            <p:cNvPr id="49" name="TextBox 48">
              <a:extLst>
                <a:ext uri="{FF2B5EF4-FFF2-40B4-BE49-F238E27FC236}">
                  <a16:creationId xmlns:a16="http://schemas.microsoft.com/office/drawing/2014/main" id="{FD50C52C-AFD1-2209-E26A-66E448BDD028}"/>
                </a:ext>
              </a:extLst>
            </p:cNvPr>
            <p:cNvSpPr txBox="1"/>
            <p:nvPr/>
          </p:nvSpPr>
          <p:spPr>
            <a:xfrm>
              <a:off x="4349844" y="4496220"/>
              <a:ext cx="1529992" cy="276999"/>
            </a:xfrm>
            <a:prstGeom prst="rect">
              <a:avLst/>
            </a:prstGeom>
            <a:noFill/>
          </p:spPr>
          <p:txBody>
            <a:bodyPr wrap="square">
              <a:spAutoFit/>
            </a:bodyPr>
            <a:lstStyle/>
            <a:p>
              <a:pPr algn="ctr"/>
              <a:r>
                <a:rPr lang="en-US" sz="1200" b="1">
                  <a:solidFill>
                    <a:schemeClr val="bg1"/>
                  </a:solidFill>
                  <a:latin typeface="Helvetica" pitchFamily="2" charset="0"/>
                </a:rPr>
                <a:t>Scalable</a:t>
              </a:r>
            </a:p>
          </p:txBody>
        </p:sp>
        <p:sp>
          <p:nvSpPr>
            <p:cNvPr id="6" name="TextBox 5">
              <a:extLst>
                <a:ext uri="{FF2B5EF4-FFF2-40B4-BE49-F238E27FC236}">
                  <a16:creationId xmlns:a16="http://schemas.microsoft.com/office/drawing/2014/main" id="{81A4E061-9633-7488-EB67-9A8CC21268D1}"/>
                </a:ext>
              </a:extLst>
            </p:cNvPr>
            <p:cNvSpPr txBox="1"/>
            <p:nvPr/>
          </p:nvSpPr>
          <p:spPr>
            <a:xfrm>
              <a:off x="4349844" y="5506322"/>
              <a:ext cx="1529993" cy="276999"/>
            </a:xfrm>
            <a:prstGeom prst="rect">
              <a:avLst/>
            </a:prstGeom>
            <a:noFill/>
          </p:spPr>
          <p:txBody>
            <a:bodyPr wrap="square">
              <a:spAutoFit/>
            </a:bodyPr>
            <a:lstStyle/>
            <a:p>
              <a:pPr algn="ctr"/>
              <a:r>
                <a:rPr lang="en-US" sz="1200" b="1">
                  <a:solidFill>
                    <a:schemeClr val="bg1"/>
                  </a:solidFill>
                  <a:latin typeface="Helvetica" pitchFamily="2" charset="0"/>
                </a:rPr>
                <a:t>Cross Platform</a:t>
              </a:r>
            </a:p>
          </p:txBody>
        </p:sp>
        <p:sp>
          <p:nvSpPr>
            <p:cNvPr id="7" name="TextBox 6">
              <a:extLst>
                <a:ext uri="{FF2B5EF4-FFF2-40B4-BE49-F238E27FC236}">
                  <a16:creationId xmlns:a16="http://schemas.microsoft.com/office/drawing/2014/main" id="{7272A77C-8B8A-4E84-FC2A-AABD827F03F1}"/>
                </a:ext>
              </a:extLst>
            </p:cNvPr>
            <p:cNvSpPr txBox="1"/>
            <p:nvPr/>
          </p:nvSpPr>
          <p:spPr>
            <a:xfrm>
              <a:off x="5784679" y="5506322"/>
              <a:ext cx="1529993" cy="276999"/>
            </a:xfrm>
            <a:prstGeom prst="rect">
              <a:avLst/>
            </a:prstGeom>
            <a:noFill/>
          </p:spPr>
          <p:txBody>
            <a:bodyPr wrap="square">
              <a:spAutoFit/>
            </a:bodyPr>
            <a:lstStyle/>
            <a:p>
              <a:pPr algn="ctr"/>
              <a:r>
                <a:rPr lang="en-US" sz="1200" b="1">
                  <a:solidFill>
                    <a:schemeClr val="bg1"/>
                  </a:solidFill>
                  <a:latin typeface="Helvetica" pitchFamily="2" charset="0"/>
                </a:rPr>
                <a:t>Efficient</a:t>
              </a:r>
            </a:p>
          </p:txBody>
        </p:sp>
        <p:pic>
          <p:nvPicPr>
            <p:cNvPr id="3" name="Picture 2" descr="A colorful square with arrows pointing up&#10;&#10;AI-generated content may be incorrect.">
              <a:extLst>
                <a:ext uri="{FF2B5EF4-FFF2-40B4-BE49-F238E27FC236}">
                  <a16:creationId xmlns:a16="http://schemas.microsoft.com/office/drawing/2014/main" id="{01056202-77FA-78F9-559B-7D249C742BCE}"/>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4889755" y="3994156"/>
              <a:ext cx="450171" cy="450171"/>
            </a:xfrm>
            <a:prstGeom prst="rect">
              <a:avLst/>
            </a:prstGeom>
          </p:spPr>
        </p:pic>
        <p:pic>
          <p:nvPicPr>
            <p:cNvPr id="9" name="Picture 8" descr="A computer and phone with check marks&#10;&#10;AI-generated content may be incorrect.">
              <a:extLst>
                <a:ext uri="{FF2B5EF4-FFF2-40B4-BE49-F238E27FC236}">
                  <a16:creationId xmlns:a16="http://schemas.microsoft.com/office/drawing/2014/main" id="{22DA356A-9908-1A9A-76D3-BF66FD56F1D8}"/>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4815251" y="4901651"/>
              <a:ext cx="599178" cy="599178"/>
            </a:xfrm>
            <a:prstGeom prst="rect">
              <a:avLst/>
            </a:prstGeom>
          </p:spPr>
        </p:pic>
        <p:pic>
          <p:nvPicPr>
            <p:cNvPr id="15" name="Picture 14">
              <a:extLst>
                <a:ext uri="{FF2B5EF4-FFF2-40B4-BE49-F238E27FC236}">
                  <a16:creationId xmlns:a16="http://schemas.microsoft.com/office/drawing/2014/main" id="{98F3F949-A333-9E5F-D24B-1FF9470E03A7}"/>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6277322" y="3945894"/>
              <a:ext cx="544707" cy="544707"/>
            </a:xfrm>
            <a:prstGeom prst="rect">
              <a:avLst/>
            </a:prstGeom>
          </p:spPr>
        </p:pic>
        <p:pic>
          <p:nvPicPr>
            <p:cNvPr id="50" name="Picture 49" descr="A colorful graphic of a clock and graph&#10;&#10;AI-generated content may be incorrect.">
              <a:extLst>
                <a:ext uri="{FF2B5EF4-FFF2-40B4-BE49-F238E27FC236}">
                  <a16:creationId xmlns:a16="http://schemas.microsoft.com/office/drawing/2014/main" id="{C5D3085D-EC05-CE6F-25B0-40194361514F}"/>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6220127" y="4880969"/>
              <a:ext cx="659096" cy="659096"/>
            </a:xfrm>
            <a:prstGeom prst="rect">
              <a:avLst/>
            </a:prstGeom>
          </p:spPr>
        </p:pic>
      </p:grpSp>
      <p:sp>
        <p:nvSpPr>
          <p:cNvPr id="2" name="Rounded Rectangle 1">
            <a:extLst>
              <a:ext uri="{FF2B5EF4-FFF2-40B4-BE49-F238E27FC236}">
                <a16:creationId xmlns:a16="http://schemas.microsoft.com/office/drawing/2014/main" id="{DA67564C-C46F-0B64-C430-E89C337A4B58}"/>
              </a:ext>
            </a:extLst>
          </p:cNvPr>
          <p:cNvSpPr/>
          <p:nvPr/>
        </p:nvSpPr>
        <p:spPr>
          <a:xfrm>
            <a:off x="225641" y="1525851"/>
            <a:ext cx="7367274" cy="866746"/>
          </a:xfrm>
          <a:prstGeom prst="roundRect">
            <a:avLst>
              <a:gd name="adj" fmla="val 23886"/>
            </a:avLst>
          </a:prstGeom>
          <a:solidFill>
            <a:schemeClr val="bg1"/>
          </a:solidFill>
          <a:ln w="28575">
            <a:solidFill>
              <a:srgbClr val="1B146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C87C7DD-7017-55D2-EAAB-E50F31B640A5}"/>
              </a:ext>
            </a:extLst>
          </p:cNvPr>
          <p:cNvSpPr txBox="1"/>
          <p:nvPr/>
        </p:nvSpPr>
        <p:spPr>
          <a:xfrm>
            <a:off x="387866" y="1546531"/>
            <a:ext cx="7205049"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itchFamily="2" charset="0"/>
                <a:ea typeface="+mn-ea"/>
                <a:cs typeface="+mn-cs"/>
              </a:rPr>
              <a:t>As programmatic</a:t>
            </a:r>
            <a:r>
              <a:rPr kumimoji="0" lang="en-US" sz="1200" b="1" i="0" u="none" strike="noStrike" kern="1200" cap="none" spc="0" normalizeH="0" baseline="0" noProof="0">
                <a:ln>
                  <a:noFill/>
                </a:ln>
                <a:solidFill>
                  <a:srgbClr val="1B1464"/>
                </a:solidFill>
                <a:effectLst/>
                <a:uLnTx/>
                <a:uFillTx/>
                <a:latin typeface="Helvetica" pitchFamily="2" charset="0"/>
                <a:ea typeface="+mn-ea"/>
                <a:cs typeface="+mn-cs"/>
              </a:rPr>
              <a:t> advertising evolves</a:t>
            </a:r>
            <a:r>
              <a:rPr kumimoji="0" lang="en-US" sz="1200" b="0" i="0" u="none" strike="noStrike" kern="1200" cap="none" spc="0" normalizeH="0" baseline="0" noProof="0">
                <a:ln>
                  <a:noFill/>
                </a:ln>
                <a:solidFill>
                  <a:srgbClr val="1B1464"/>
                </a:solidFill>
                <a:effectLst/>
                <a:uLnTx/>
                <a:uFillTx/>
                <a:latin typeface="Helvetica" pitchFamily="2" charset="0"/>
                <a:ea typeface="+mn-ea"/>
                <a:cs typeface="+mn-cs"/>
              </a:rPr>
              <a:t>, so do the challenges of fragmentation and fraud, making it critical for </a:t>
            </a:r>
            <a:r>
              <a:rPr kumimoji="0" lang="en-US" sz="1200" b="1" i="0" u="none" strike="noStrike" kern="1200" cap="none" spc="0" normalizeH="0" baseline="0" noProof="0">
                <a:ln>
                  <a:noFill/>
                </a:ln>
                <a:solidFill>
                  <a:srgbClr val="1B1464"/>
                </a:solidFill>
                <a:effectLst/>
                <a:uLnTx/>
                <a:uFillTx/>
                <a:latin typeface="Helvetica" pitchFamily="2" charset="0"/>
                <a:ea typeface="+mn-ea"/>
                <a:cs typeface="+mn-cs"/>
              </a:rPr>
              <a:t>marketers</a:t>
            </a:r>
            <a:r>
              <a:rPr kumimoji="0" lang="en-US" sz="1200" b="0" i="0" u="none" strike="noStrike" kern="1200" cap="none" spc="0" normalizeH="0" baseline="0" noProof="0">
                <a:ln>
                  <a:noFill/>
                </a:ln>
                <a:solidFill>
                  <a:srgbClr val="1B1464"/>
                </a:solidFill>
                <a:effectLst/>
                <a:uLnTx/>
                <a:uFillTx/>
                <a:latin typeface="Helvetica" pitchFamily="2" charset="0"/>
                <a:ea typeface="+mn-ea"/>
                <a:cs typeface="+mn-cs"/>
              </a:rPr>
              <a:t> to be </a:t>
            </a:r>
            <a:r>
              <a:rPr kumimoji="0" lang="en-US" sz="1200" b="1" i="0" u="none" strike="noStrike" kern="1200" cap="none" spc="0" normalizeH="0" baseline="0" noProof="0">
                <a:ln>
                  <a:noFill/>
                </a:ln>
                <a:solidFill>
                  <a:srgbClr val="1B1464"/>
                </a:solidFill>
                <a:effectLst/>
                <a:uLnTx/>
                <a:uFillTx/>
                <a:latin typeface="Helvetica" pitchFamily="2" charset="0"/>
                <a:ea typeface="+mn-ea"/>
                <a:cs typeface="+mn-cs"/>
              </a:rPr>
              <a:t>strategic</a:t>
            </a:r>
            <a:r>
              <a:rPr kumimoji="0" lang="en-US" sz="1200" b="0" i="0" u="none" strike="noStrike" kern="1200" cap="none" spc="0" normalizeH="0" baseline="0" noProof="0">
                <a:ln>
                  <a:noFill/>
                </a:ln>
                <a:solidFill>
                  <a:srgbClr val="1B1464"/>
                </a:solidFill>
                <a:effectLst/>
                <a:uLnTx/>
                <a:uFillTx/>
                <a:latin typeface="Helvetica" pitchFamily="2" charset="0"/>
                <a:ea typeface="+mn-ea"/>
                <a:cs typeface="+mn-cs"/>
              </a:rPr>
              <a:t> in their approach. </a:t>
            </a:r>
            <a:r>
              <a:rPr kumimoji="0" lang="en-US" sz="1200" b="1" i="0" u="none" strike="noStrike" kern="1200" cap="none" spc="0" normalizeH="0" baseline="0" noProof="0">
                <a:ln>
                  <a:noFill/>
                </a:ln>
                <a:solidFill>
                  <a:srgbClr val="1B1464"/>
                </a:solidFill>
                <a:effectLst/>
                <a:uLnTx/>
                <a:uFillTx/>
                <a:latin typeface="Helvetica" pitchFamily="2" charset="0"/>
                <a:ea typeface="+mn-ea"/>
                <a:cs typeface="+mn-cs"/>
              </a:rPr>
              <a:t>Partnering with premium publishers </a:t>
            </a:r>
            <a:r>
              <a:rPr kumimoji="0" lang="en-US" sz="1200" b="0" i="0" u="none" strike="noStrike" kern="1200" cap="none" spc="0" normalizeH="0" baseline="0" noProof="0">
                <a:ln>
                  <a:noFill/>
                </a:ln>
                <a:solidFill>
                  <a:srgbClr val="1B1464"/>
                </a:solidFill>
                <a:effectLst/>
                <a:uLnTx/>
                <a:uFillTx/>
                <a:latin typeface="Helvetica" pitchFamily="2" charset="0"/>
                <a:ea typeface="+mn-ea"/>
                <a:cs typeface="+mn-cs"/>
              </a:rPr>
              <a:t>ensures brands can </a:t>
            </a:r>
            <a:r>
              <a:rPr kumimoji="0" lang="en-US" sz="1200" b="1" i="0" u="none" strike="noStrike" kern="1200" cap="none" spc="0" normalizeH="0" baseline="0" noProof="0">
                <a:ln>
                  <a:noFill/>
                </a:ln>
                <a:solidFill>
                  <a:srgbClr val="1B1464"/>
                </a:solidFill>
                <a:effectLst/>
                <a:uLnTx/>
                <a:uFillTx/>
                <a:latin typeface="Helvetica" pitchFamily="2" charset="0"/>
                <a:ea typeface="+mn-ea"/>
                <a:cs typeface="+mn-cs"/>
              </a:rPr>
              <a:t>unlock Programmatic TV’s full potential </a:t>
            </a:r>
            <a:r>
              <a:rPr kumimoji="0" lang="en-US" sz="1200" b="0" i="0" u="none" strike="noStrike" kern="1200" cap="none" spc="0" normalizeH="0" baseline="0" noProof="0">
                <a:ln>
                  <a:noFill/>
                </a:ln>
                <a:solidFill>
                  <a:srgbClr val="1B1464"/>
                </a:solidFill>
                <a:effectLst/>
                <a:uLnTx/>
                <a:uFillTx/>
                <a:latin typeface="Helvetica" pitchFamily="2" charset="0"/>
                <a:ea typeface="+mn-ea"/>
                <a:cs typeface="+mn-cs"/>
              </a:rPr>
              <a:t>by reaching and engaging with real audiences in high-quality, brand-safe, fully measurable environments.  </a:t>
            </a:r>
          </a:p>
        </p:txBody>
      </p:sp>
      <p:pic>
        <p:nvPicPr>
          <p:cNvPr id="54" name="Picture 53">
            <a:extLst>
              <a:ext uri="{FF2B5EF4-FFF2-40B4-BE49-F238E27FC236}">
                <a16:creationId xmlns:a16="http://schemas.microsoft.com/office/drawing/2014/main" id="{5E0E01D2-68A2-4E58-CF52-E357CB8E126D}"/>
              </a:ext>
            </a:extLst>
          </p:cNvPr>
          <p:cNvPicPr>
            <a:picLocks noChangeAspect="1"/>
          </p:cNvPicPr>
          <p:nvPr/>
        </p:nvPicPr>
        <p:blipFill>
          <a:blip r:embed="rId20">
            <a:alphaModFix amt="85000"/>
            <a:extLst>
              <a:ext uri="{28A0092B-C50C-407E-A947-70E740481C1C}">
                <a14:useLocalDpi xmlns:a14="http://schemas.microsoft.com/office/drawing/2010/main" val="0"/>
              </a:ext>
            </a:extLst>
          </a:blip>
          <a:srcRect l="776" t="2905" r="776" b="11157"/>
          <a:stretch>
            <a:fillRect/>
          </a:stretch>
        </p:blipFill>
        <p:spPr bwMode="auto">
          <a:xfrm>
            <a:off x="0" y="0"/>
            <a:ext cx="7772400" cy="1085148"/>
          </a:xfrm>
          <a:prstGeom prst="rect">
            <a:avLst/>
          </a:prstGeom>
          <a:noFill/>
          <a:ln>
            <a:noFill/>
          </a:ln>
        </p:spPr>
      </p:pic>
    </p:spTree>
    <p:extLst>
      <p:ext uri="{BB962C8B-B14F-4D97-AF65-F5344CB8AC3E}">
        <p14:creationId xmlns:p14="http://schemas.microsoft.com/office/powerpoint/2010/main" val="882723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2866E65F-2E3D-64DD-B717-A1334E60D3F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55" name="Slide Number Placeholder 5">
            <a:extLst>
              <a:ext uri="{FF2B5EF4-FFF2-40B4-BE49-F238E27FC236}">
                <a16:creationId xmlns:a16="http://schemas.microsoft.com/office/drawing/2014/main" id="{4CEBF2BA-EB1A-B2A2-3FAA-BCDFBC32C7EE}"/>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6" name="Rectangle 55">
            <a:extLst>
              <a:ext uri="{FF2B5EF4-FFF2-40B4-BE49-F238E27FC236}">
                <a16:creationId xmlns:a16="http://schemas.microsoft.com/office/drawing/2014/main" id="{5C9DA3D5-C2E4-C1B9-6F49-052A1DB7482E}"/>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59" name="Rectangle 58">
            <a:extLst>
              <a:ext uri="{FF2B5EF4-FFF2-40B4-BE49-F238E27FC236}">
                <a16:creationId xmlns:a16="http://schemas.microsoft.com/office/drawing/2014/main" id="{CED9CB1E-CB7C-5925-1ACB-F88BDE5102C1}"/>
              </a:ext>
            </a:extLst>
          </p:cNvPr>
          <p:cNvSpPr/>
          <p:nvPr/>
        </p:nvSpPr>
        <p:spPr>
          <a:xfrm>
            <a:off x="196769" y="1612096"/>
            <a:ext cx="7350120" cy="514816"/>
          </a:xfrm>
          <a:prstGeom prst="rect">
            <a:avLst/>
          </a:prstGeom>
          <a:solidFill>
            <a:srgbClr val="1B1464"/>
          </a:solidFill>
          <a:ln w="19050">
            <a:solidFill>
              <a:srgbClr val="1B146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a:latin typeface="Helvetica" pitchFamily="2" charset="0"/>
              </a:rPr>
              <a:t>The programmatic TV ecosystem is </a:t>
            </a:r>
            <a:r>
              <a:rPr lang="en-US" sz="1200" b="1">
                <a:solidFill>
                  <a:srgbClr val="FFE600"/>
                </a:solidFill>
                <a:latin typeface="Helvetica" pitchFamily="2" charset="0"/>
              </a:rPr>
              <a:t>brimming with new partnerships</a:t>
            </a:r>
            <a:r>
              <a:rPr lang="en-US" sz="1200">
                <a:latin typeface="Helvetica" pitchFamily="2" charset="0"/>
              </a:rPr>
              <a:t>, giving marketers </a:t>
            </a:r>
            <a:r>
              <a:rPr lang="en-US" sz="1200" b="1">
                <a:solidFill>
                  <a:srgbClr val="FFE600"/>
                </a:solidFill>
                <a:latin typeface="Helvetica" pitchFamily="2" charset="0"/>
              </a:rPr>
              <a:t>more ways to activate campaigns</a:t>
            </a:r>
            <a:r>
              <a:rPr lang="en-US" sz="1200">
                <a:latin typeface="Helvetica" pitchFamily="2" charset="0"/>
              </a:rPr>
              <a:t> across streaming, addressable and other data-enabled TV platforms</a:t>
            </a:r>
          </a:p>
        </p:txBody>
      </p:sp>
      <p:sp>
        <p:nvSpPr>
          <p:cNvPr id="60" name="Text Box 6">
            <a:extLst>
              <a:ext uri="{FF2B5EF4-FFF2-40B4-BE49-F238E27FC236}">
                <a16:creationId xmlns:a16="http://schemas.microsoft.com/office/drawing/2014/main" id="{8C47D3A8-D068-1052-19A0-DD01746441EE}"/>
              </a:ext>
            </a:extLst>
          </p:cNvPr>
          <p:cNvSpPr txBox="1"/>
          <p:nvPr/>
        </p:nvSpPr>
        <p:spPr>
          <a:xfrm>
            <a:off x="196769" y="1197819"/>
            <a:ext cx="2504868" cy="283530"/>
          </a:xfrm>
          <a:prstGeom prst="rect">
            <a:avLst/>
          </a:prstGeom>
          <a:solidFill>
            <a:srgbClr val="ED3C8D"/>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R="0">
              <a:lnSpc>
                <a:spcPct val="107000"/>
              </a:lnSpc>
              <a:spcBef>
                <a:spcPts val="0"/>
              </a:spcBef>
              <a:spcAft>
                <a:spcPts val="800"/>
              </a:spcAft>
              <a:defRPr sz="11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defRPr>
            </a:lvl1pPr>
          </a:lstStyle>
          <a:p>
            <a:r>
              <a:rPr lang="en-US" sz="1200">
                <a:solidFill>
                  <a:schemeClr val="bg1"/>
                </a:solidFill>
              </a:rPr>
              <a:t>Programmatic TV Partnerships</a:t>
            </a:r>
          </a:p>
        </p:txBody>
      </p:sp>
      <p:grpSp>
        <p:nvGrpSpPr>
          <p:cNvPr id="61" name="Group 60">
            <a:extLst>
              <a:ext uri="{FF2B5EF4-FFF2-40B4-BE49-F238E27FC236}">
                <a16:creationId xmlns:a16="http://schemas.microsoft.com/office/drawing/2014/main" id="{6C8E056B-5B71-E332-F563-2F095BF942EF}"/>
              </a:ext>
            </a:extLst>
          </p:cNvPr>
          <p:cNvGrpSpPr/>
          <p:nvPr/>
        </p:nvGrpSpPr>
        <p:grpSpPr>
          <a:xfrm>
            <a:off x="2742150" y="2135614"/>
            <a:ext cx="2417523" cy="1006487"/>
            <a:chOff x="5017995" y="6451024"/>
            <a:chExt cx="2417523" cy="1006487"/>
          </a:xfrm>
        </p:grpSpPr>
        <p:sp>
          <p:nvSpPr>
            <p:cNvPr id="62" name="Rectangle: Rounded Corners 61">
              <a:extLst>
                <a:ext uri="{FF2B5EF4-FFF2-40B4-BE49-F238E27FC236}">
                  <a16:creationId xmlns:a16="http://schemas.microsoft.com/office/drawing/2014/main" id="{BEE236B1-AA55-7AD2-934E-247C29F1B355}"/>
                </a:ext>
              </a:extLst>
            </p:cNvPr>
            <p:cNvSpPr/>
            <p:nvPr/>
          </p:nvSpPr>
          <p:spPr>
            <a:xfrm>
              <a:off x="5017995" y="6451024"/>
              <a:ext cx="2417523" cy="1006487"/>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a:hlinkClick r:id="rId3"/>
              <a:extLst>
                <a:ext uri="{FF2B5EF4-FFF2-40B4-BE49-F238E27FC236}">
                  <a16:creationId xmlns:a16="http://schemas.microsoft.com/office/drawing/2014/main" id="{0D7526AE-892A-D048-6BB1-4718211A769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101063" y="6727908"/>
              <a:ext cx="2251387" cy="633442"/>
            </a:xfrm>
            <a:prstGeom prst="rect">
              <a:avLst/>
            </a:prstGeom>
          </p:spPr>
        </p:pic>
        <p:sp>
          <p:nvSpPr>
            <p:cNvPr id="64" name="TextBox 63">
              <a:extLst>
                <a:ext uri="{FF2B5EF4-FFF2-40B4-BE49-F238E27FC236}">
                  <a16:creationId xmlns:a16="http://schemas.microsoft.com/office/drawing/2014/main" id="{5E4F72C0-D638-FDDB-89C9-709780904B01}"/>
                </a:ext>
              </a:extLst>
            </p:cNvPr>
            <p:cNvSpPr txBox="1"/>
            <p:nvPr/>
          </p:nvSpPr>
          <p:spPr>
            <a:xfrm>
              <a:off x="6493399" y="6495337"/>
              <a:ext cx="782841" cy="253916"/>
            </a:xfrm>
            <a:prstGeom prst="rect">
              <a:avLst/>
            </a:prstGeom>
            <a:noFill/>
          </p:spPr>
          <p:txBody>
            <a:bodyPr wrap="square" rtlCol="0">
              <a:spAutoFit/>
            </a:bodyPr>
            <a:lstStyle/>
            <a:p>
              <a:pPr algn="r"/>
              <a:r>
                <a:rPr lang="en-US" sz="1050">
                  <a:solidFill>
                    <a:srgbClr val="1B1464"/>
                  </a:solidFill>
                  <a:latin typeface="Helvetica" panose="020B0403020202020204" pitchFamily="34" charset="0"/>
                </a:rPr>
                <a:t>7/17/2025</a:t>
              </a:r>
            </a:p>
          </p:txBody>
        </p:sp>
        <p:pic>
          <p:nvPicPr>
            <p:cNvPr id="65" name="Picture 2">
              <a:extLst>
                <a:ext uri="{FF2B5EF4-FFF2-40B4-BE49-F238E27FC236}">
                  <a16:creationId xmlns:a16="http://schemas.microsoft.com/office/drawing/2014/main" id="{B5268C86-A1C6-3E48-D700-0DEEA9B991A4}"/>
                </a:ext>
              </a:extLst>
            </p:cNvPr>
            <p:cNvPicPr>
              <a:picLocks noChangeAspect="1" noChangeArrowheads="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23006" y="6501236"/>
              <a:ext cx="483111" cy="2141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Group 65">
            <a:extLst>
              <a:ext uri="{FF2B5EF4-FFF2-40B4-BE49-F238E27FC236}">
                <a16:creationId xmlns:a16="http://schemas.microsoft.com/office/drawing/2014/main" id="{326DF18F-0CC8-6F39-F276-3CDEEFA64B8D}"/>
              </a:ext>
            </a:extLst>
          </p:cNvPr>
          <p:cNvGrpSpPr/>
          <p:nvPr/>
        </p:nvGrpSpPr>
        <p:grpSpPr>
          <a:xfrm>
            <a:off x="3060052" y="4177022"/>
            <a:ext cx="2312456" cy="911723"/>
            <a:chOff x="507453" y="6153541"/>
            <a:chExt cx="2312456" cy="911723"/>
          </a:xfrm>
        </p:grpSpPr>
        <p:sp>
          <p:nvSpPr>
            <p:cNvPr id="67" name="Rectangle: Rounded Corners 66">
              <a:extLst>
                <a:ext uri="{FF2B5EF4-FFF2-40B4-BE49-F238E27FC236}">
                  <a16:creationId xmlns:a16="http://schemas.microsoft.com/office/drawing/2014/main" id="{3BB2D1D8-E1FF-AEA9-A95B-546C64FED0C7}"/>
                </a:ext>
              </a:extLst>
            </p:cNvPr>
            <p:cNvSpPr/>
            <p:nvPr/>
          </p:nvSpPr>
          <p:spPr>
            <a:xfrm>
              <a:off x="507453" y="6153541"/>
              <a:ext cx="2312456" cy="911723"/>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DB150994-337D-D331-B3A1-2F87B227395D}"/>
                </a:ext>
              </a:extLst>
            </p:cNvPr>
            <p:cNvSpPr txBox="1"/>
            <p:nvPr/>
          </p:nvSpPr>
          <p:spPr>
            <a:xfrm>
              <a:off x="1889084" y="6198791"/>
              <a:ext cx="782841" cy="253916"/>
            </a:xfrm>
            <a:prstGeom prst="rect">
              <a:avLst/>
            </a:prstGeom>
            <a:noFill/>
          </p:spPr>
          <p:txBody>
            <a:bodyPr wrap="square" rtlCol="0">
              <a:spAutoFit/>
            </a:bodyPr>
            <a:lstStyle/>
            <a:p>
              <a:pPr algn="r"/>
              <a:r>
                <a:rPr lang="en-US" sz="1050">
                  <a:solidFill>
                    <a:srgbClr val="1B1464"/>
                  </a:solidFill>
                  <a:latin typeface="Helvetica" panose="020B0403020202020204" pitchFamily="34" charset="0"/>
                </a:rPr>
                <a:t>6/10/2025</a:t>
              </a:r>
            </a:p>
          </p:txBody>
        </p:sp>
        <p:pic>
          <p:nvPicPr>
            <p:cNvPr id="69" name="Picture 68">
              <a:hlinkClick r:id="rId6"/>
              <a:extLst>
                <a:ext uri="{FF2B5EF4-FFF2-40B4-BE49-F238E27FC236}">
                  <a16:creationId xmlns:a16="http://schemas.microsoft.com/office/drawing/2014/main" id="{3F6AFA5B-0131-EEA4-7326-C2FE0D93A886}"/>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37988" y="6403824"/>
              <a:ext cx="2251386" cy="587207"/>
            </a:xfrm>
            <a:prstGeom prst="rect">
              <a:avLst/>
            </a:prstGeom>
          </p:spPr>
        </p:pic>
        <p:pic>
          <p:nvPicPr>
            <p:cNvPr id="70" name="Picture 2">
              <a:extLst>
                <a:ext uri="{FF2B5EF4-FFF2-40B4-BE49-F238E27FC236}">
                  <a16:creationId xmlns:a16="http://schemas.microsoft.com/office/drawing/2014/main" id="{28421C4B-C819-5D62-2BAF-0C36BC30ED6A}"/>
                </a:ext>
              </a:extLst>
            </p:cNvPr>
            <p:cNvPicPr>
              <a:picLocks noChangeAspect="1" noChangeArrowheads="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8443" y="6212802"/>
              <a:ext cx="439192" cy="1946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a:extLst>
              <a:ext uri="{FF2B5EF4-FFF2-40B4-BE49-F238E27FC236}">
                <a16:creationId xmlns:a16="http://schemas.microsoft.com/office/drawing/2014/main" id="{3FC0E60B-76B3-8DD0-0BE6-B11746BF5773}"/>
              </a:ext>
            </a:extLst>
          </p:cNvPr>
          <p:cNvGrpSpPr/>
          <p:nvPr/>
        </p:nvGrpSpPr>
        <p:grpSpPr>
          <a:xfrm>
            <a:off x="5432952" y="3151855"/>
            <a:ext cx="2312456" cy="986057"/>
            <a:chOff x="402304" y="7343180"/>
            <a:chExt cx="2312456" cy="986057"/>
          </a:xfrm>
        </p:grpSpPr>
        <p:sp>
          <p:nvSpPr>
            <p:cNvPr id="72" name="Rectangle: Rounded Corners 71">
              <a:extLst>
                <a:ext uri="{FF2B5EF4-FFF2-40B4-BE49-F238E27FC236}">
                  <a16:creationId xmlns:a16="http://schemas.microsoft.com/office/drawing/2014/main" id="{77C2FB25-EA59-A1AD-E290-F4561CEA11A8}"/>
                </a:ext>
              </a:extLst>
            </p:cNvPr>
            <p:cNvSpPr/>
            <p:nvPr/>
          </p:nvSpPr>
          <p:spPr>
            <a:xfrm>
              <a:off x="402304" y="7343180"/>
              <a:ext cx="2312456" cy="986057"/>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hlinkClick r:id="rId8"/>
              <a:extLst>
                <a:ext uri="{FF2B5EF4-FFF2-40B4-BE49-F238E27FC236}">
                  <a16:creationId xmlns:a16="http://schemas.microsoft.com/office/drawing/2014/main" id="{0B6F7011-8BC9-6E16-365D-9806F61DC1E3}"/>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453377" y="7521038"/>
              <a:ext cx="2210310" cy="758845"/>
            </a:xfrm>
            <a:prstGeom prst="rect">
              <a:avLst/>
            </a:prstGeom>
          </p:spPr>
        </p:pic>
        <p:sp>
          <p:nvSpPr>
            <p:cNvPr id="74" name="TextBox 73">
              <a:extLst>
                <a:ext uri="{FF2B5EF4-FFF2-40B4-BE49-F238E27FC236}">
                  <a16:creationId xmlns:a16="http://schemas.microsoft.com/office/drawing/2014/main" id="{8951686A-AB09-A88B-A406-CCA94BC3354C}"/>
                </a:ext>
              </a:extLst>
            </p:cNvPr>
            <p:cNvSpPr txBox="1"/>
            <p:nvPr/>
          </p:nvSpPr>
          <p:spPr>
            <a:xfrm>
              <a:off x="1860448" y="7355135"/>
              <a:ext cx="782841" cy="253916"/>
            </a:xfrm>
            <a:prstGeom prst="rect">
              <a:avLst/>
            </a:prstGeom>
            <a:noFill/>
          </p:spPr>
          <p:txBody>
            <a:bodyPr wrap="square" rtlCol="0">
              <a:spAutoFit/>
            </a:bodyPr>
            <a:lstStyle/>
            <a:p>
              <a:pPr algn="r"/>
              <a:r>
                <a:rPr lang="en-US" sz="1050">
                  <a:solidFill>
                    <a:srgbClr val="1B1464"/>
                  </a:solidFill>
                  <a:latin typeface="Helvetica" panose="020B0403020202020204" pitchFamily="34" charset="0"/>
                </a:rPr>
                <a:t>4/9/2025</a:t>
              </a:r>
            </a:p>
          </p:txBody>
        </p:sp>
        <p:pic>
          <p:nvPicPr>
            <p:cNvPr id="75" name="Picture 2">
              <a:extLst>
                <a:ext uri="{FF2B5EF4-FFF2-40B4-BE49-F238E27FC236}">
                  <a16:creationId xmlns:a16="http://schemas.microsoft.com/office/drawing/2014/main" id="{D899D5A1-F72A-159F-C0CD-A6435F114BD4}"/>
                </a:ext>
              </a:extLst>
            </p:cNvPr>
            <p:cNvPicPr>
              <a:picLocks noChangeAspect="1" noChangeArrowheads="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3806" y="7383195"/>
              <a:ext cx="399265" cy="1769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6" name="Group 75">
            <a:extLst>
              <a:ext uri="{FF2B5EF4-FFF2-40B4-BE49-F238E27FC236}">
                <a16:creationId xmlns:a16="http://schemas.microsoft.com/office/drawing/2014/main" id="{1B883874-4D48-87D9-0BCE-D2A0B0495C5B}"/>
              </a:ext>
            </a:extLst>
          </p:cNvPr>
          <p:cNvGrpSpPr/>
          <p:nvPr/>
        </p:nvGrpSpPr>
        <p:grpSpPr>
          <a:xfrm>
            <a:off x="5265332" y="2271560"/>
            <a:ext cx="2461990" cy="781866"/>
            <a:chOff x="225510" y="7508083"/>
            <a:chExt cx="2708189" cy="781866"/>
          </a:xfrm>
        </p:grpSpPr>
        <p:sp>
          <p:nvSpPr>
            <p:cNvPr id="77" name="Rectangle: Rounded Corners 76">
              <a:extLst>
                <a:ext uri="{FF2B5EF4-FFF2-40B4-BE49-F238E27FC236}">
                  <a16:creationId xmlns:a16="http://schemas.microsoft.com/office/drawing/2014/main" id="{A873384E-F774-0774-FCEB-485021E26017}"/>
                </a:ext>
              </a:extLst>
            </p:cNvPr>
            <p:cNvSpPr/>
            <p:nvPr/>
          </p:nvSpPr>
          <p:spPr>
            <a:xfrm>
              <a:off x="225510" y="7508083"/>
              <a:ext cx="2708189" cy="781866"/>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C363018D-E155-874D-0F0C-6C94718D48FA}"/>
                </a:ext>
              </a:extLst>
            </p:cNvPr>
            <p:cNvSpPr txBox="1"/>
            <p:nvPr/>
          </p:nvSpPr>
          <p:spPr>
            <a:xfrm>
              <a:off x="1763609" y="7562086"/>
              <a:ext cx="1077232" cy="253916"/>
            </a:xfrm>
            <a:prstGeom prst="rect">
              <a:avLst/>
            </a:prstGeom>
            <a:noFill/>
          </p:spPr>
          <p:txBody>
            <a:bodyPr wrap="square" rtlCol="0">
              <a:spAutoFit/>
            </a:bodyPr>
            <a:lstStyle/>
            <a:p>
              <a:pPr algn="r"/>
              <a:r>
                <a:rPr lang="en-US" sz="1050">
                  <a:solidFill>
                    <a:srgbClr val="1B1464"/>
                  </a:solidFill>
                  <a:latin typeface="Helvetica" panose="020B0403020202020204" pitchFamily="34" charset="0"/>
                </a:rPr>
                <a:t>6/16/2025</a:t>
              </a:r>
            </a:p>
          </p:txBody>
        </p:sp>
        <p:pic>
          <p:nvPicPr>
            <p:cNvPr id="79" name="Picture 78">
              <a:hlinkClick r:id="rId10"/>
              <a:extLst>
                <a:ext uri="{FF2B5EF4-FFF2-40B4-BE49-F238E27FC236}">
                  <a16:creationId xmlns:a16="http://schemas.microsoft.com/office/drawing/2014/main" id="{38DFC796-DC34-AE18-011C-763819CBE203}"/>
                </a:ext>
              </a:extLst>
            </p:cNvPr>
            <p:cNvPicPr>
              <a:picLocks noChangeAspect="1"/>
            </p:cNvPicPr>
            <p:nvPr/>
          </p:nvPicPr>
          <p:blipFill>
            <a:blip r:embed="rId11"/>
            <a:stretch>
              <a:fillRect/>
            </a:stretch>
          </p:blipFill>
          <p:spPr>
            <a:xfrm>
              <a:off x="318367" y="7792609"/>
              <a:ext cx="2522474" cy="395970"/>
            </a:xfrm>
            <a:prstGeom prst="rect">
              <a:avLst/>
            </a:prstGeom>
          </p:spPr>
        </p:pic>
        <p:pic>
          <p:nvPicPr>
            <p:cNvPr id="80" name="Picture 79">
              <a:extLst>
                <a:ext uri="{FF2B5EF4-FFF2-40B4-BE49-F238E27FC236}">
                  <a16:creationId xmlns:a16="http://schemas.microsoft.com/office/drawing/2014/main" id="{00F5A677-7C93-25E0-3017-AB69F995A586}"/>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348063" y="7594582"/>
              <a:ext cx="502218" cy="193159"/>
            </a:xfrm>
            <a:prstGeom prst="rect">
              <a:avLst/>
            </a:prstGeom>
          </p:spPr>
        </p:pic>
      </p:grpSp>
      <p:grpSp>
        <p:nvGrpSpPr>
          <p:cNvPr id="81" name="Group 80">
            <a:extLst>
              <a:ext uri="{FF2B5EF4-FFF2-40B4-BE49-F238E27FC236}">
                <a16:creationId xmlns:a16="http://schemas.microsoft.com/office/drawing/2014/main" id="{0271F396-D66D-9621-3DEF-7CA6A2F0DC17}"/>
              </a:ext>
            </a:extLst>
          </p:cNvPr>
          <p:cNvGrpSpPr/>
          <p:nvPr/>
        </p:nvGrpSpPr>
        <p:grpSpPr>
          <a:xfrm>
            <a:off x="95833" y="2191329"/>
            <a:ext cx="2540658" cy="927667"/>
            <a:chOff x="218925" y="8512425"/>
            <a:chExt cx="2309689" cy="843334"/>
          </a:xfrm>
        </p:grpSpPr>
        <p:sp>
          <p:nvSpPr>
            <p:cNvPr id="82" name="Rectangle: Rounded Corners 81">
              <a:extLst>
                <a:ext uri="{FF2B5EF4-FFF2-40B4-BE49-F238E27FC236}">
                  <a16:creationId xmlns:a16="http://schemas.microsoft.com/office/drawing/2014/main" id="{58ADE53E-5BA5-F5D2-1994-7608550D4BC5}"/>
                </a:ext>
              </a:extLst>
            </p:cNvPr>
            <p:cNvSpPr/>
            <p:nvPr/>
          </p:nvSpPr>
          <p:spPr>
            <a:xfrm>
              <a:off x="218925" y="8512425"/>
              <a:ext cx="2309689" cy="826087"/>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8BCFE95A-5499-D024-14B9-20510E3D2FE5}"/>
                </a:ext>
              </a:extLst>
            </p:cNvPr>
            <p:cNvSpPr txBox="1"/>
            <p:nvPr/>
          </p:nvSpPr>
          <p:spPr>
            <a:xfrm>
              <a:off x="1732280" y="8578992"/>
              <a:ext cx="782841" cy="253916"/>
            </a:xfrm>
            <a:prstGeom prst="rect">
              <a:avLst/>
            </a:prstGeom>
            <a:noFill/>
          </p:spPr>
          <p:txBody>
            <a:bodyPr wrap="square" rtlCol="0">
              <a:spAutoFit/>
            </a:bodyPr>
            <a:lstStyle/>
            <a:p>
              <a:pPr algn="r"/>
              <a:r>
                <a:rPr lang="en-US" sz="1050">
                  <a:solidFill>
                    <a:srgbClr val="1B1464"/>
                  </a:solidFill>
                  <a:latin typeface="Helvetica" panose="020B0403020202020204" pitchFamily="34" charset="0"/>
                </a:rPr>
                <a:t>1/6/2025</a:t>
              </a:r>
            </a:p>
          </p:txBody>
        </p:sp>
        <p:pic>
          <p:nvPicPr>
            <p:cNvPr id="84" name="Picture 83">
              <a:hlinkClick r:id="rId13"/>
              <a:extLst>
                <a:ext uri="{FF2B5EF4-FFF2-40B4-BE49-F238E27FC236}">
                  <a16:creationId xmlns:a16="http://schemas.microsoft.com/office/drawing/2014/main" id="{B47739C7-0149-18B3-158E-21FFDC82FDDD}"/>
                </a:ext>
              </a:extLst>
            </p:cNvPr>
            <p:cNvPicPr>
              <a:picLocks noChangeAspect="1"/>
            </p:cNvPicPr>
            <p:nvPr/>
          </p:nvPicPr>
          <p:blipFill>
            <a:blip r:embed="rId14" cstate="hqprint">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l="2432" r="7131"/>
            <a:stretch>
              <a:fillRect/>
            </a:stretch>
          </p:blipFill>
          <p:spPr>
            <a:xfrm>
              <a:off x="249162" y="8708445"/>
              <a:ext cx="2249214" cy="647314"/>
            </a:xfrm>
            <a:prstGeom prst="rect">
              <a:avLst/>
            </a:prstGeom>
          </p:spPr>
        </p:pic>
        <p:pic>
          <p:nvPicPr>
            <p:cNvPr id="85" name="Picture 84">
              <a:extLst>
                <a:ext uri="{FF2B5EF4-FFF2-40B4-BE49-F238E27FC236}">
                  <a16:creationId xmlns:a16="http://schemas.microsoft.com/office/drawing/2014/main" id="{DE69A21D-3C45-9534-A9F1-B8837B9C2407}"/>
                </a:ext>
              </a:extLst>
            </p:cNvPr>
            <p:cNvPicPr>
              <a:picLocks noChangeAspect="1"/>
            </p:cNvPicPr>
            <p:nvPr/>
          </p:nvPicPr>
          <p:blipFill>
            <a:blip r:embed="rId15"/>
            <a:stretch>
              <a:fillRect/>
            </a:stretch>
          </p:blipFill>
          <p:spPr>
            <a:xfrm>
              <a:off x="271330" y="8575537"/>
              <a:ext cx="540850" cy="179364"/>
            </a:xfrm>
            <a:prstGeom prst="rect">
              <a:avLst/>
            </a:prstGeom>
          </p:spPr>
        </p:pic>
      </p:grpSp>
      <p:grpSp>
        <p:nvGrpSpPr>
          <p:cNvPr id="86" name="Group 85">
            <a:extLst>
              <a:ext uri="{FF2B5EF4-FFF2-40B4-BE49-F238E27FC236}">
                <a16:creationId xmlns:a16="http://schemas.microsoft.com/office/drawing/2014/main" id="{88E1CA6D-D882-2579-3C27-CA251BE96B1C}"/>
              </a:ext>
            </a:extLst>
          </p:cNvPr>
          <p:cNvGrpSpPr/>
          <p:nvPr/>
        </p:nvGrpSpPr>
        <p:grpSpPr>
          <a:xfrm>
            <a:off x="95833" y="4217888"/>
            <a:ext cx="2928474" cy="860053"/>
            <a:chOff x="2733065" y="8476850"/>
            <a:chExt cx="2662249" cy="781866"/>
          </a:xfrm>
        </p:grpSpPr>
        <p:sp>
          <p:nvSpPr>
            <p:cNvPr id="87" name="Rectangle: Rounded Corners 86">
              <a:extLst>
                <a:ext uri="{FF2B5EF4-FFF2-40B4-BE49-F238E27FC236}">
                  <a16:creationId xmlns:a16="http://schemas.microsoft.com/office/drawing/2014/main" id="{E6252981-EBBA-9354-7978-28506FF0A3FE}"/>
                </a:ext>
              </a:extLst>
            </p:cNvPr>
            <p:cNvSpPr/>
            <p:nvPr/>
          </p:nvSpPr>
          <p:spPr>
            <a:xfrm>
              <a:off x="2733065" y="8476850"/>
              <a:ext cx="2662249" cy="781866"/>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637758FE-26F5-E6AA-D6AF-F6C7C63C919D}"/>
                </a:ext>
              </a:extLst>
            </p:cNvPr>
            <p:cNvSpPr txBox="1"/>
            <p:nvPr/>
          </p:nvSpPr>
          <p:spPr>
            <a:xfrm>
              <a:off x="4392631" y="8530853"/>
              <a:ext cx="909826" cy="253916"/>
            </a:xfrm>
            <a:prstGeom prst="rect">
              <a:avLst/>
            </a:prstGeom>
            <a:noFill/>
          </p:spPr>
          <p:txBody>
            <a:bodyPr wrap="square" rtlCol="0">
              <a:spAutoFit/>
            </a:bodyPr>
            <a:lstStyle/>
            <a:p>
              <a:pPr algn="r"/>
              <a:r>
                <a:rPr lang="en-US" sz="1050">
                  <a:solidFill>
                    <a:srgbClr val="1B1464"/>
                  </a:solidFill>
                  <a:latin typeface="Helvetica" panose="020B0403020202020204" pitchFamily="34" charset="0"/>
                </a:rPr>
                <a:t>12/13/2024</a:t>
              </a:r>
            </a:p>
          </p:txBody>
        </p:sp>
        <p:pic>
          <p:nvPicPr>
            <p:cNvPr id="89" name="Picture 88">
              <a:hlinkClick r:id="rId16"/>
              <a:extLst>
                <a:ext uri="{FF2B5EF4-FFF2-40B4-BE49-F238E27FC236}">
                  <a16:creationId xmlns:a16="http://schemas.microsoft.com/office/drawing/2014/main" id="{FA6D4805-7542-DBAF-E75D-93DAC7F07D33}"/>
                </a:ext>
              </a:extLst>
            </p:cNvPr>
            <p:cNvPicPr>
              <a:picLocks noChangeAspect="1"/>
            </p:cNvPicPr>
            <p:nvPr/>
          </p:nvPicPr>
          <p:blipFill>
            <a:blip r:embed="rId17"/>
            <a:stretch>
              <a:fillRect/>
            </a:stretch>
          </p:blipFill>
          <p:spPr>
            <a:xfrm>
              <a:off x="2776673" y="8752895"/>
              <a:ext cx="2573136" cy="444410"/>
            </a:xfrm>
            <a:prstGeom prst="rect">
              <a:avLst/>
            </a:prstGeom>
          </p:spPr>
        </p:pic>
        <p:pic>
          <p:nvPicPr>
            <p:cNvPr id="90" name="Picture 89">
              <a:extLst>
                <a:ext uri="{FF2B5EF4-FFF2-40B4-BE49-F238E27FC236}">
                  <a16:creationId xmlns:a16="http://schemas.microsoft.com/office/drawing/2014/main" id="{37D9D778-0D52-6DA4-7A00-70F57AC808D6}"/>
                </a:ext>
              </a:extLst>
            </p:cNvPr>
            <p:cNvPicPr>
              <a:picLocks noChangeAspect="1"/>
            </p:cNvPicPr>
            <p:nvPr/>
          </p:nvPicPr>
          <p:blipFill>
            <a:blip r:embed="rId18" cstate="hqprint">
              <a:clrChange>
                <a:clrFrom>
                  <a:srgbClr val="F5F5F5"/>
                </a:clrFrom>
                <a:clrTo>
                  <a:srgbClr val="F5F5F5">
                    <a:alpha val="0"/>
                  </a:srgbClr>
                </a:clrTo>
              </a:clrChange>
              <a:extLst>
                <a:ext uri="{28A0092B-C50C-407E-A947-70E740481C1C}">
                  <a14:useLocalDpi xmlns:a14="http://schemas.microsoft.com/office/drawing/2010/main"/>
                </a:ext>
              </a:extLst>
            </a:blip>
            <a:stretch>
              <a:fillRect/>
            </a:stretch>
          </p:blipFill>
          <p:spPr>
            <a:xfrm>
              <a:off x="2824825" y="8563016"/>
              <a:ext cx="589408" cy="198754"/>
            </a:xfrm>
            <a:prstGeom prst="rect">
              <a:avLst/>
            </a:prstGeom>
          </p:spPr>
        </p:pic>
      </p:grpSp>
      <p:grpSp>
        <p:nvGrpSpPr>
          <p:cNvPr id="91" name="Group 90">
            <a:extLst>
              <a:ext uri="{FF2B5EF4-FFF2-40B4-BE49-F238E27FC236}">
                <a16:creationId xmlns:a16="http://schemas.microsoft.com/office/drawing/2014/main" id="{75FBE13A-11EF-177F-3074-8BE900ED0158}"/>
              </a:ext>
            </a:extLst>
          </p:cNvPr>
          <p:cNvGrpSpPr/>
          <p:nvPr/>
        </p:nvGrpSpPr>
        <p:grpSpPr>
          <a:xfrm>
            <a:off x="121536" y="3256871"/>
            <a:ext cx="2324812" cy="823143"/>
            <a:chOff x="2725642" y="7404241"/>
            <a:chExt cx="2324812" cy="823143"/>
          </a:xfrm>
        </p:grpSpPr>
        <p:grpSp>
          <p:nvGrpSpPr>
            <p:cNvPr id="92" name="Group 91">
              <a:extLst>
                <a:ext uri="{FF2B5EF4-FFF2-40B4-BE49-F238E27FC236}">
                  <a16:creationId xmlns:a16="http://schemas.microsoft.com/office/drawing/2014/main" id="{998D57B3-CA6F-9EE7-45E2-1D70A91A0319}"/>
                </a:ext>
              </a:extLst>
            </p:cNvPr>
            <p:cNvGrpSpPr/>
            <p:nvPr/>
          </p:nvGrpSpPr>
          <p:grpSpPr>
            <a:xfrm>
              <a:off x="2725642" y="7404241"/>
              <a:ext cx="2324812" cy="823143"/>
              <a:chOff x="598351" y="7476303"/>
              <a:chExt cx="2113466" cy="680283"/>
            </a:xfrm>
          </p:grpSpPr>
          <p:sp>
            <p:nvSpPr>
              <p:cNvPr id="94" name="Rectangle: Rounded Corners 93">
                <a:extLst>
                  <a:ext uri="{FF2B5EF4-FFF2-40B4-BE49-F238E27FC236}">
                    <a16:creationId xmlns:a16="http://schemas.microsoft.com/office/drawing/2014/main" id="{54FE0AE8-365C-3165-2244-4BE53247827D}"/>
                  </a:ext>
                </a:extLst>
              </p:cNvPr>
              <p:cNvSpPr/>
              <p:nvPr/>
            </p:nvSpPr>
            <p:spPr>
              <a:xfrm>
                <a:off x="598351" y="7476303"/>
                <a:ext cx="2102233" cy="680283"/>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37C6D97C-56FA-FD09-3D75-4FF93098E783}"/>
                  </a:ext>
                </a:extLst>
              </p:cNvPr>
              <p:cNvSpPr txBox="1"/>
              <p:nvPr/>
            </p:nvSpPr>
            <p:spPr>
              <a:xfrm>
                <a:off x="1928976" y="7503962"/>
                <a:ext cx="782841" cy="209847"/>
              </a:xfrm>
              <a:prstGeom prst="rect">
                <a:avLst/>
              </a:prstGeom>
              <a:noFill/>
            </p:spPr>
            <p:txBody>
              <a:bodyPr wrap="square" rtlCol="0">
                <a:spAutoFit/>
              </a:bodyPr>
              <a:lstStyle/>
              <a:p>
                <a:pPr algn="r"/>
                <a:r>
                  <a:rPr lang="en-US" sz="1050">
                    <a:solidFill>
                      <a:srgbClr val="1B1464"/>
                    </a:solidFill>
                    <a:latin typeface="Helvetica" panose="020B0403020202020204" pitchFamily="34" charset="0"/>
                  </a:rPr>
                  <a:t>5/30/2025</a:t>
                </a:r>
              </a:p>
            </p:txBody>
          </p:sp>
          <p:pic>
            <p:nvPicPr>
              <p:cNvPr id="96" name="Picture 95">
                <a:extLst>
                  <a:ext uri="{FF2B5EF4-FFF2-40B4-BE49-F238E27FC236}">
                    <a16:creationId xmlns:a16="http://schemas.microsoft.com/office/drawing/2014/main" id="{164F5CBF-89E8-D147-570D-87B968F9DDFA}"/>
                  </a:ext>
                </a:extLst>
              </p:cNvPr>
              <p:cNvPicPr>
                <a:picLocks noChangeAspect="1"/>
              </p:cNvPicPr>
              <p:nvPr/>
            </p:nvPicPr>
            <p:blipFill>
              <a:blip r:embed="rId19"/>
              <a:stretch>
                <a:fillRect/>
              </a:stretch>
            </p:blipFill>
            <p:spPr>
              <a:xfrm>
                <a:off x="704727" y="7521797"/>
                <a:ext cx="464610" cy="161605"/>
              </a:xfrm>
              <a:prstGeom prst="rect">
                <a:avLst/>
              </a:prstGeom>
            </p:spPr>
          </p:pic>
        </p:grpSp>
        <p:pic>
          <p:nvPicPr>
            <p:cNvPr id="93" name="Picture 92">
              <a:hlinkClick r:id="rId20"/>
              <a:extLst>
                <a:ext uri="{FF2B5EF4-FFF2-40B4-BE49-F238E27FC236}">
                  <a16:creationId xmlns:a16="http://schemas.microsoft.com/office/drawing/2014/main" id="{4E3366CD-E7DB-48F2-B90E-2F2D60C69A8C}"/>
                </a:ext>
              </a:extLst>
            </p:cNvPr>
            <p:cNvPicPr>
              <a:picLocks noChangeAspect="1"/>
            </p:cNvPicPr>
            <p:nvPr/>
          </p:nvPicPr>
          <p:blipFill>
            <a:blip r:embed="rId21"/>
            <a:stretch>
              <a:fillRect/>
            </a:stretch>
          </p:blipFill>
          <p:spPr>
            <a:xfrm>
              <a:off x="2729696" y="7692283"/>
              <a:ext cx="2316705" cy="514823"/>
            </a:xfrm>
            <a:prstGeom prst="rect">
              <a:avLst/>
            </a:prstGeom>
          </p:spPr>
        </p:pic>
      </p:grpSp>
      <p:grpSp>
        <p:nvGrpSpPr>
          <p:cNvPr id="97" name="Group 96">
            <a:extLst>
              <a:ext uri="{FF2B5EF4-FFF2-40B4-BE49-F238E27FC236}">
                <a16:creationId xmlns:a16="http://schemas.microsoft.com/office/drawing/2014/main" id="{42E6B954-84EE-C646-4962-FF2093B999C0}"/>
              </a:ext>
            </a:extLst>
          </p:cNvPr>
          <p:cNvGrpSpPr/>
          <p:nvPr/>
        </p:nvGrpSpPr>
        <p:grpSpPr>
          <a:xfrm>
            <a:off x="5408253" y="4236342"/>
            <a:ext cx="2324812" cy="823143"/>
            <a:chOff x="5234433" y="7372996"/>
            <a:chExt cx="2324812" cy="823143"/>
          </a:xfrm>
        </p:grpSpPr>
        <p:sp>
          <p:nvSpPr>
            <p:cNvPr id="98" name="Rectangle: Rounded Corners 97">
              <a:extLst>
                <a:ext uri="{FF2B5EF4-FFF2-40B4-BE49-F238E27FC236}">
                  <a16:creationId xmlns:a16="http://schemas.microsoft.com/office/drawing/2014/main" id="{CDB5F8E4-C807-F736-AFB8-361B20298525}"/>
                </a:ext>
              </a:extLst>
            </p:cNvPr>
            <p:cNvSpPr/>
            <p:nvPr/>
          </p:nvSpPr>
          <p:spPr>
            <a:xfrm>
              <a:off x="5234433" y="7372996"/>
              <a:ext cx="2312456" cy="823143"/>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1EDD8384-34D0-D414-E13B-6324FFC70138}"/>
                </a:ext>
              </a:extLst>
            </p:cNvPr>
            <p:cNvSpPr txBox="1"/>
            <p:nvPr/>
          </p:nvSpPr>
          <p:spPr>
            <a:xfrm>
              <a:off x="6698120" y="7406463"/>
              <a:ext cx="861125" cy="253915"/>
            </a:xfrm>
            <a:prstGeom prst="rect">
              <a:avLst/>
            </a:prstGeom>
            <a:noFill/>
          </p:spPr>
          <p:txBody>
            <a:bodyPr wrap="square" rtlCol="0">
              <a:spAutoFit/>
            </a:bodyPr>
            <a:lstStyle/>
            <a:p>
              <a:pPr algn="r"/>
              <a:r>
                <a:rPr lang="en-US" sz="1050">
                  <a:solidFill>
                    <a:srgbClr val="1B1464"/>
                  </a:solidFill>
                  <a:latin typeface="Helvetica" panose="020B0403020202020204" pitchFamily="34" charset="0"/>
                </a:rPr>
                <a:t>6/10/2025</a:t>
              </a:r>
            </a:p>
          </p:txBody>
        </p:sp>
        <p:pic>
          <p:nvPicPr>
            <p:cNvPr id="100" name="Picture 99">
              <a:hlinkClick r:id="rId22"/>
              <a:extLst>
                <a:ext uri="{FF2B5EF4-FFF2-40B4-BE49-F238E27FC236}">
                  <a16:creationId xmlns:a16="http://schemas.microsoft.com/office/drawing/2014/main" id="{48175853-FD1C-AD1D-C5A5-632B8D9D2E11}"/>
                </a:ext>
              </a:extLst>
            </p:cNvPr>
            <p:cNvPicPr>
              <a:picLocks noChangeAspect="1"/>
            </p:cNvPicPr>
            <p:nvPr/>
          </p:nvPicPr>
          <p:blipFill>
            <a:blip r:embed="rId23" cstate="hqprint">
              <a:extLst>
                <a:ext uri="{28A0092B-C50C-407E-A947-70E740481C1C}">
                  <a14:useLocalDpi xmlns:a14="http://schemas.microsoft.com/office/drawing/2010/main"/>
                </a:ext>
              </a:extLst>
            </a:blip>
            <a:srcRect l="2814" t="8875" r="5788" b="12426"/>
            <a:stretch>
              <a:fillRect/>
            </a:stretch>
          </p:blipFill>
          <p:spPr>
            <a:xfrm>
              <a:off x="5265332" y="7651210"/>
              <a:ext cx="2281557" cy="490253"/>
            </a:xfrm>
            <a:prstGeom prst="rect">
              <a:avLst/>
            </a:prstGeom>
          </p:spPr>
        </p:pic>
        <p:pic>
          <p:nvPicPr>
            <p:cNvPr id="101" name="Picture 100">
              <a:extLst>
                <a:ext uri="{FF2B5EF4-FFF2-40B4-BE49-F238E27FC236}">
                  <a16:creationId xmlns:a16="http://schemas.microsoft.com/office/drawing/2014/main" id="{2F496091-7676-1B13-6973-22521E3F1632}"/>
                </a:ext>
              </a:extLst>
            </p:cNvPr>
            <p:cNvPicPr>
              <a:picLocks noChangeAspect="1"/>
            </p:cNvPicPr>
            <p:nvPr/>
          </p:nvPicPr>
          <p:blipFill>
            <a:blip r:embed="rId19"/>
            <a:stretch>
              <a:fillRect/>
            </a:stretch>
          </p:blipFill>
          <p:spPr>
            <a:xfrm>
              <a:off x="5281162" y="7416805"/>
              <a:ext cx="511071" cy="195542"/>
            </a:xfrm>
            <a:prstGeom prst="rect">
              <a:avLst/>
            </a:prstGeom>
          </p:spPr>
        </p:pic>
      </p:grpSp>
      <p:sp>
        <p:nvSpPr>
          <p:cNvPr id="107" name="Text Box 6">
            <a:extLst>
              <a:ext uri="{FF2B5EF4-FFF2-40B4-BE49-F238E27FC236}">
                <a16:creationId xmlns:a16="http://schemas.microsoft.com/office/drawing/2014/main" id="{BDD0ECE0-BA2D-C468-F68B-5BE1A0226327}"/>
              </a:ext>
            </a:extLst>
          </p:cNvPr>
          <p:cNvSpPr txBox="1"/>
          <p:nvPr/>
        </p:nvSpPr>
        <p:spPr>
          <a:xfrm>
            <a:off x="196769" y="5203647"/>
            <a:ext cx="1912989" cy="269740"/>
          </a:xfrm>
          <a:prstGeom prst="rect">
            <a:avLst/>
          </a:prstGeom>
          <a:solidFill>
            <a:srgbClr val="00BFF2"/>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Calibri" panose="020F0502020204030204" pitchFamily="34" charset="0"/>
                <a:cs typeface="Times New Roman" panose="02020603050405020304" pitchFamily="18" charset="0"/>
              </a:rPr>
              <a:t>Industry Perspectives</a:t>
            </a:r>
          </a:p>
        </p:txBody>
      </p:sp>
      <p:sp>
        <p:nvSpPr>
          <p:cNvPr id="108" name="TextBox 107">
            <a:extLst>
              <a:ext uri="{FF2B5EF4-FFF2-40B4-BE49-F238E27FC236}">
                <a16:creationId xmlns:a16="http://schemas.microsoft.com/office/drawing/2014/main" id="{96A5CF64-CAE5-E647-368C-3533A0164FD4}"/>
              </a:ext>
            </a:extLst>
          </p:cNvPr>
          <p:cNvSpPr txBox="1"/>
          <p:nvPr/>
        </p:nvSpPr>
        <p:spPr>
          <a:xfrm>
            <a:off x="459644" y="5563984"/>
            <a:ext cx="6853112" cy="4030399"/>
          </a:xfrm>
          <a:prstGeom prst="rect">
            <a:avLst/>
          </a:prstGeom>
          <a:noFill/>
        </p:spPr>
        <p:txBody>
          <a:bodyPr wrap="square" lIns="91440" tIns="45720" rIns="91440" bIns="45720" anchor="t">
            <a:spAutoFit/>
          </a:bodyPr>
          <a:lstStyle/>
          <a:p>
            <a:pPr marL="342900" indent="-342900">
              <a:lnSpc>
                <a:spcPct val="107000"/>
              </a:lnSpc>
              <a:buFont typeface="+mj-lt"/>
              <a:buAutoNum type="arabicPeriod"/>
              <a:defRPr/>
            </a:pPr>
            <a:r>
              <a:rPr lang="en-US" sz="1200" kern="100">
                <a:solidFill>
                  <a:srgbClr val="1B1464"/>
                </a:solidFill>
                <a:latin typeface="Helvetica"/>
                <a:cs typeface="Times New Roman"/>
              </a:rPr>
              <a:t>“Programmatic is becoming the dominant means that we transact as an industry. Because </a:t>
            </a:r>
            <a:br>
              <a:rPr lang="en-US" sz="1200" kern="100">
                <a:solidFill>
                  <a:srgbClr val="1B1464"/>
                </a:solidFill>
                <a:latin typeface="Helvetica"/>
                <a:cs typeface="Times New Roman"/>
              </a:rPr>
            </a:br>
            <a:r>
              <a:rPr lang="en-US" sz="1200" kern="100">
                <a:solidFill>
                  <a:srgbClr val="1B1464"/>
                </a:solidFill>
                <a:latin typeface="Helvetica"/>
                <a:cs typeface="Times New Roman"/>
              </a:rPr>
              <a:t>of that it allows us to become so much more successful with our clients, because of the promise of what automation brings to the table – make optimizations in real time, drive towards many different results…with </a:t>
            </a:r>
            <a:r>
              <a:rPr lang="en-US" sz="1200" b="1" kern="100">
                <a:solidFill>
                  <a:srgbClr val="1B1464"/>
                </a:solidFill>
                <a:latin typeface="Helvetica"/>
                <a:cs typeface="Times New Roman"/>
              </a:rPr>
              <a:t>success up and down the funnel.”</a:t>
            </a:r>
            <a:br>
              <a:rPr lang="en-US" sz="1200" b="1" kern="100">
                <a:solidFill>
                  <a:srgbClr val="1B1464"/>
                </a:solidFill>
                <a:latin typeface="Helvetica"/>
                <a:cs typeface="Times New Roman"/>
              </a:rPr>
            </a:br>
            <a:r>
              <a:rPr lang="en-US" sz="1200" b="1" kern="100">
                <a:solidFill>
                  <a:srgbClr val="00BFF2"/>
                </a:solidFill>
                <a:latin typeface="Helvetica"/>
                <a:ea typeface="Calibri"/>
                <a:cs typeface="Times New Roman"/>
              </a:rPr>
              <a:t>-  </a:t>
            </a:r>
            <a:r>
              <a:rPr lang="en-US" sz="1200" b="1" i="1" kern="100">
                <a:solidFill>
                  <a:srgbClr val="00BFF2"/>
                </a:solidFill>
                <a:latin typeface="Helvetica"/>
                <a:ea typeface="Calibri"/>
                <a:cs typeface="Times New Roman"/>
              </a:rPr>
              <a:t>Matt Barnes, VP, Automated Sales, Disney Advertising</a:t>
            </a:r>
          </a:p>
          <a:p>
            <a:pPr marL="342900" indent="-342900">
              <a:lnSpc>
                <a:spcPct val="107000"/>
              </a:lnSpc>
              <a:buFont typeface="+mj-lt"/>
              <a:buAutoNum type="arabicPeriod"/>
              <a:defRPr/>
            </a:pPr>
            <a:endParaRPr lang="en-US" sz="1200" kern="100">
              <a:solidFill>
                <a:srgbClr val="1B1464"/>
              </a:solidFill>
              <a:latin typeface="Helvetica"/>
              <a:cs typeface="Times New Roman"/>
            </a:endParaRPr>
          </a:p>
          <a:p>
            <a:pPr marL="342900" indent="-342900">
              <a:lnSpc>
                <a:spcPct val="107000"/>
              </a:lnSpc>
              <a:buFont typeface="+mj-lt"/>
              <a:buAutoNum type="arabicPeriod"/>
              <a:defRPr/>
            </a:pPr>
            <a:r>
              <a:rPr lang="en-US" sz="1200" kern="100">
                <a:solidFill>
                  <a:srgbClr val="1B1464"/>
                </a:solidFill>
                <a:latin typeface="Helvetica"/>
                <a:cs typeface="Times New Roman"/>
              </a:rPr>
              <a:t>“Streaming has changed the way we all watch our favorite live programming, and programmatic has </a:t>
            </a:r>
            <a:r>
              <a:rPr lang="en-US" sz="1200" b="1" kern="100">
                <a:solidFill>
                  <a:srgbClr val="1B1464"/>
                </a:solidFill>
                <a:latin typeface="Helvetica"/>
                <a:cs typeface="Times New Roman"/>
              </a:rPr>
              <a:t>changed the way those ads are bought, sold, and delivered.”</a:t>
            </a:r>
            <a:br>
              <a:rPr lang="en-US" sz="1200" b="1" kern="100">
                <a:solidFill>
                  <a:srgbClr val="1B1464"/>
                </a:solidFill>
                <a:latin typeface="Helvetica"/>
                <a:cs typeface="Times New Roman"/>
              </a:rPr>
            </a:br>
            <a:r>
              <a:rPr lang="en-US" sz="1200" b="1" kern="100">
                <a:solidFill>
                  <a:srgbClr val="00BFF2"/>
                </a:solidFill>
                <a:latin typeface="Helvetica"/>
                <a:cs typeface="Times New Roman"/>
              </a:rPr>
              <a:t>	-  </a:t>
            </a:r>
            <a:r>
              <a:rPr lang="en-US" sz="1200" b="1" i="1" kern="100">
                <a:solidFill>
                  <a:srgbClr val="00BFF2"/>
                </a:solidFill>
                <a:latin typeface="Helvetica"/>
                <a:cs typeface="Times New Roman"/>
              </a:rPr>
              <a:t>Mark McKee, General Manager, FreeWheel</a:t>
            </a:r>
          </a:p>
          <a:p>
            <a:pPr marL="342900" indent="-342900">
              <a:lnSpc>
                <a:spcPct val="107000"/>
              </a:lnSpc>
              <a:buFont typeface="+mj-lt"/>
              <a:buAutoNum type="arabicPeriod"/>
              <a:defRPr/>
            </a:pPr>
            <a:endParaRPr lang="en-US" sz="1200" b="1" kern="100">
              <a:solidFill>
                <a:srgbClr val="00BFF2"/>
              </a:solidFill>
              <a:latin typeface="Helvetica"/>
              <a:cs typeface="Times New Roman"/>
            </a:endParaRPr>
          </a:p>
          <a:p>
            <a:pPr marL="342900" indent="-342900">
              <a:lnSpc>
                <a:spcPct val="107000"/>
              </a:lnSpc>
              <a:buFont typeface="+mj-lt"/>
              <a:buAutoNum type="arabicPeriod"/>
              <a:defRPr/>
            </a:pPr>
            <a:r>
              <a:rPr lang="en-US" sz="1200" kern="100">
                <a:solidFill>
                  <a:srgbClr val="1B1464"/>
                </a:solidFill>
                <a:latin typeface="Helvetica"/>
                <a:cs typeface="Times New Roman"/>
              </a:rPr>
              <a:t>“The idea that programmatic is only a lower funnel tactic at this point hasn’t been true for the last couple of years….</a:t>
            </a:r>
            <a:r>
              <a:rPr lang="en-US" sz="1200" b="1" kern="100">
                <a:solidFill>
                  <a:srgbClr val="1B1464"/>
                </a:solidFill>
                <a:latin typeface="Helvetica"/>
                <a:cs typeface="Times New Roman"/>
              </a:rPr>
              <a:t>It’s always been a full funnel solution</a:t>
            </a:r>
            <a:r>
              <a:rPr lang="en-US" sz="1200" kern="100">
                <a:solidFill>
                  <a:srgbClr val="1B1464"/>
                </a:solidFill>
                <a:latin typeface="Helvetica"/>
                <a:cs typeface="Times New Roman"/>
              </a:rPr>
              <a:t>… something that we tap into for awareness, something that we tap into for convergence and kind of across the board.”</a:t>
            </a:r>
          </a:p>
          <a:p>
            <a:pPr lvl="1">
              <a:lnSpc>
                <a:spcPct val="107000"/>
              </a:lnSpc>
              <a:defRPr/>
            </a:pPr>
            <a:r>
              <a:rPr lang="en-US" sz="1200" b="1" kern="100">
                <a:solidFill>
                  <a:srgbClr val="00BFF2"/>
                </a:solidFill>
                <a:latin typeface="Helvetica"/>
                <a:cs typeface="Times New Roman"/>
              </a:rPr>
              <a:t>- </a:t>
            </a:r>
            <a:r>
              <a:rPr lang="en-US" sz="1200" b="1" i="1" kern="100">
                <a:solidFill>
                  <a:srgbClr val="00BFF2"/>
                </a:solidFill>
                <a:latin typeface="Helvetica"/>
                <a:cs typeface="Times New Roman"/>
              </a:rPr>
              <a:t>Francis D’Hondt, SVP of Addressable Health, </a:t>
            </a:r>
            <a:r>
              <a:rPr lang="en-US" sz="1200" b="1" i="1" kern="100" err="1">
                <a:solidFill>
                  <a:srgbClr val="00BFF2"/>
                </a:solidFill>
                <a:latin typeface="Helvetica"/>
                <a:cs typeface="Times New Roman"/>
              </a:rPr>
              <a:t>Kinesso</a:t>
            </a:r>
            <a:endParaRPr lang="en-US" sz="1200" b="1" i="1" kern="100">
              <a:solidFill>
                <a:srgbClr val="00BFF2"/>
              </a:solidFill>
              <a:latin typeface="Helvetica"/>
              <a:cs typeface="Times New Roman"/>
            </a:endParaRPr>
          </a:p>
          <a:p>
            <a:pPr marL="342900" indent="-342900">
              <a:lnSpc>
                <a:spcPct val="107000"/>
              </a:lnSpc>
              <a:buFont typeface="+mj-lt"/>
              <a:buAutoNum type="arabicPeriod"/>
              <a:defRPr/>
            </a:pPr>
            <a:endParaRPr lang="en-US" sz="1200" kern="100">
              <a:solidFill>
                <a:srgbClr val="1B1464"/>
              </a:solidFill>
              <a:latin typeface="Helvetica"/>
              <a:cs typeface="Times New Roman"/>
            </a:endParaRPr>
          </a:p>
          <a:p>
            <a:pPr marL="342900" indent="-342900">
              <a:lnSpc>
                <a:spcPct val="107000"/>
              </a:lnSpc>
              <a:buFont typeface="+mj-lt"/>
              <a:buAutoNum type="arabicPeriod"/>
              <a:defRPr/>
            </a:pPr>
            <a:r>
              <a:rPr lang="en-US" sz="1200" kern="100">
                <a:solidFill>
                  <a:srgbClr val="1B1464"/>
                </a:solidFill>
                <a:latin typeface="Helvetica"/>
                <a:cs typeface="Times New Roman"/>
              </a:rPr>
              <a:t>“We’re launching programmatic live sports access for SMB and local advertisers. That’s been a tough nut to crack, but we’re working with publishing and tech partners to make it happen in time for football season. </a:t>
            </a:r>
            <a:r>
              <a:rPr lang="en-US" sz="1200" b="1" kern="100">
                <a:solidFill>
                  <a:srgbClr val="1B1464"/>
                </a:solidFill>
                <a:latin typeface="Helvetica"/>
                <a:cs typeface="Times New Roman"/>
              </a:rPr>
              <a:t>It’s a huge opportunity, and one that’s largely been out of reach for local buyers - until now</a:t>
            </a:r>
            <a:r>
              <a:rPr lang="en-US" sz="1200" kern="100">
                <a:solidFill>
                  <a:srgbClr val="1B1464"/>
                </a:solidFill>
                <a:latin typeface="Helvetica"/>
                <a:cs typeface="Times New Roman"/>
              </a:rPr>
              <a:t>.”</a:t>
            </a:r>
          </a:p>
          <a:p>
            <a:pPr>
              <a:lnSpc>
                <a:spcPct val="107000"/>
              </a:lnSpc>
              <a:defRPr/>
            </a:pPr>
            <a:r>
              <a:rPr lang="en-US" sz="1200" b="1" kern="100">
                <a:solidFill>
                  <a:srgbClr val="00BFF2"/>
                </a:solidFill>
                <a:latin typeface="Helvetica"/>
                <a:cs typeface="Times New Roman"/>
              </a:rPr>
              <a:t>	-  </a:t>
            </a:r>
            <a:r>
              <a:rPr lang="en-US" sz="1200" b="1" i="1" kern="100">
                <a:solidFill>
                  <a:srgbClr val="00BFF2"/>
                </a:solidFill>
                <a:latin typeface="Helvetica"/>
                <a:cs typeface="Times New Roman"/>
              </a:rPr>
              <a:t>Daniel Spinosa, President, Premion</a:t>
            </a:r>
          </a:p>
        </p:txBody>
      </p:sp>
      <p:grpSp>
        <p:nvGrpSpPr>
          <p:cNvPr id="6" name="Group 5">
            <a:extLst>
              <a:ext uri="{FF2B5EF4-FFF2-40B4-BE49-F238E27FC236}">
                <a16:creationId xmlns:a16="http://schemas.microsoft.com/office/drawing/2014/main" id="{0FAB3CE4-B48C-3D9B-1BBA-E6B089918EE9}"/>
              </a:ext>
            </a:extLst>
          </p:cNvPr>
          <p:cNvGrpSpPr/>
          <p:nvPr/>
        </p:nvGrpSpPr>
        <p:grpSpPr>
          <a:xfrm>
            <a:off x="2539146" y="3190455"/>
            <a:ext cx="2801007" cy="938213"/>
            <a:chOff x="8257420" y="3099726"/>
            <a:chExt cx="4511050" cy="1511001"/>
          </a:xfrm>
        </p:grpSpPr>
        <p:sp>
          <p:nvSpPr>
            <p:cNvPr id="5" name="Rectangle: Rounded Corners 4">
              <a:extLst>
                <a:ext uri="{FF2B5EF4-FFF2-40B4-BE49-F238E27FC236}">
                  <a16:creationId xmlns:a16="http://schemas.microsoft.com/office/drawing/2014/main" id="{C1A2453E-AF09-3291-E794-6255ADA007B5}"/>
                </a:ext>
              </a:extLst>
            </p:cNvPr>
            <p:cNvSpPr/>
            <p:nvPr/>
          </p:nvSpPr>
          <p:spPr>
            <a:xfrm>
              <a:off x="8257420" y="3099726"/>
              <a:ext cx="4511050" cy="1511001"/>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hlinkClick r:id="rId24"/>
              <a:extLst>
                <a:ext uri="{FF2B5EF4-FFF2-40B4-BE49-F238E27FC236}">
                  <a16:creationId xmlns:a16="http://schemas.microsoft.com/office/drawing/2014/main" id="{023CFDA2-BC02-D046-5F65-1F23F6A5062A}"/>
                </a:ext>
              </a:extLst>
            </p:cNvPr>
            <p:cNvPicPr>
              <a:picLocks noChangeAspect="1"/>
            </p:cNvPicPr>
            <p:nvPr/>
          </p:nvPicPr>
          <p:blipFill>
            <a:blip r:embed="rId25">
              <a:clrChange>
                <a:clrFrom>
                  <a:srgbClr val="FFFFFF"/>
                </a:clrFrom>
                <a:clrTo>
                  <a:srgbClr val="FFFFFF">
                    <a:alpha val="0"/>
                  </a:srgbClr>
                </a:clrTo>
              </a:clrChange>
            </a:blip>
            <a:stretch>
              <a:fillRect/>
            </a:stretch>
          </p:blipFill>
          <p:spPr>
            <a:xfrm>
              <a:off x="8356891" y="3541114"/>
              <a:ext cx="4312108" cy="1023313"/>
            </a:xfrm>
            <a:prstGeom prst="rect">
              <a:avLst/>
            </a:prstGeom>
          </p:spPr>
        </p:pic>
        <p:pic>
          <p:nvPicPr>
            <p:cNvPr id="4098" name="Picture 2" descr="Knowledge and Connections: MediaVillage">
              <a:extLst>
                <a:ext uri="{FF2B5EF4-FFF2-40B4-BE49-F238E27FC236}">
                  <a16:creationId xmlns:a16="http://schemas.microsoft.com/office/drawing/2014/main" id="{F1E9714A-EC46-D452-3E1C-8C02F5C1B8A5}"/>
                </a:ext>
              </a:extLst>
            </p:cNvPr>
            <p:cNvPicPr>
              <a:picLocks noChangeAspect="1" noChangeArrowheads="1"/>
            </p:cNvPicPr>
            <p:nvPr/>
          </p:nvPicPr>
          <p:blipFill>
            <a:blip r:embed="rId26" cstate="hqprint">
              <a:extLst>
                <a:ext uri="{28A0092B-C50C-407E-A947-70E740481C1C}">
                  <a14:useLocalDpi xmlns:a14="http://schemas.microsoft.com/office/drawing/2010/main"/>
                </a:ext>
              </a:extLst>
            </a:blip>
            <a:srcRect/>
            <a:stretch>
              <a:fillRect/>
            </a:stretch>
          </p:blipFill>
          <p:spPr bwMode="auto">
            <a:xfrm>
              <a:off x="8356891" y="3267590"/>
              <a:ext cx="1236558" cy="2558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03B9CA6-D324-EA9E-2A5D-C8C82DD92211}"/>
                </a:ext>
              </a:extLst>
            </p:cNvPr>
            <p:cNvSpPr txBox="1"/>
            <p:nvPr/>
          </p:nvSpPr>
          <p:spPr>
            <a:xfrm>
              <a:off x="11144280" y="3164085"/>
              <a:ext cx="1375426" cy="408934"/>
            </a:xfrm>
            <a:prstGeom prst="rect">
              <a:avLst/>
            </a:prstGeom>
            <a:noFill/>
          </p:spPr>
          <p:txBody>
            <a:bodyPr wrap="square" rtlCol="0">
              <a:spAutoFit/>
            </a:bodyPr>
            <a:lstStyle/>
            <a:p>
              <a:pPr algn="r"/>
              <a:r>
                <a:rPr lang="en-US" sz="1050">
                  <a:solidFill>
                    <a:srgbClr val="1B1464"/>
                  </a:solidFill>
                  <a:latin typeface="Helvetica" panose="020B0403020202020204" pitchFamily="34" charset="0"/>
                </a:rPr>
                <a:t>8/12/2025</a:t>
              </a:r>
            </a:p>
          </p:txBody>
        </p:sp>
      </p:grpSp>
      <p:pic>
        <p:nvPicPr>
          <p:cNvPr id="8" name="Picture 7">
            <a:extLst>
              <a:ext uri="{FF2B5EF4-FFF2-40B4-BE49-F238E27FC236}">
                <a16:creationId xmlns:a16="http://schemas.microsoft.com/office/drawing/2014/main" id="{ECBB8927-5979-451E-E94A-FF9CD927533E}"/>
              </a:ext>
            </a:extLst>
          </p:cNvPr>
          <p:cNvPicPr>
            <a:picLocks noChangeAspect="1"/>
          </p:cNvPicPr>
          <p:nvPr/>
        </p:nvPicPr>
        <p:blipFill>
          <a:blip r:embed="rId27">
            <a:alphaModFix amt="85000"/>
            <a:extLst>
              <a:ext uri="{28A0092B-C50C-407E-A947-70E740481C1C}">
                <a14:useLocalDpi xmlns:a14="http://schemas.microsoft.com/office/drawing/2010/main" val="0"/>
              </a:ext>
            </a:extLst>
          </a:blip>
          <a:srcRect l="776" t="2905" r="776" b="11157"/>
          <a:stretch>
            <a:fillRect/>
          </a:stretch>
        </p:blipFill>
        <p:spPr bwMode="auto">
          <a:xfrm>
            <a:off x="0" y="0"/>
            <a:ext cx="7772400" cy="1085148"/>
          </a:xfrm>
          <a:prstGeom prst="rect">
            <a:avLst/>
          </a:prstGeom>
          <a:noFill/>
          <a:ln>
            <a:noFill/>
          </a:ln>
        </p:spPr>
      </p:pic>
    </p:spTree>
    <p:extLst>
      <p:ext uri="{BB962C8B-B14F-4D97-AF65-F5344CB8AC3E}">
        <p14:creationId xmlns:p14="http://schemas.microsoft.com/office/powerpoint/2010/main" val="695798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2E8E5-ABFA-1BEB-1650-DB94642A2478}"/>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B9CC84E-2FBE-F46A-3184-7C9D946B48BE}"/>
              </a:ext>
            </a:extLst>
          </p:cNvPr>
          <p:cNvSpPr/>
          <p:nvPr/>
        </p:nvSpPr>
        <p:spPr>
          <a:xfrm>
            <a:off x="504496" y="1565683"/>
            <a:ext cx="6763407" cy="8140769"/>
          </a:xfrm>
          <a:prstGeom prst="rect">
            <a:avLst/>
          </a:prstGeom>
          <a:solidFill>
            <a:schemeClr val="bg1"/>
          </a:solidFill>
          <a:ln w="28575">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13F509A-DC64-A7F2-B63A-CCB5E84F4E83}"/>
              </a:ext>
            </a:extLst>
          </p:cNvPr>
          <p:cNvSpPr txBox="1"/>
          <p:nvPr/>
        </p:nvSpPr>
        <p:spPr>
          <a:xfrm>
            <a:off x="362606" y="1646884"/>
            <a:ext cx="6905297" cy="8254952"/>
          </a:xfrm>
          <a:prstGeom prst="rect">
            <a:avLst/>
          </a:prstGeom>
        </p:spPr>
        <p:txBody>
          <a:bodyPr wrap="square">
            <a:spAutoFit/>
          </a:bodyPr>
          <a:lstStyle/>
          <a:p>
            <a:pPr marL="228600" marR="0">
              <a:lnSpc>
                <a:spcPct val="107000"/>
              </a:lnSpc>
              <a:spcAft>
                <a:spcPts val="800"/>
              </a:spcAft>
            </a:pPr>
            <a:r>
              <a:rPr lang="en-US" sz="1600" b="1" kern="100">
                <a:solidFill>
                  <a:srgbClr val="4EBEA4"/>
                </a:solidFill>
                <a:effectLst/>
                <a:latin typeface="Helvetica"/>
                <a:ea typeface="Aptos" panose="020B0004020202020204" pitchFamily="34" charset="0"/>
                <a:cs typeface="Arial"/>
              </a:rPr>
              <a:t>       </a:t>
            </a:r>
            <a:r>
              <a:rPr lang="en-US" sz="1600" b="1" u="sng" kern="100">
                <a:solidFill>
                  <a:srgbClr val="4EBEA4"/>
                </a:solidFill>
                <a:effectLst/>
                <a:latin typeface="Helvetica"/>
                <a:ea typeface="Aptos" panose="020B0004020202020204" pitchFamily="34" charset="0"/>
                <a:cs typeface="Arial"/>
              </a:rPr>
              <a:t>Partner with Premium Publishers</a:t>
            </a:r>
          </a:p>
          <a:p>
            <a:pPr marL="228600" marR="0">
              <a:lnSpc>
                <a:spcPct val="107000"/>
              </a:lnSpc>
              <a:spcAft>
                <a:spcPts val="800"/>
              </a:spcAft>
            </a:pPr>
            <a:r>
              <a:rPr lang="en-US" sz="1400" kern="100">
                <a:solidFill>
                  <a:srgbClr val="1B1464"/>
                </a:solidFill>
                <a:latin typeface="Helvetica"/>
                <a:cs typeface="Arial"/>
              </a:rPr>
              <a:t>As the supply of Programmatic TV advertising grows, partnering with premium publishers ensures that </a:t>
            </a:r>
            <a:r>
              <a:rPr lang="en-US" sz="1400" b="1" kern="100">
                <a:solidFill>
                  <a:srgbClr val="1B1464"/>
                </a:solidFill>
                <a:latin typeface="Helvetica"/>
                <a:cs typeface="Arial"/>
              </a:rPr>
              <a:t>marketers engage with real audiences in high-quality, brand-safe content. </a:t>
            </a:r>
            <a:r>
              <a:rPr lang="en-US" sz="1400" kern="100">
                <a:solidFill>
                  <a:srgbClr val="1B1464"/>
                </a:solidFill>
                <a:latin typeface="Helvetica"/>
                <a:cs typeface="Arial"/>
              </a:rPr>
              <a:t>With the precision of digital targeting and measurable results, Programmatic TV combines the strength of premium video with rapid adaptability so marketers can achieve their desired business outcomes in an automated and cost-effective way.</a:t>
            </a:r>
          </a:p>
          <a:p>
            <a:pPr marL="228600" marR="0">
              <a:lnSpc>
                <a:spcPct val="107000"/>
              </a:lnSpc>
              <a:spcAft>
                <a:spcPts val="800"/>
              </a:spcAft>
            </a:pPr>
            <a:endParaRPr lang="en-US" sz="100" b="1" u="sng" kern="100">
              <a:solidFill>
                <a:srgbClr val="FFE600"/>
              </a:solidFill>
              <a:latin typeface="Helvetica"/>
              <a:ea typeface="Aptos" panose="020B0004020202020204" pitchFamily="34" charset="0"/>
              <a:cs typeface="Arial"/>
            </a:endParaRPr>
          </a:p>
          <a:p>
            <a:pPr marL="228600">
              <a:lnSpc>
                <a:spcPct val="107000"/>
              </a:lnSpc>
              <a:spcAft>
                <a:spcPts val="800"/>
              </a:spcAft>
            </a:pPr>
            <a:r>
              <a:rPr lang="en-US" sz="1600" b="1" kern="100">
                <a:solidFill>
                  <a:srgbClr val="4EBEA4"/>
                </a:solidFill>
                <a:latin typeface="Helvetica"/>
                <a:ea typeface="Aptos" panose="020B0004020202020204" pitchFamily="34" charset="0"/>
                <a:cs typeface="Arial"/>
              </a:rPr>
              <a:t>        </a:t>
            </a:r>
            <a:r>
              <a:rPr lang="en-US" sz="1600" b="1" u="sng" kern="100">
                <a:solidFill>
                  <a:srgbClr val="4EBEA4"/>
                </a:solidFill>
                <a:latin typeface="Helvetica"/>
                <a:ea typeface="Aptos" panose="020B0004020202020204" pitchFamily="34" charset="0"/>
                <a:cs typeface="Arial"/>
              </a:rPr>
              <a:t>Programmatic is Going Live</a:t>
            </a:r>
          </a:p>
          <a:p>
            <a:pPr marL="228600">
              <a:lnSpc>
                <a:spcPct val="107000"/>
              </a:lnSpc>
              <a:spcAft>
                <a:spcPts val="800"/>
              </a:spcAft>
            </a:pPr>
            <a:r>
              <a:rPr lang="en-US" sz="1400" kern="100">
                <a:solidFill>
                  <a:srgbClr val="1B1464"/>
                </a:solidFill>
                <a:latin typeface="Helvetica"/>
                <a:cs typeface="Arial"/>
              </a:rPr>
              <a:t>Increasingly more publishers are linking the power of traditional live TV with programmatic technology. The share of live event advertising will continue to grow as the industry works to ensure the right capabilities are established. </a:t>
            </a:r>
            <a:br>
              <a:rPr lang="en-US" sz="1400" kern="100">
                <a:solidFill>
                  <a:srgbClr val="1B1464"/>
                </a:solidFill>
                <a:latin typeface="Helvetica"/>
                <a:cs typeface="Arial"/>
              </a:rPr>
            </a:br>
            <a:r>
              <a:rPr lang="en-US" sz="1400" kern="100">
                <a:solidFill>
                  <a:srgbClr val="1B1464"/>
                </a:solidFill>
                <a:latin typeface="Helvetica"/>
                <a:cs typeface="Arial"/>
              </a:rPr>
              <a:t>This will allow both advertisers and publishers to easily </a:t>
            </a:r>
            <a:r>
              <a:rPr lang="en-US" sz="1400" b="1" kern="100">
                <a:solidFill>
                  <a:srgbClr val="1B1464"/>
                </a:solidFill>
                <a:latin typeface="Helvetica"/>
                <a:cs typeface="Arial"/>
              </a:rPr>
              <a:t>activate programmatic campaigns for live content.</a:t>
            </a:r>
          </a:p>
          <a:p>
            <a:pPr marL="228600">
              <a:lnSpc>
                <a:spcPct val="107000"/>
              </a:lnSpc>
              <a:spcAft>
                <a:spcPts val="800"/>
              </a:spcAft>
            </a:pPr>
            <a:endParaRPr lang="en-US" sz="100" b="1" u="sng" kern="100">
              <a:solidFill>
                <a:srgbClr val="FFE600"/>
              </a:solidFill>
              <a:latin typeface="Helvetica"/>
              <a:ea typeface="Aptos" panose="020B0004020202020204" pitchFamily="34" charset="0"/>
              <a:cs typeface="Arial"/>
            </a:endParaRPr>
          </a:p>
          <a:p>
            <a:pPr marL="228600">
              <a:lnSpc>
                <a:spcPct val="107000"/>
              </a:lnSpc>
              <a:spcAft>
                <a:spcPts val="800"/>
              </a:spcAft>
            </a:pPr>
            <a:r>
              <a:rPr lang="en-US" sz="1600" b="1" kern="100">
                <a:solidFill>
                  <a:srgbClr val="4EBEA4"/>
                </a:solidFill>
                <a:latin typeface="Helvetica"/>
                <a:ea typeface="Aptos" panose="020B0004020202020204" pitchFamily="34" charset="0"/>
                <a:cs typeface="Arial"/>
              </a:rPr>
              <a:t>         </a:t>
            </a:r>
            <a:r>
              <a:rPr lang="en-US" sz="1600" b="1" u="sng" kern="100">
                <a:solidFill>
                  <a:srgbClr val="4EBEA4"/>
                </a:solidFill>
                <a:latin typeface="Helvetica"/>
                <a:ea typeface="Aptos" panose="020B0004020202020204" pitchFamily="34" charset="0"/>
                <a:cs typeface="Arial"/>
              </a:rPr>
              <a:t>Establish Durable Data Practices</a:t>
            </a:r>
          </a:p>
          <a:p>
            <a:pPr marL="228600">
              <a:lnSpc>
                <a:spcPct val="107000"/>
              </a:lnSpc>
              <a:spcAft>
                <a:spcPts val="800"/>
              </a:spcAft>
            </a:pPr>
            <a:r>
              <a:rPr lang="en-US" sz="1400" kern="100">
                <a:solidFill>
                  <a:srgbClr val="1B1464"/>
                </a:solidFill>
                <a:latin typeface="Helvetica"/>
                <a:cs typeface="Arial"/>
              </a:rPr>
              <a:t>Programmatic TV enables advertisers to </a:t>
            </a:r>
            <a:r>
              <a:rPr lang="en-US" sz="1400" b="1" kern="100">
                <a:solidFill>
                  <a:srgbClr val="1B1464"/>
                </a:solidFill>
                <a:latin typeface="Helvetica"/>
                <a:cs typeface="Arial"/>
              </a:rPr>
              <a:t>utilize first-party, third-party, contextual, behavioral, and location-based data</a:t>
            </a:r>
            <a:r>
              <a:rPr lang="en-US" sz="1400" kern="100">
                <a:solidFill>
                  <a:srgbClr val="1B1464"/>
                </a:solidFill>
                <a:latin typeface="Helvetica"/>
                <a:cs typeface="Arial"/>
              </a:rPr>
              <a:t> to precisely target audiences.  By working with transparent partners and adopting data strategies rooted in privacy and fidelity, marketers set themselves for a future of accurate and effective campaigns.</a:t>
            </a:r>
          </a:p>
          <a:p>
            <a:pPr marL="228600">
              <a:lnSpc>
                <a:spcPct val="107000"/>
              </a:lnSpc>
              <a:spcAft>
                <a:spcPts val="800"/>
              </a:spcAft>
            </a:pPr>
            <a:endParaRPr lang="en-US" sz="100" b="1" u="sng" kern="100">
              <a:solidFill>
                <a:srgbClr val="FFE600"/>
              </a:solidFill>
              <a:effectLst/>
              <a:latin typeface="Helvetica"/>
              <a:ea typeface="Aptos" panose="020B0004020202020204" pitchFamily="34" charset="0"/>
              <a:cs typeface="Arial"/>
            </a:endParaRPr>
          </a:p>
          <a:p>
            <a:pPr marL="228600">
              <a:lnSpc>
                <a:spcPct val="107000"/>
              </a:lnSpc>
              <a:spcAft>
                <a:spcPts val="800"/>
              </a:spcAft>
            </a:pPr>
            <a:r>
              <a:rPr lang="en-US" sz="1600" b="1" kern="100">
                <a:solidFill>
                  <a:srgbClr val="4EBEA4"/>
                </a:solidFill>
                <a:effectLst/>
                <a:latin typeface="Helvetica"/>
                <a:ea typeface="Aptos" panose="020B0004020202020204" pitchFamily="34" charset="0"/>
                <a:cs typeface="Arial"/>
              </a:rPr>
              <a:t>        </a:t>
            </a:r>
            <a:r>
              <a:rPr lang="en-US" sz="1600" b="1" u="sng" kern="100">
                <a:solidFill>
                  <a:srgbClr val="4EBEA4"/>
                </a:solidFill>
                <a:effectLst/>
                <a:latin typeface="Helvetica"/>
                <a:ea typeface="Aptos" panose="020B0004020202020204" pitchFamily="34" charset="0"/>
                <a:cs typeface="Arial"/>
              </a:rPr>
              <a:t>Build Protections Against Ad Fraud</a:t>
            </a:r>
          </a:p>
          <a:p>
            <a:pPr marL="228600">
              <a:lnSpc>
                <a:spcPct val="107000"/>
              </a:lnSpc>
              <a:spcAft>
                <a:spcPts val="800"/>
              </a:spcAft>
            </a:pPr>
            <a:r>
              <a:rPr lang="en-US" sz="1400" kern="100">
                <a:solidFill>
                  <a:srgbClr val="1B1464"/>
                </a:solidFill>
                <a:effectLst/>
                <a:latin typeface="Helvetica"/>
                <a:ea typeface="Aptos" panose="020B0004020202020204" pitchFamily="34" charset="0"/>
                <a:cs typeface="Arial"/>
              </a:rPr>
              <a:t>Multiscreen TV’s use of programmatic technologies could create the opportunity for potential bad actors to engage in </a:t>
            </a:r>
            <a:r>
              <a:rPr lang="en-US" sz="1400" kern="100">
                <a:solidFill>
                  <a:srgbClr val="1B1464"/>
                </a:solidFill>
                <a:latin typeface="Helvetica"/>
                <a:ea typeface="Aptos" panose="020B0004020202020204" pitchFamily="34" charset="0"/>
                <a:cs typeface="Arial"/>
              </a:rPr>
              <a:t>fraud</a:t>
            </a:r>
            <a:r>
              <a:rPr lang="en-US" sz="1400" kern="100">
                <a:solidFill>
                  <a:srgbClr val="1B1464"/>
                </a:solidFill>
                <a:effectLst/>
                <a:latin typeface="Helvetica"/>
                <a:ea typeface="Aptos" panose="020B0004020202020204" pitchFamily="34" charset="0"/>
                <a:cs typeface="Arial"/>
              </a:rPr>
              <a:t>. </a:t>
            </a:r>
            <a:r>
              <a:rPr lang="en-US" sz="1400" b="1" kern="100">
                <a:solidFill>
                  <a:srgbClr val="1B1464"/>
                </a:solidFill>
                <a:latin typeface="Helvetica"/>
                <a:cs typeface="Arial"/>
              </a:rPr>
              <a:t>Mitigating risk through direct relationships, standardization, transparency, and accountability </a:t>
            </a:r>
            <a:r>
              <a:rPr lang="en-US" sz="1400" kern="100">
                <a:solidFill>
                  <a:srgbClr val="1B1464"/>
                </a:solidFill>
                <a:latin typeface="Helvetica"/>
                <a:cs typeface="Arial"/>
              </a:rPr>
              <a:t>helps </a:t>
            </a:r>
            <a:br>
              <a:rPr lang="en-US" sz="1400" kern="100">
                <a:solidFill>
                  <a:srgbClr val="1B1464"/>
                </a:solidFill>
                <a:latin typeface="Helvetica"/>
                <a:cs typeface="Arial"/>
              </a:rPr>
            </a:br>
            <a:r>
              <a:rPr lang="en-US" sz="1400" kern="100">
                <a:solidFill>
                  <a:srgbClr val="1B1464"/>
                </a:solidFill>
                <a:latin typeface="Helvetica"/>
                <a:cs typeface="Arial"/>
              </a:rPr>
              <a:t>protect campaigns and reduce the potential for ad fraud. </a:t>
            </a:r>
            <a:endParaRPr lang="en-US" sz="300" kern="100">
              <a:solidFill>
                <a:srgbClr val="1B1464"/>
              </a:solidFill>
              <a:latin typeface="Helvetica"/>
              <a:ea typeface="Aptos" panose="020B0004020202020204" pitchFamily="34" charset="0"/>
              <a:cs typeface="Arial"/>
            </a:endParaRPr>
          </a:p>
          <a:p>
            <a:pPr marL="228600">
              <a:lnSpc>
                <a:spcPct val="107000"/>
              </a:lnSpc>
              <a:spcAft>
                <a:spcPts val="800"/>
              </a:spcAft>
            </a:pPr>
            <a:endParaRPr lang="en-US" sz="100" b="1" u="sng" kern="100">
              <a:solidFill>
                <a:srgbClr val="FFE600"/>
              </a:solidFill>
              <a:latin typeface="Helvetica"/>
              <a:ea typeface="Aptos" panose="020B0004020202020204" pitchFamily="34" charset="0"/>
              <a:cs typeface="Arial"/>
            </a:endParaRPr>
          </a:p>
          <a:p>
            <a:pPr marL="228600">
              <a:lnSpc>
                <a:spcPct val="107000"/>
              </a:lnSpc>
              <a:spcAft>
                <a:spcPts val="800"/>
              </a:spcAft>
            </a:pPr>
            <a:r>
              <a:rPr lang="en-US" sz="1600" b="1" kern="100">
                <a:solidFill>
                  <a:srgbClr val="4EBEA4"/>
                </a:solidFill>
                <a:latin typeface="Helvetica"/>
                <a:ea typeface="Aptos" panose="020B0004020202020204" pitchFamily="34" charset="0"/>
                <a:cs typeface="Arial"/>
              </a:rPr>
              <a:t>       </a:t>
            </a:r>
            <a:r>
              <a:rPr lang="en-US" sz="1600" b="1" u="sng" kern="100">
                <a:solidFill>
                  <a:srgbClr val="4EBEA4"/>
                </a:solidFill>
                <a:latin typeface="Helvetica"/>
                <a:ea typeface="Aptos" panose="020B0004020202020204" pitchFamily="34" charset="0"/>
                <a:cs typeface="Arial"/>
              </a:rPr>
              <a:t>Ongoing Education</a:t>
            </a:r>
          </a:p>
          <a:p>
            <a:pPr marL="228600">
              <a:lnSpc>
                <a:spcPct val="107000"/>
              </a:lnSpc>
              <a:spcAft>
                <a:spcPts val="800"/>
              </a:spcAft>
            </a:pPr>
            <a:r>
              <a:rPr lang="en-US" sz="1400" kern="100">
                <a:solidFill>
                  <a:srgbClr val="1B1464"/>
                </a:solidFill>
                <a:latin typeface="Helvetica"/>
                <a:cs typeface="Arial"/>
              </a:rPr>
              <a:t>As the Programmatic TV ecosystem continuously develops, ongoing education and the establishment of standards will help align the demand and supply sides’ ability to </a:t>
            </a:r>
            <a:r>
              <a:rPr lang="en-US" sz="1400" b="1" kern="100">
                <a:solidFill>
                  <a:srgbClr val="1B1464"/>
                </a:solidFill>
                <a:latin typeface="Helvetica"/>
                <a:cs typeface="Arial"/>
              </a:rPr>
              <a:t>unlock the full potential of Programmatic TV advertising.</a:t>
            </a:r>
            <a:endParaRPr lang="en-US" sz="1400" b="1" kern="100">
              <a:solidFill>
                <a:srgbClr val="1B1464"/>
              </a:solidFill>
              <a:latin typeface="Helvetica"/>
              <a:ea typeface="Aptos" panose="020B0004020202020204" pitchFamily="34" charset="0"/>
              <a:cs typeface="Arial"/>
            </a:endParaRPr>
          </a:p>
        </p:txBody>
      </p:sp>
      <p:pic>
        <p:nvPicPr>
          <p:cNvPr id="7" name="Picture 6">
            <a:extLst>
              <a:ext uri="{FF2B5EF4-FFF2-40B4-BE49-F238E27FC236}">
                <a16:creationId xmlns:a16="http://schemas.microsoft.com/office/drawing/2014/main" id="{04240A6D-9806-BE23-9C4D-91126DAD6A9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2"/>
          <a:stretch/>
        </p:blipFill>
        <p:spPr>
          <a:xfrm>
            <a:off x="0" y="9715984"/>
            <a:ext cx="7772400" cy="350107"/>
          </a:xfrm>
          <a:prstGeom prst="rect">
            <a:avLst/>
          </a:prstGeom>
        </p:spPr>
      </p:pic>
      <p:sp>
        <p:nvSpPr>
          <p:cNvPr id="8" name="Slide Number Placeholder 5">
            <a:extLst>
              <a:ext uri="{FF2B5EF4-FFF2-40B4-BE49-F238E27FC236}">
                <a16:creationId xmlns:a16="http://schemas.microsoft.com/office/drawing/2014/main" id="{68BD14EB-6CA2-5FA4-5EE5-6E083262A823}"/>
              </a:ext>
            </a:extLst>
          </p:cNvPr>
          <p:cNvSpPr txBox="1">
            <a:spLocks/>
          </p:cNvSpPr>
          <p:nvPr/>
        </p:nvSpPr>
        <p:spPr>
          <a:xfrm>
            <a:off x="81003" y="9792033"/>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791BA272-AC90-F0ED-7FB4-FE9D2509522A}"/>
              </a:ext>
            </a:extLst>
          </p:cNvPr>
          <p:cNvSpPr/>
          <p:nvPr/>
        </p:nvSpPr>
        <p:spPr>
          <a:xfrm>
            <a:off x="887490" y="9783190"/>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19" name="Picture 18" descr="A blue shield with a check mark&#10;&#10;AI-generated content may be incorrect.">
            <a:extLst>
              <a:ext uri="{FF2B5EF4-FFF2-40B4-BE49-F238E27FC236}">
                <a16:creationId xmlns:a16="http://schemas.microsoft.com/office/drawing/2014/main" id="{49DA98C5-206C-35DF-88C9-E5D3B460789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22221" y="7043256"/>
            <a:ext cx="365760" cy="365760"/>
          </a:xfrm>
          <a:prstGeom prst="rect">
            <a:avLst/>
          </a:prstGeom>
        </p:spPr>
      </p:pic>
      <p:pic>
        <p:nvPicPr>
          <p:cNvPr id="21" name="Picture 20" descr="A blue light bulb with a puzzle piece in the middle&#10;&#10;AI-generated content may be incorrect.">
            <a:extLst>
              <a:ext uri="{FF2B5EF4-FFF2-40B4-BE49-F238E27FC236}">
                <a16:creationId xmlns:a16="http://schemas.microsoft.com/office/drawing/2014/main" id="{E594BA08-C452-8203-3795-2BB75FC83CB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56411" y="8505379"/>
            <a:ext cx="365760" cy="365760"/>
          </a:xfrm>
          <a:prstGeom prst="rect">
            <a:avLst/>
          </a:prstGeom>
        </p:spPr>
      </p:pic>
      <p:pic>
        <p:nvPicPr>
          <p:cNvPr id="6" name="Picture 5" descr="A blue circle with a letter and a plus in it&#10;&#10;AI-generated content may be incorrect.">
            <a:extLst>
              <a:ext uri="{FF2B5EF4-FFF2-40B4-BE49-F238E27FC236}">
                <a16:creationId xmlns:a16="http://schemas.microsoft.com/office/drawing/2014/main" id="{D54F471A-A561-B2D2-ECED-957DCF586429}"/>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22221" y="1639106"/>
            <a:ext cx="365760" cy="365760"/>
          </a:xfrm>
          <a:prstGeom prst="rect">
            <a:avLst/>
          </a:prstGeom>
        </p:spPr>
      </p:pic>
      <p:pic>
        <p:nvPicPr>
          <p:cNvPr id="4" name="Picture 3" descr="A blue play button with waves&#10;&#10;AI-generated content may be incorrect.">
            <a:extLst>
              <a:ext uri="{FF2B5EF4-FFF2-40B4-BE49-F238E27FC236}">
                <a16:creationId xmlns:a16="http://schemas.microsoft.com/office/drawing/2014/main" id="{10F4E829-499E-ED1A-53A2-60532435530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24054" y="3580508"/>
            <a:ext cx="430474" cy="430474"/>
          </a:xfrm>
          <a:prstGeom prst="rect">
            <a:avLst/>
          </a:prstGeom>
        </p:spPr>
      </p:pic>
      <p:pic>
        <p:nvPicPr>
          <p:cNvPr id="14" name="Graphic 13" descr="Muscular arm outline">
            <a:extLst>
              <a:ext uri="{FF2B5EF4-FFF2-40B4-BE49-F238E27FC236}">
                <a16:creationId xmlns:a16="http://schemas.microsoft.com/office/drawing/2014/main" id="{D97D922A-00E4-F80B-BAB5-FD2D816BDE1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8890" y="5275373"/>
            <a:ext cx="457200" cy="457200"/>
          </a:xfrm>
          <a:prstGeom prst="rect">
            <a:avLst/>
          </a:prstGeom>
        </p:spPr>
      </p:pic>
      <p:sp>
        <p:nvSpPr>
          <p:cNvPr id="12" name="Text Box 6">
            <a:extLst>
              <a:ext uri="{FF2B5EF4-FFF2-40B4-BE49-F238E27FC236}">
                <a16:creationId xmlns:a16="http://schemas.microsoft.com/office/drawing/2014/main" id="{2DEBF6E0-6539-EF58-B697-E4A51FC8C02D}"/>
              </a:ext>
            </a:extLst>
          </p:cNvPr>
          <p:cNvSpPr txBox="1"/>
          <p:nvPr/>
        </p:nvSpPr>
        <p:spPr>
          <a:xfrm>
            <a:off x="518942" y="1161134"/>
            <a:ext cx="4395957" cy="301410"/>
          </a:xfrm>
          <a:prstGeom prst="rect">
            <a:avLst/>
          </a:prstGeom>
          <a:solidFill>
            <a:srgbClr val="1B1464"/>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R="0">
              <a:lnSpc>
                <a:spcPct val="107000"/>
              </a:lnSpc>
              <a:spcBef>
                <a:spcPts val="0"/>
              </a:spcBef>
              <a:spcAft>
                <a:spcPts val="800"/>
              </a:spcAft>
              <a:defRPr sz="11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defRPr>
            </a:lvl1pPr>
          </a:lstStyle>
          <a:p>
            <a:r>
              <a:rPr lang="en-US" sz="1200">
                <a:solidFill>
                  <a:schemeClr val="bg1"/>
                </a:solidFill>
              </a:rPr>
              <a:t>Five Opportunities in the Programmatic TV Ecosystem</a:t>
            </a:r>
          </a:p>
        </p:txBody>
      </p:sp>
      <p:pic>
        <p:nvPicPr>
          <p:cNvPr id="15" name="Picture 14">
            <a:extLst>
              <a:ext uri="{FF2B5EF4-FFF2-40B4-BE49-F238E27FC236}">
                <a16:creationId xmlns:a16="http://schemas.microsoft.com/office/drawing/2014/main" id="{7F595347-B4DB-4CEF-EB4B-1FF6C0A39047}"/>
              </a:ext>
            </a:extLst>
          </p:cNvPr>
          <p:cNvPicPr>
            <a:picLocks noChangeAspect="1"/>
          </p:cNvPicPr>
          <p:nvPr/>
        </p:nvPicPr>
        <p:blipFill>
          <a:blip r:embed="rId10">
            <a:alphaModFix amt="85000"/>
            <a:extLst>
              <a:ext uri="{28A0092B-C50C-407E-A947-70E740481C1C}">
                <a14:useLocalDpi xmlns:a14="http://schemas.microsoft.com/office/drawing/2010/main" val="0"/>
              </a:ext>
            </a:extLst>
          </a:blip>
          <a:srcRect l="776" t="2905" r="776" b="11157"/>
          <a:stretch>
            <a:fillRect/>
          </a:stretch>
        </p:blipFill>
        <p:spPr bwMode="auto">
          <a:xfrm>
            <a:off x="0" y="0"/>
            <a:ext cx="7772400" cy="1085148"/>
          </a:xfrm>
          <a:prstGeom prst="rect">
            <a:avLst/>
          </a:prstGeom>
          <a:noFill/>
          <a:ln>
            <a:noFill/>
          </a:ln>
        </p:spPr>
      </p:pic>
    </p:spTree>
    <p:extLst>
      <p:ext uri="{BB962C8B-B14F-4D97-AF65-F5344CB8AC3E}">
        <p14:creationId xmlns:p14="http://schemas.microsoft.com/office/powerpoint/2010/main" val="2963492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7BD38C-ED69-4826-F1C3-B508A53A484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9" name="Slide Number Placeholder 5">
            <a:extLst>
              <a:ext uri="{FF2B5EF4-FFF2-40B4-BE49-F238E27FC236}">
                <a16:creationId xmlns:a16="http://schemas.microsoft.com/office/drawing/2014/main" id="{0C7425B4-AC6F-52A1-CCED-411692704913}"/>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88455E63-0CB5-4343-92D2-E5FBF58253FD}"/>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2" name="Text Box 6">
            <a:extLst>
              <a:ext uri="{FF2B5EF4-FFF2-40B4-BE49-F238E27FC236}">
                <a16:creationId xmlns:a16="http://schemas.microsoft.com/office/drawing/2014/main" id="{ED239363-CBCD-DE48-88F9-A597A93F97BD}"/>
              </a:ext>
            </a:extLst>
          </p:cNvPr>
          <p:cNvSpPr txBox="1"/>
          <p:nvPr/>
        </p:nvSpPr>
        <p:spPr>
          <a:xfrm>
            <a:off x="398817" y="1345224"/>
            <a:ext cx="1347433" cy="309481"/>
          </a:xfrm>
          <a:prstGeom prst="rect">
            <a:avLst/>
          </a:prstGeom>
          <a:solidFill>
            <a:srgbClr val="D0D8E0"/>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defPPr>
              <a:defRPr lang="en-US"/>
            </a:defPPr>
            <a:lvl1pPr marR="0">
              <a:lnSpc>
                <a:spcPct val="107000"/>
              </a:lnSpc>
              <a:spcBef>
                <a:spcPts val="0"/>
              </a:spcBef>
              <a:spcAft>
                <a:spcPts val="800"/>
              </a:spcAft>
              <a:defRPr sz="11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defRPr>
            </a:lvl1p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Related Terms:</a:t>
            </a:r>
          </a:p>
        </p:txBody>
      </p:sp>
      <p:sp>
        <p:nvSpPr>
          <p:cNvPr id="3" name="TextBox 2">
            <a:extLst>
              <a:ext uri="{FF2B5EF4-FFF2-40B4-BE49-F238E27FC236}">
                <a16:creationId xmlns:a16="http://schemas.microsoft.com/office/drawing/2014/main" id="{BFB63A0C-B318-CB2D-73E2-08B123C22092}"/>
              </a:ext>
            </a:extLst>
          </p:cNvPr>
          <p:cNvSpPr txBox="1"/>
          <p:nvPr/>
        </p:nvSpPr>
        <p:spPr>
          <a:xfrm>
            <a:off x="398817" y="1805163"/>
            <a:ext cx="7292580" cy="7884979"/>
          </a:xfrm>
          <a:prstGeom prst="rect">
            <a:avLst/>
          </a:prstGeom>
          <a:noFill/>
        </p:spPr>
        <p:txBody>
          <a:bodyPr wrap="square" lIns="91440" tIns="45720" rIns="91440" bIns="45720" anchor="t">
            <a:spAutoFit/>
          </a:bodyPr>
          <a:lstStyle/>
          <a:p>
            <a:pPr marL="171450" indent="-171450">
              <a:lnSpc>
                <a:spcPct val="107000"/>
              </a:lnSpc>
              <a:buFont typeface="Arial" panose="020B0604020202020204" pitchFamily="34" charset="0"/>
              <a:buChar char="•"/>
              <a:defRPr/>
            </a:pP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Ad Exchange:</a:t>
            </a:r>
            <a:r>
              <a:rPr lang="en-US" sz="1000"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 </a:t>
            </a:r>
            <a:r>
              <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rPr>
              <a:t>A marketplace that allows advertisers and publishers to buy and sell advertising space in real-time. It connects multiple ad networks and Demand-Side Platforms (DSPs) with Supply Side Platforms (SSPs), automating the process of buying and selling ads.</a:t>
            </a:r>
          </a:p>
          <a:p>
            <a:pPr>
              <a:lnSpc>
                <a:spcPct val="107000"/>
              </a:lnSpc>
              <a:defRPr/>
            </a:pPr>
            <a:endParaRPr lang="en-US" sz="800"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n-US" sz="1000" b="1" kern="100">
                <a:solidFill>
                  <a:srgbClr val="1B1464"/>
                </a:solidFill>
                <a:latin typeface="Helvetica" panose="020B0403020202020204" pitchFamily="34" charset="0"/>
                <a:ea typeface="Aptos" panose="020B0004020202020204" pitchFamily="34" charset="0"/>
                <a:cs typeface="Times New Roman" panose="02020603050405020304" pitchFamily="18" charset="0"/>
              </a:rPr>
              <a:t>Ad Server: </a:t>
            </a:r>
            <a:r>
              <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rPr>
              <a:t>A platform that delivers ads to end devices (e.g., smart TV, computer, smartphone) and tracks their performance.</a:t>
            </a:r>
          </a:p>
          <a:p>
            <a:pPr>
              <a:lnSpc>
                <a:spcPct val="107000"/>
              </a:lnSpc>
              <a:defRPr/>
            </a:pPr>
            <a:endParaRPr lang="en-US" sz="800" b="1"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n-US" sz="1000" b="1" kern="100">
                <a:solidFill>
                  <a:srgbClr val="1B1464"/>
                </a:solidFill>
                <a:latin typeface="Helvetica" panose="020B0403020202020204" pitchFamily="34" charset="0"/>
                <a:ea typeface="Aptos" panose="020B0004020202020204" pitchFamily="34" charset="0"/>
                <a:cs typeface="Times New Roman" panose="02020603050405020304" pitchFamily="18" charset="0"/>
              </a:rPr>
              <a:t>Ads.txt: </a:t>
            </a:r>
            <a:r>
              <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rPr>
              <a:t>Stands for “Authorized Digital Sellers.” A text file on a publisher’s site that lists who is allowed to sell its inventory, giving buyers transparency and helping prevent ad fraud.</a:t>
            </a:r>
          </a:p>
          <a:p>
            <a:pPr>
              <a:lnSpc>
                <a:spcPct val="107000"/>
              </a:lnSpc>
              <a:defRPr/>
            </a:pPr>
            <a:endParaRPr lang="en-US" sz="800"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n-US" sz="1000" b="1" kern="100">
                <a:solidFill>
                  <a:srgbClr val="1B1464"/>
                </a:solidFill>
                <a:latin typeface="Helvetica" panose="020B0403020202020204" pitchFamily="34" charset="0"/>
                <a:ea typeface="Aptos" panose="020B0004020202020204" pitchFamily="34" charset="0"/>
                <a:cs typeface="Times New Roman" panose="02020603050405020304" pitchFamily="18" charset="0"/>
              </a:rPr>
              <a:t>Ad Tech Platform: </a:t>
            </a:r>
            <a:r>
              <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rPr>
              <a:t>Technology backbone that enable and optimize the buying, selling, delivery, and measurement of digital ads across the programmatic TV ecosystem.</a:t>
            </a:r>
          </a:p>
          <a:p>
            <a:pPr>
              <a:lnSpc>
                <a:spcPct val="107000"/>
              </a:lnSpc>
              <a:defRPr/>
            </a:pPr>
            <a:endParaRPr lang="en-US" sz="800" b="1"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n-US" sz="1000" b="1" kern="100">
                <a:solidFill>
                  <a:srgbClr val="1B1464"/>
                </a:solidFill>
                <a:latin typeface="Helvetica" panose="020B0403020202020204" pitchFamily="34" charset="0"/>
                <a:ea typeface="Aptos" panose="020B0004020202020204" pitchFamily="34" charset="0"/>
                <a:cs typeface="Times New Roman" panose="02020603050405020304" pitchFamily="18" charset="0"/>
              </a:rPr>
              <a:t>Agency Trading Desk: </a:t>
            </a:r>
            <a:r>
              <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rPr>
              <a:t>A centralized programmatic buying platform run by major ad agencies, it connects to multiple DSPs and DMPs, giving clients broader inventory access and enhanced data-driven targeting.</a:t>
            </a:r>
            <a:endParaRPr lang="en-US" sz="1000" b="1"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a:lnSpc>
                <a:spcPct val="107000"/>
              </a:lnSpc>
              <a:defRPr/>
            </a:pPr>
            <a:endParaRPr lang="en-US" sz="800" b="1"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n-US" sz="1000" b="1" kern="100">
                <a:solidFill>
                  <a:srgbClr val="1B1464"/>
                </a:solidFill>
                <a:latin typeface="Helvetica" panose="020B0403020202020204" pitchFamily="34" charset="0"/>
                <a:ea typeface="Aptos" panose="020B0004020202020204" pitchFamily="34" charset="0"/>
                <a:cs typeface="Times New Roman" panose="02020603050405020304" pitchFamily="18" charset="0"/>
              </a:rPr>
              <a:t>Application Programming Interface (API): </a:t>
            </a:r>
            <a:r>
              <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rPr>
              <a:t>A tool that allows different software programs to interact. It defines a set of methods and standards for requesting and exchanging information between applications, enabling them to share data and features seamlessly. </a:t>
            </a:r>
          </a:p>
          <a:p>
            <a:pPr marL="171450" indent="-171450">
              <a:lnSpc>
                <a:spcPct val="107000"/>
              </a:lnSpc>
              <a:buFont typeface="Arial" panose="020B0604020202020204" pitchFamily="34" charset="0"/>
              <a:buChar char="•"/>
              <a:defRPr/>
            </a:pPr>
            <a:endParaRPr lang="en-US" sz="800" b="1"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n-US" sz="1000" b="1" kern="100">
                <a:solidFill>
                  <a:srgbClr val="1B1464"/>
                </a:solidFill>
                <a:latin typeface="Helvetica" panose="020B0403020202020204" pitchFamily="34" charset="0"/>
                <a:ea typeface="Aptos" panose="020B0004020202020204" pitchFamily="34" charset="0"/>
                <a:cs typeface="Times New Roman" panose="02020603050405020304" pitchFamily="18" charset="0"/>
              </a:rPr>
              <a:t>Audience Networks: </a:t>
            </a:r>
            <a:r>
              <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rPr>
              <a:t>A way to expand the reach of a digital campaign with a single publisher by using cookies to identify and track user’s activity on other websites/apps and then serving ads to the same audiences on those 3rd party websites/apps. </a:t>
            </a:r>
            <a:r>
              <a:rPr lang="en-US" sz="1000" kern="100">
                <a:solidFill>
                  <a:srgbClr val="1B1464"/>
                </a:solidFill>
                <a:latin typeface="Helvetica" panose="020B0403020202020204" pitchFamily="34" charset="0"/>
                <a:cs typeface="Times New Roman" panose="02020603050405020304" pitchFamily="18" charset="0"/>
              </a:rPr>
              <a:t>Examples include Google Video Partners Network, Meta Audience Network, Pangle (TikTok), LinkedIn Audience Network and Microsoft Audience Network.</a:t>
            </a:r>
          </a:p>
          <a:p>
            <a:pPr marL="171450" indent="-171450">
              <a:lnSpc>
                <a:spcPct val="107000"/>
              </a:lnSpc>
              <a:buFont typeface="Arial" panose="020B0604020202020204" pitchFamily="34" charset="0"/>
              <a:buChar char="•"/>
              <a:defRPr/>
            </a:pPr>
            <a:endParaRPr lang="en-US" sz="800" b="1">
              <a:solidFill>
                <a:srgbClr val="1B1464"/>
              </a:solidFill>
              <a:latin typeface="Helvetica" panose="020B0403020202020204" pitchFamily="34" charset="0"/>
            </a:endParaRPr>
          </a:p>
          <a:p>
            <a:pPr marL="171450" indent="-171450">
              <a:lnSpc>
                <a:spcPct val="107000"/>
              </a:lnSpc>
              <a:buFont typeface="Arial" panose="020B0604020202020204" pitchFamily="34" charset="0"/>
              <a:buChar char="•"/>
              <a:defRPr/>
            </a:pPr>
            <a:r>
              <a:rPr lang="en-US" sz="1000" b="1">
                <a:solidFill>
                  <a:srgbClr val="1B1464"/>
                </a:solidFill>
                <a:latin typeface="Helvetica" panose="020B0403020202020204" pitchFamily="34" charset="0"/>
              </a:rPr>
              <a:t>Deal ID: </a:t>
            </a:r>
            <a:r>
              <a:rPr lang="en-US" sz="1000">
                <a:solidFill>
                  <a:srgbClr val="1B1464"/>
                </a:solidFill>
                <a:latin typeface="Helvetica" panose="020B0403020202020204" pitchFamily="34" charset="0"/>
              </a:rPr>
              <a:t>A unique identifier for programmatic ad deals that enables specific terms and conditions between buyers and sellers.</a:t>
            </a:r>
          </a:p>
          <a:p>
            <a:pPr marL="171450" indent="-171450">
              <a:lnSpc>
                <a:spcPct val="107000"/>
              </a:lnSpc>
              <a:buFont typeface="Arial" panose="020B0604020202020204" pitchFamily="34" charset="0"/>
              <a:buChar char="•"/>
              <a:defRPr/>
            </a:pPr>
            <a:endParaRPr lang="en-US" sz="800">
              <a:solidFill>
                <a:srgbClr val="1B1464"/>
              </a:solidFill>
              <a:latin typeface="Helvetica" panose="020B0403020202020204" pitchFamily="34" charset="0"/>
            </a:endParaRPr>
          </a:p>
          <a:p>
            <a:pPr marL="171450" indent="-171450">
              <a:lnSpc>
                <a:spcPct val="107000"/>
              </a:lnSpc>
              <a:buFont typeface="Arial" panose="020B0604020202020204" pitchFamily="34" charset="0"/>
              <a:buChar char="•"/>
              <a:defRPr/>
            </a:pPr>
            <a:r>
              <a:rPr lang="en-US" sz="1000" b="1" kern="100">
                <a:solidFill>
                  <a:srgbClr val="002060"/>
                </a:solidFill>
                <a:latin typeface="Helvetica" panose="020B0403020202020204" pitchFamily="34" charset="0"/>
                <a:ea typeface="Aptos" panose="020B0004020202020204" pitchFamily="34" charset="0"/>
                <a:cs typeface="Times New Roman" panose="02020603050405020304" pitchFamily="18" charset="0"/>
              </a:rPr>
              <a:t>Demand Side Platform (DSP): </a:t>
            </a:r>
            <a:r>
              <a:rPr lang="en-US" sz="1000" kern="100">
                <a:solidFill>
                  <a:srgbClr val="002060"/>
                </a:solidFill>
                <a:latin typeface="Helvetica" panose="020B0403020202020204" pitchFamily="34" charset="0"/>
                <a:ea typeface="Aptos" panose="020B0004020202020204" pitchFamily="34" charset="0"/>
                <a:cs typeface="Times New Roman" panose="02020603050405020304" pitchFamily="18" charset="0"/>
              </a:rPr>
              <a:t>A technology platform that provides centralized &amp; aggregated media buying from multiple sources - including ad exchanges, ad networks and sell-side platforms - which often leverages the real-time bidding capabilities of these sources.</a:t>
            </a:r>
          </a:p>
          <a:p>
            <a:pPr marL="171450" indent="-171450">
              <a:lnSpc>
                <a:spcPct val="107000"/>
              </a:lnSpc>
              <a:buFont typeface="Arial" panose="020B0604020202020204" pitchFamily="34" charset="0"/>
              <a:buChar char="•"/>
              <a:defRPr/>
            </a:pPr>
            <a:endParaRPr lang="en-US" sz="800" b="1">
              <a:solidFill>
                <a:srgbClr val="1B1464"/>
              </a:solidFill>
              <a:latin typeface="Helvetica" panose="020B0403020202020204" pitchFamily="34" charset="0"/>
            </a:endParaRPr>
          </a:p>
          <a:p>
            <a:pPr marL="171450" indent="-171450">
              <a:lnSpc>
                <a:spcPct val="107000"/>
              </a:lnSpc>
              <a:buFont typeface="Arial" panose="020B0604020202020204" pitchFamily="34" charset="0"/>
              <a:buChar char="•"/>
              <a:defRPr/>
            </a:pPr>
            <a:r>
              <a:rPr lang="en-US" sz="1000" b="1">
                <a:solidFill>
                  <a:srgbClr val="1B1464"/>
                </a:solidFill>
                <a:latin typeface="Helvetica" panose="020B0403020202020204" pitchFamily="34" charset="0"/>
              </a:rPr>
              <a:t>Data Management Platform (DMP): </a:t>
            </a:r>
            <a:r>
              <a:rPr lang="en-US" sz="1000">
                <a:solidFill>
                  <a:srgbClr val="1B1464"/>
                </a:solidFill>
                <a:latin typeface="Helvetica" panose="020B0403020202020204" pitchFamily="34" charset="0"/>
              </a:rPr>
              <a:t>A platform that unifies and centralizes collecting, organizing and activating large sets of data from disparate sources. Any audience built within the DMP can be defined and analyzed using audience profile reporting.</a:t>
            </a:r>
          </a:p>
          <a:p>
            <a:pPr marL="171450" indent="-171450">
              <a:lnSpc>
                <a:spcPct val="107000"/>
              </a:lnSpc>
              <a:buFont typeface="Arial" panose="020B0604020202020204" pitchFamily="34" charset="0"/>
              <a:buChar char="•"/>
              <a:defRPr/>
            </a:pPr>
            <a:endParaRPr lang="en-US" sz="800">
              <a:solidFill>
                <a:srgbClr val="1B1464"/>
              </a:solidFill>
              <a:latin typeface="Helvetica" panose="020B0403020202020204" pitchFamily="34" charset="0"/>
            </a:endParaRPr>
          </a:p>
          <a:p>
            <a:pPr marL="171450" indent="-171450">
              <a:lnSpc>
                <a:spcPct val="107000"/>
              </a:lnSpc>
              <a:buFont typeface="Arial" panose="020B0604020202020204" pitchFamily="34" charset="0"/>
              <a:buChar char="•"/>
              <a:defRPr/>
            </a:pP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Floor Price: </a:t>
            </a:r>
            <a:r>
              <a:rPr lang="en-US" sz="1000"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The minimum amount a publisher sets for selling its ad inventory in programmatic auctions.</a:t>
            </a:r>
          </a:p>
          <a:p>
            <a:pPr>
              <a:lnSpc>
                <a:spcPct val="107000"/>
              </a:lnSpc>
              <a:defRPr/>
            </a:pPr>
            <a:endParaRPr lang="en-US" sz="800" b="1" kern="10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Header Bidding: </a:t>
            </a:r>
            <a:r>
              <a:rPr lang="en-US" sz="1000"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A</a:t>
            </a:r>
            <a:r>
              <a:rPr lang="en-US" sz="1000">
                <a:solidFill>
                  <a:srgbClr val="1B1464"/>
                </a:solidFill>
                <a:latin typeface="Helvetica" panose="020B0403020202020204" pitchFamily="34" charset="0"/>
                <a:ea typeface="Aptos" panose="020B0004020202020204" pitchFamily="34" charset="0"/>
                <a:cs typeface="Times New Roman" panose="02020603050405020304" pitchFamily="18" charset="0"/>
              </a:rPr>
              <a:t> programmatic advertising technique where publishers offer ad inventory to multiple exchanges simultaneously, maximizing ad value through real-time auctions which leads to higher CPMs.</a:t>
            </a:r>
            <a:endPar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endParaRPr lang="en-US" sz="800" b="1"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n-US" sz="1000" b="1" kern="100">
                <a:solidFill>
                  <a:srgbClr val="1B1464"/>
                </a:solidFill>
                <a:latin typeface="Helvetica" panose="020B0403020202020204" pitchFamily="34" charset="0"/>
                <a:ea typeface="Aptos" panose="020B0004020202020204" pitchFamily="34" charset="0"/>
                <a:cs typeface="Times New Roman" panose="02020603050405020304" pitchFamily="18" charset="0"/>
              </a:rPr>
              <a:t>Open Auction: </a:t>
            </a:r>
            <a:r>
              <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rPr>
              <a:t>A type of real-time bidding (RTB) mechanism that allows multiple advertisers to bid on ad inventory in an open marketplace. In an open auction, this ad inventory is made available to all advertisers who want to participate which they use demand-side platforms (DSPs) to bid on this inventory. </a:t>
            </a:r>
          </a:p>
          <a:p>
            <a:pPr marL="171450" indent="-171450">
              <a:lnSpc>
                <a:spcPct val="107000"/>
              </a:lnSpc>
              <a:buFont typeface="Arial" panose="020B0604020202020204" pitchFamily="34" charset="0"/>
              <a:buChar char="•"/>
              <a:defRPr/>
            </a:pPr>
            <a:endParaRPr lang="en-US" sz="800" b="1" kern="10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Open Exchanges: </a:t>
            </a:r>
            <a:r>
              <a:rPr lang="en-US" sz="1000"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A</a:t>
            </a: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 </a:t>
            </a:r>
            <a:r>
              <a:rPr lang="en-US" sz="1000">
                <a:solidFill>
                  <a:srgbClr val="1B1464"/>
                </a:solidFill>
                <a:latin typeface="Helvetica" panose="020B0403020202020204" pitchFamily="34" charset="0"/>
                <a:ea typeface="Aptos" panose="020B0004020202020204" pitchFamily="34" charset="0"/>
                <a:cs typeface="Times New Roman" panose="02020603050405020304" pitchFamily="18" charset="0"/>
              </a:rPr>
              <a:t>digital marketplace where publishers list their ad inventory for real-time bidding by any advertiser, allowing broad access and automated transactions between buyers and sellers.</a:t>
            </a:r>
            <a:r>
              <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rPr>
              <a:t> </a:t>
            </a:r>
            <a:br>
              <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rPr>
            </a:br>
            <a:endPar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lang="en-US" sz="1000" b="1" kern="100">
                <a:solidFill>
                  <a:srgbClr val="1B1464"/>
                </a:solidFill>
                <a:latin typeface="Helvetica" panose="020B0403020202020204" pitchFamily="34" charset="0"/>
                <a:ea typeface="Aptos" panose="020B0004020202020204" pitchFamily="34" charset="0"/>
                <a:cs typeface="Times New Roman" panose="02020603050405020304" pitchFamily="18" charset="0"/>
              </a:rPr>
              <a:t>Open ID:</a:t>
            </a:r>
            <a:r>
              <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rPr>
              <a:t> a unique identifier that enables resolution of both linear and digital viewership to a single identity framework.</a:t>
            </a:r>
          </a:p>
        </p:txBody>
      </p:sp>
      <p:pic>
        <p:nvPicPr>
          <p:cNvPr id="6" name="Picture 5">
            <a:extLst>
              <a:ext uri="{FF2B5EF4-FFF2-40B4-BE49-F238E27FC236}">
                <a16:creationId xmlns:a16="http://schemas.microsoft.com/office/drawing/2014/main" id="{20CCEB91-69A5-75F2-F8B3-FFE62E0A3C58}"/>
              </a:ext>
            </a:extLst>
          </p:cNvPr>
          <p:cNvPicPr>
            <a:picLocks noChangeAspect="1"/>
          </p:cNvPicPr>
          <p:nvPr/>
        </p:nvPicPr>
        <p:blipFill>
          <a:blip r:embed="rId4">
            <a:alphaModFix amt="85000"/>
            <a:extLst>
              <a:ext uri="{28A0092B-C50C-407E-A947-70E740481C1C}">
                <a14:useLocalDpi xmlns:a14="http://schemas.microsoft.com/office/drawing/2010/main" val="0"/>
              </a:ext>
            </a:extLst>
          </a:blip>
          <a:srcRect l="776" t="2905" r="776" b="11157"/>
          <a:stretch>
            <a:fillRect/>
          </a:stretch>
        </p:blipFill>
        <p:spPr bwMode="auto">
          <a:xfrm>
            <a:off x="0" y="0"/>
            <a:ext cx="7772400" cy="1085148"/>
          </a:xfrm>
          <a:prstGeom prst="rect">
            <a:avLst/>
          </a:prstGeom>
          <a:noFill/>
          <a:ln>
            <a:noFill/>
          </a:ln>
        </p:spPr>
      </p:pic>
    </p:spTree>
    <p:extLst>
      <p:ext uri="{BB962C8B-B14F-4D97-AF65-F5344CB8AC3E}">
        <p14:creationId xmlns:p14="http://schemas.microsoft.com/office/powerpoint/2010/main" val="5822122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BCF5620D45EF4AA969D5E9CFDA206E" ma:contentTypeVersion="17" ma:contentTypeDescription="Create a new document." ma:contentTypeScope="" ma:versionID="1b6bad8ee00979ee75035b9d49096302">
  <xsd:schema xmlns:xsd="http://www.w3.org/2001/XMLSchema" xmlns:xs="http://www.w3.org/2001/XMLSchema" xmlns:p="http://schemas.microsoft.com/office/2006/metadata/properties" xmlns:ns2="c3801c2d-3f2f-44a1-8478-554d1c91a4f5" xmlns:ns3="c00419b3-ff22-4e92-8e74-ef4894f6b0e1" targetNamespace="http://schemas.microsoft.com/office/2006/metadata/properties" ma:root="true" ma:fieldsID="6d8aaf71b48a0350d7b0b1395f20f085" ns2:_="" ns3:_="">
    <xsd:import namespace="c3801c2d-3f2f-44a1-8478-554d1c91a4f5"/>
    <xsd:import namespace="c00419b3-ff22-4e92-8e74-ef4894f6b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01c2d-3f2f-44a1-8478-554d1c91a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0419b3-ff22-4e92-8e74-ef4894f6b0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fc8375e-4cb2-4aea-979e-f36c13a134f3}" ma:internalName="TaxCatchAll" ma:showField="CatchAllData" ma:web="c00419b3-ff22-4e92-8e74-ef4894f6b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00419b3-ff22-4e92-8e74-ef4894f6b0e1" xsi:nil="true"/>
    <lcf76f155ced4ddcb4097134ff3c332f xmlns="c3801c2d-3f2f-44a1-8478-554d1c91a4f5">
      <Terms xmlns="http://schemas.microsoft.com/office/infopath/2007/PartnerControls"/>
    </lcf76f155ced4ddcb4097134ff3c332f>
    <SharedWithUsers xmlns="c00419b3-ff22-4e92-8e74-ef4894f6b0e1">
      <UserInfo>
        <DisplayName>SharingLinks.7fb9f1b5-8697-4a64-ab15-5bb9f61bd31e.OrganizationView.a55cea2c-1ae5-4cc6-b7e0-650f64af9aa5</DisplayName>
        <AccountId>43</AccountId>
        <AccountType/>
      </UserInfo>
      <UserInfo>
        <DisplayName>Karolina Guillen</DisplayName>
        <AccountId>13</AccountId>
        <AccountType/>
      </UserInfo>
      <UserInfo>
        <DisplayName>NT Service\spsearch</DisplayName>
        <AccountId>10</AccountId>
        <AccountType/>
      </UserInfo>
      <UserInfo>
        <DisplayName>SharingLinks.55a1fa37-ccbb-48fc-b209-8844d7f61e3a.OrganizationView.fa707f90-5c0d-41c0-82e8-c03df74a1eb6</DisplayName>
        <AccountId>38</AccountId>
        <AccountType/>
      </UserInfo>
      <UserInfo>
        <DisplayName>SharingLinks.4e357fad-c9ae-4aa7-a63b-c7d5d26539c4.OrganizationView.3afc5151-c93d-4ede-8bc4-696ba6e4f173</DisplayName>
        <AccountId>93</AccountId>
        <AccountType/>
      </UserInfo>
      <UserInfo>
        <DisplayName>SharingLinks.89057816-0fd6-4a41-8a7d-e3d636c8125e.OrganizationEdit.164e064d-39d1-4e1d-a749-7e6e988230c1</DisplayName>
        <AccountId>144</AccountId>
        <AccountType/>
      </UserInfo>
      <UserInfo>
        <DisplayName>SharingLinks.13f8ced9-eafd-4a1b-a3a1-1ffb6fa3c2e7.OrganizationView.2f72f412-16ab-4470-bcf1-b07096a748bd</DisplayName>
        <AccountId>63</AccountId>
        <AccountType/>
      </UserInfo>
      <UserInfo>
        <DisplayName>SharingLinks.2e9d2810-3db0-485c-b9d4-3bfcfd8c185a.OrganizationEdit.2e2a1173-6f79-443b-a448-d1411d334e2a</DisplayName>
        <AccountId>158</AccountId>
        <AccountType/>
      </UserInfo>
      <UserInfo>
        <DisplayName>SharingLinks.a3b83884-8db1-4ed1-b0c7-1c6ae0fbfd88.OrganizationEdit.df694480-3131-4d8d-93d0-3e91ad3d12fa</DisplayName>
        <AccountId>117</AccountId>
        <AccountType/>
      </UserInfo>
      <UserInfo>
        <DisplayName>SharingLinks.a3cb4bf3-4487-4edf-8ab8-60dcd8ddb7a8.OrganizationEdit.d86edbfe-f2b6-4198-b3e4-e00b3295cc9c</DisplayName>
        <AccountId>39</AccountId>
        <AccountType/>
      </UserInfo>
      <UserInfo>
        <DisplayName>SharingLinks.9cf7a63f-f2d7-4c79-8ea5-ed70795b0f14.OrganizationEdit.4cd78f1f-0e1e-41e2-b2c4-f4d5350244c0</DisplayName>
        <AccountId>143</AccountId>
        <AccountType/>
      </UserInfo>
      <UserInfo>
        <DisplayName>Jason Wiese</DisplayName>
        <AccountId>15</AccountId>
        <AccountType/>
      </UserInfo>
      <UserInfo>
        <DisplayName>Benjamin Vandegrift</DisplayName>
        <AccountId>9</AccountId>
        <AccountType/>
      </UserInfo>
      <UserInfo>
        <DisplayName>Reed Kiely</DisplayName>
        <AccountId>22</AccountId>
        <AccountType/>
      </UserInfo>
      <UserInfo>
        <DisplayName>Dylan Breger</DisplayName>
        <AccountId>21</AccountId>
        <AccountType/>
      </UserInfo>
    </SharedWithUsers>
  </documentManagement>
</p:properties>
</file>

<file path=customXml/itemProps1.xml><?xml version="1.0" encoding="utf-8"?>
<ds:datastoreItem xmlns:ds="http://schemas.openxmlformats.org/officeDocument/2006/customXml" ds:itemID="{34B54E32-E92D-4D69-8DB8-694339C6716F}"/>
</file>

<file path=customXml/itemProps2.xml><?xml version="1.0" encoding="utf-8"?>
<ds:datastoreItem xmlns:ds="http://schemas.openxmlformats.org/officeDocument/2006/customXml" ds:itemID="{34FBB092-9C9B-4261-8011-FFB240A70450}">
  <ds:schemaRefs>
    <ds:schemaRef ds:uri="http://schemas.microsoft.com/sharepoint/v3/contenttype/forms"/>
  </ds:schemaRefs>
</ds:datastoreItem>
</file>

<file path=customXml/itemProps3.xml><?xml version="1.0" encoding="utf-8"?>
<ds:datastoreItem xmlns:ds="http://schemas.openxmlformats.org/officeDocument/2006/customXml" ds:itemID="{A2AB75F6-E61E-4CDC-A225-86ECA2214DE3}">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TotalTime>
  <Words>3076</Words>
  <Application>Microsoft Office PowerPoint</Application>
  <PresentationFormat>Custom</PresentationFormat>
  <Paragraphs>282</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Helvetica</vt:lpstr>
      <vt:lpstr>Helvetica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Leah Montner Dixon</cp:lastModifiedBy>
  <cp:revision>1</cp:revision>
  <cp:lastPrinted>2024-02-07T15:50:17Z</cp:lastPrinted>
  <dcterms:created xsi:type="dcterms:W3CDTF">2023-02-03T16:10:38Z</dcterms:created>
  <dcterms:modified xsi:type="dcterms:W3CDTF">2025-10-01T17:02:40Z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0x0101002ABCF5620D45EF4AA969D5E9CFDA206E</vt:lpwstr>
  </property>
  <property fmtid="{D5CDD505-2E9C-101B-9397-08002B2CF9AE}" pid="3" name="MediaServiceImageTags">
    <vt:lpwstr/>
  </property>
  <property fmtid="{D5CDD505-2E9C-101B-9397-08002B2CF9AE}" pid="4" name="MSIP_Label_15652fe2-2b59-4d95-925c-ee86d789ff67_Enabled">
    <vt:lpwstr>true</vt:lpwstr>
  </property>
  <property fmtid="{D5CDD505-2E9C-101B-9397-08002B2CF9AE}" pid="5" name="MSIP_Label_15652fe2-2b59-4d95-925c-ee86d789ff67_SetDate">
    <vt:lpwstr>2024-08-22T17:32:36Z</vt:lpwstr>
  </property>
  <property fmtid="{D5CDD505-2E9C-101B-9397-08002B2CF9AE}" pid="6" name="MSIP_Label_15652fe2-2b59-4d95-925c-ee86d789ff67_Method">
    <vt:lpwstr>Privileged</vt:lpwstr>
  </property>
  <property fmtid="{D5CDD505-2E9C-101B-9397-08002B2CF9AE}" pid="7" name="MSIP_Label_15652fe2-2b59-4d95-925c-ee86d789ff67_Name">
    <vt:lpwstr>Confidential (C)</vt:lpwstr>
  </property>
  <property fmtid="{D5CDD505-2E9C-101B-9397-08002B2CF9AE}" pid="8" name="MSIP_Label_15652fe2-2b59-4d95-925c-ee86d789ff67_SiteId">
    <vt:lpwstr>906aefe9-76a7-4f65-b82d-5ec20775d5aa</vt:lpwstr>
  </property>
  <property fmtid="{D5CDD505-2E9C-101B-9397-08002B2CF9AE}" pid="9" name="MSIP_Label_15652fe2-2b59-4d95-925c-ee86d789ff67_ActionId">
    <vt:lpwstr>a562cdfb-7c27-4639-93a3-125db3e6dcb6</vt:lpwstr>
  </property>
  <property fmtid="{D5CDD505-2E9C-101B-9397-08002B2CF9AE}" pid="10" name="MSIP_Label_15652fe2-2b59-4d95-925c-ee86d789ff67_ContentBits">
    <vt:lpwstr>0</vt:lpwstr>
  </property>
</Properties>
</file>