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4" r:id="rId6"/>
    <p:sldMasterId id="2147483696" r:id="rId7"/>
  </p:sldMasterIdLst>
  <p:notesMasterIdLst>
    <p:notesMasterId r:id="rId14"/>
  </p:notesMasterIdLst>
  <p:sldIdLst>
    <p:sldId id="2146846531" r:id="rId8"/>
    <p:sldId id="2147376667" r:id="rId9"/>
    <p:sldId id="2147376753" r:id="rId10"/>
    <p:sldId id="268" r:id="rId11"/>
    <p:sldId id="2147376757" r:id="rId12"/>
    <p:sldId id="214684627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1855EDF-F9CE-3B66-C6A5-06158391F461}" name="Leah Montner Dixon" initials="L" userId="S::leahm@thevab.com::d5b2ae9e-9213-4442-b7df-4db8cbe51e5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F1A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C79FFF-A039-4B1F-984E-E6AFFB370CB9}" v="1" dt="2025-07-11T02:21:20.5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7" d="100"/>
          <a:sy n="77" d="100"/>
        </p:scale>
        <p:origin x="96" y="1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tableStyles" Target="tableStyle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3.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on Wiese" userId="4bff8d5b-7de6-4655-b397-69b0afc81113" providerId="ADAL" clId="{99C79FFF-A039-4B1F-984E-E6AFFB370CB9}"/>
    <pc:docChg chg="custSel modSld">
      <pc:chgData name="Jason Wiese" userId="4bff8d5b-7de6-4655-b397-69b0afc81113" providerId="ADAL" clId="{99C79FFF-A039-4B1F-984E-E6AFFB370CB9}" dt="2025-07-11T02:22:34.884" v="122" actId="20577"/>
      <pc:docMkLst>
        <pc:docMk/>
      </pc:docMkLst>
      <pc:sldChg chg="modSp mod">
        <pc:chgData name="Jason Wiese" userId="4bff8d5b-7de6-4655-b397-69b0afc81113" providerId="ADAL" clId="{99C79FFF-A039-4B1F-984E-E6AFFB370CB9}" dt="2025-07-11T02:22:34.884" v="122" actId="20577"/>
        <pc:sldMkLst>
          <pc:docMk/>
          <pc:sldMk cId="3197641557" sldId="2146846531"/>
        </pc:sldMkLst>
        <pc:spChg chg="mod">
          <ac:chgData name="Jason Wiese" userId="4bff8d5b-7de6-4655-b397-69b0afc81113" providerId="ADAL" clId="{99C79FFF-A039-4B1F-984E-E6AFFB370CB9}" dt="2025-07-11T02:22:34.884" v="122" actId="20577"/>
          <ac:spMkLst>
            <pc:docMk/>
            <pc:sldMk cId="3197641557" sldId="2146846531"/>
            <ac:spMk id="4" creationId="{74941BC2-D3FE-41AE-21B8-B140DB0CB0A6}"/>
          </ac:spMkLst>
        </pc:spChg>
      </pc:sldChg>
      <pc:sldChg chg="modSp mod">
        <pc:chgData name="Jason Wiese" userId="4bff8d5b-7de6-4655-b397-69b0afc81113" providerId="ADAL" clId="{99C79FFF-A039-4B1F-984E-E6AFFB370CB9}" dt="2025-07-11T00:51:08.306" v="120" actId="20577"/>
        <pc:sldMkLst>
          <pc:docMk/>
          <pc:sldMk cId="3451580699" sldId="2147376667"/>
        </pc:sldMkLst>
        <pc:spChg chg="mod">
          <ac:chgData name="Jason Wiese" userId="4bff8d5b-7de6-4655-b397-69b0afc81113" providerId="ADAL" clId="{99C79FFF-A039-4B1F-984E-E6AFFB370CB9}" dt="2025-07-11T00:51:08.306" v="120" actId="20577"/>
          <ac:spMkLst>
            <pc:docMk/>
            <pc:sldMk cId="3451580699" sldId="2147376667"/>
            <ac:spMk id="4" creationId="{84449D25-3E66-B66C-91DC-9F22B1D95663}"/>
          </ac:spMkLst>
        </pc:spChg>
      </pc:sldChg>
      <pc:sldChg chg="addSp modSp">
        <pc:chgData name="Jason Wiese" userId="4bff8d5b-7de6-4655-b397-69b0afc81113" providerId="ADAL" clId="{99C79FFF-A039-4B1F-984E-E6AFFB370CB9}" dt="2025-07-11T02:21:20.598" v="121"/>
        <pc:sldMkLst>
          <pc:docMk/>
          <pc:sldMk cId="1116780393" sldId="2147376757"/>
        </pc:sldMkLst>
        <pc:spChg chg="add mod">
          <ac:chgData name="Jason Wiese" userId="4bff8d5b-7de6-4655-b397-69b0afc81113" providerId="ADAL" clId="{99C79FFF-A039-4B1F-984E-E6AFFB370CB9}" dt="2025-07-11T02:21:20.598" v="121"/>
          <ac:spMkLst>
            <pc:docMk/>
            <pc:sldMk cId="1116780393" sldId="2147376757"/>
            <ac:spMk id="2" creationId="{EDDABBB2-EEFE-F9F6-6B66-A403FFEEAB3C}"/>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61403511909085"/>
          <c:y val="3.6208453909385555E-2"/>
          <c:w val="0.50938596488090915"/>
          <c:h val="0.92758309218122892"/>
        </c:manualLayout>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solidFill>
                <a:srgbClr val="7030A0"/>
              </a:solidFill>
              <a:ln>
                <a:noFill/>
              </a:ln>
              <a:effectLst/>
            </c:spPr>
            <c:extLst>
              <c:ext xmlns:c16="http://schemas.microsoft.com/office/drawing/2014/chart" uri="{C3380CC4-5D6E-409C-BE32-E72D297353CC}">
                <c16:uniqueId val="{00000007-4327-4824-B138-FBAC1147CB38}"/>
              </c:ext>
            </c:extLst>
          </c:dPt>
          <c:dPt>
            <c:idx val="1"/>
            <c:invertIfNegative val="0"/>
            <c:bubble3D val="0"/>
            <c:spPr>
              <a:solidFill>
                <a:srgbClr val="FFE600"/>
              </a:solidFill>
              <a:ln>
                <a:noFill/>
              </a:ln>
              <a:effectLst/>
            </c:spPr>
            <c:extLst>
              <c:ext xmlns:c16="http://schemas.microsoft.com/office/drawing/2014/chart" uri="{C3380CC4-5D6E-409C-BE32-E72D297353CC}">
                <c16:uniqueId val="{00000006-4327-4824-B138-FBAC1147CB38}"/>
              </c:ext>
            </c:extLst>
          </c:dPt>
          <c:dPt>
            <c:idx val="2"/>
            <c:invertIfNegative val="0"/>
            <c:bubble3D val="0"/>
            <c:spPr>
              <a:solidFill>
                <a:srgbClr val="4EBEA4"/>
              </a:solidFill>
              <a:ln>
                <a:noFill/>
              </a:ln>
              <a:effectLst/>
            </c:spPr>
            <c:extLst>
              <c:ext xmlns:c16="http://schemas.microsoft.com/office/drawing/2014/chart" uri="{C3380CC4-5D6E-409C-BE32-E72D297353CC}">
                <c16:uniqueId val="{00000005-4327-4824-B138-FBAC1147CB38}"/>
              </c:ext>
            </c:extLst>
          </c:dPt>
          <c:dPt>
            <c:idx val="3"/>
            <c:invertIfNegative val="0"/>
            <c:bubble3D val="0"/>
            <c:spPr>
              <a:solidFill>
                <a:srgbClr val="ED3C8D"/>
              </a:solidFill>
              <a:ln>
                <a:noFill/>
              </a:ln>
              <a:effectLst/>
            </c:spPr>
            <c:extLst>
              <c:ext xmlns:c16="http://schemas.microsoft.com/office/drawing/2014/chart" uri="{C3380CC4-5D6E-409C-BE32-E72D297353CC}">
                <c16:uniqueId val="{00000004-4327-4824-B138-FBAC1147CB38}"/>
              </c:ext>
            </c:extLst>
          </c:dPt>
          <c:dPt>
            <c:idx val="4"/>
            <c:invertIfNegative val="0"/>
            <c:bubble3D val="0"/>
            <c:spPr>
              <a:solidFill>
                <a:srgbClr val="00BFF2"/>
              </a:solidFill>
              <a:ln>
                <a:noFill/>
              </a:ln>
              <a:effectLst/>
            </c:spPr>
            <c:extLst>
              <c:ext xmlns:c16="http://schemas.microsoft.com/office/drawing/2014/chart" uri="{C3380CC4-5D6E-409C-BE32-E72D297353CC}">
                <c16:uniqueId val="{00000003-4327-4824-B138-FBAC1147CB38}"/>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Brand awareness</c:v>
                </c:pt>
                <c:pt idx="1">
                  <c:v>Viewability / views</c:v>
                </c:pt>
                <c:pt idx="2">
                  <c:v>Reach &amp; frequency</c:v>
                </c:pt>
                <c:pt idx="3">
                  <c:v>Customer acquisition</c:v>
                </c:pt>
                <c:pt idx="4">
                  <c:v>Revenue / Sales growth</c:v>
                </c:pt>
              </c:strCache>
            </c:strRef>
          </c:cat>
          <c:val>
            <c:numRef>
              <c:f>Sheet1!$B$2:$B$6</c:f>
              <c:numCache>
                <c:formatCode>0%</c:formatCode>
                <c:ptCount val="5"/>
                <c:pt idx="0">
                  <c:v>0.30840000000000001</c:v>
                </c:pt>
                <c:pt idx="1">
                  <c:v>0.35360000000000003</c:v>
                </c:pt>
                <c:pt idx="2">
                  <c:v>0.41320000000000001</c:v>
                </c:pt>
                <c:pt idx="3">
                  <c:v>0.4224</c:v>
                </c:pt>
                <c:pt idx="4">
                  <c:v>0.53239999999999998</c:v>
                </c:pt>
              </c:numCache>
            </c:numRef>
          </c:val>
          <c:extLst>
            <c:ext xmlns:c16="http://schemas.microsoft.com/office/drawing/2014/chart" uri="{C3380CC4-5D6E-409C-BE32-E72D297353CC}">
              <c16:uniqueId val="{00000000-4327-4824-B138-FBAC1147CB38}"/>
            </c:ext>
          </c:extLst>
        </c:ser>
        <c:dLbls>
          <c:showLegendKey val="0"/>
          <c:showVal val="0"/>
          <c:showCatName val="0"/>
          <c:showSerName val="0"/>
          <c:showPercent val="0"/>
          <c:showBubbleSize val="0"/>
        </c:dLbls>
        <c:gapWidth val="182"/>
        <c:axId val="938707440"/>
        <c:axId val="938711280"/>
      </c:barChart>
      <c:catAx>
        <c:axId val="938707440"/>
        <c:scaling>
          <c:orientation val="minMax"/>
        </c:scaling>
        <c:delete val="0"/>
        <c:axPos val="l"/>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mn-cs"/>
              </a:defRPr>
            </a:pPr>
            <a:endParaRPr lang="en-US"/>
          </a:p>
        </c:txPr>
        <c:crossAx val="938711280"/>
        <c:crosses val="autoZero"/>
        <c:auto val="1"/>
        <c:lblAlgn val="ctr"/>
        <c:lblOffset val="100"/>
        <c:noMultiLvlLbl val="0"/>
      </c:catAx>
      <c:valAx>
        <c:axId val="938711280"/>
        <c:scaling>
          <c:orientation val="minMax"/>
          <c:max val="0.8"/>
        </c:scaling>
        <c:delete val="1"/>
        <c:axPos val="b"/>
        <c:numFmt formatCode="0%" sourceLinked="1"/>
        <c:majorTickMark val="out"/>
        <c:minorTickMark val="none"/>
        <c:tickLblPos val="nextTo"/>
        <c:crossAx val="9387074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61403511909085"/>
          <c:y val="3.6208453909385555E-2"/>
          <c:w val="0.50938596488090915"/>
          <c:h val="0.92758309218122892"/>
        </c:manualLayout>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solidFill>
                <a:srgbClr val="ED3C8D"/>
              </a:solidFill>
              <a:ln>
                <a:noFill/>
              </a:ln>
              <a:effectLst/>
            </c:spPr>
            <c:extLst>
              <c:ext xmlns:c16="http://schemas.microsoft.com/office/drawing/2014/chart" uri="{C3380CC4-5D6E-409C-BE32-E72D297353CC}">
                <c16:uniqueId val="{0000000C-CB9B-4A31-8332-2A7C3D780485}"/>
              </c:ext>
            </c:extLst>
          </c:dPt>
          <c:dPt>
            <c:idx val="1"/>
            <c:invertIfNegative val="0"/>
            <c:bubble3D val="0"/>
            <c:spPr>
              <a:solidFill>
                <a:srgbClr val="FF6E30"/>
              </a:solidFill>
              <a:ln>
                <a:noFill/>
              </a:ln>
              <a:effectLst/>
            </c:spPr>
            <c:extLst>
              <c:ext xmlns:c16="http://schemas.microsoft.com/office/drawing/2014/chart" uri="{C3380CC4-5D6E-409C-BE32-E72D297353CC}">
                <c16:uniqueId val="{00000003-7B6F-41C3-B5E4-3FAC9F81D06C}"/>
              </c:ext>
            </c:extLst>
          </c:dPt>
          <c:dPt>
            <c:idx val="2"/>
            <c:invertIfNegative val="0"/>
            <c:bubble3D val="0"/>
            <c:spPr>
              <a:solidFill>
                <a:srgbClr val="4EBEA4"/>
              </a:solidFill>
              <a:ln>
                <a:noFill/>
              </a:ln>
              <a:effectLst/>
            </c:spPr>
            <c:extLst>
              <c:ext xmlns:c16="http://schemas.microsoft.com/office/drawing/2014/chart" uri="{C3380CC4-5D6E-409C-BE32-E72D297353CC}">
                <c16:uniqueId val="{00000005-7B6F-41C3-B5E4-3FAC9F81D06C}"/>
              </c:ext>
            </c:extLst>
          </c:dPt>
          <c:dPt>
            <c:idx val="3"/>
            <c:invertIfNegative val="0"/>
            <c:bubble3D val="0"/>
            <c:spPr>
              <a:solidFill>
                <a:srgbClr val="7030A0"/>
              </a:solidFill>
              <a:ln>
                <a:noFill/>
              </a:ln>
              <a:effectLst/>
            </c:spPr>
            <c:extLst>
              <c:ext xmlns:c16="http://schemas.microsoft.com/office/drawing/2014/chart" uri="{C3380CC4-5D6E-409C-BE32-E72D297353CC}">
                <c16:uniqueId val="{00000001-CB9B-4A31-8332-2A7C3D780485}"/>
              </c:ext>
            </c:extLst>
          </c:dPt>
          <c:dPt>
            <c:idx val="4"/>
            <c:invertIfNegative val="0"/>
            <c:bubble3D val="0"/>
            <c:spPr>
              <a:solidFill>
                <a:srgbClr val="00BFF2"/>
              </a:solidFill>
              <a:ln>
                <a:noFill/>
              </a:ln>
              <a:effectLst/>
            </c:spPr>
            <c:extLst>
              <c:ext xmlns:c16="http://schemas.microsoft.com/office/drawing/2014/chart" uri="{C3380CC4-5D6E-409C-BE32-E72D297353CC}">
                <c16:uniqueId val="{0000000B-CB9B-4A31-8332-2A7C3D780485}"/>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Customer acquisition</c:v>
                </c:pt>
                <c:pt idx="1">
                  <c:v>Brand health metrics lift*</c:v>
                </c:pt>
                <c:pt idx="2">
                  <c:v>Reach &amp; frequency</c:v>
                </c:pt>
                <c:pt idx="3">
                  <c:v>Brand awareness</c:v>
                </c:pt>
                <c:pt idx="4">
                  <c:v>Revenue / Sales growth</c:v>
                </c:pt>
              </c:strCache>
            </c:strRef>
          </c:cat>
          <c:val>
            <c:numRef>
              <c:f>Sheet1!$B$2:$B$6</c:f>
              <c:numCache>
                <c:formatCode>0%</c:formatCode>
                <c:ptCount val="5"/>
                <c:pt idx="0">
                  <c:v>0.29289999999999999</c:v>
                </c:pt>
                <c:pt idx="1">
                  <c:v>0.31130000000000002</c:v>
                </c:pt>
                <c:pt idx="2">
                  <c:v>0.39410000000000001</c:v>
                </c:pt>
                <c:pt idx="3">
                  <c:v>0.4637</c:v>
                </c:pt>
                <c:pt idx="4">
                  <c:v>0.47010000000000002</c:v>
                </c:pt>
              </c:numCache>
            </c:numRef>
          </c:val>
          <c:extLst>
            <c:ext xmlns:c16="http://schemas.microsoft.com/office/drawing/2014/chart" uri="{C3380CC4-5D6E-409C-BE32-E72D297353CC}">
              <c16:uniqueId val="{0000000A-CB9B-4A31-8332-2A7C3D780485}"/>
            </c:ext>
          </c:extLst>
        </c:ser>
        <c:dLbls>
          <c:showLegendKey val="0"/>
          <c:showVal val="0"/>
          <c:showCatName val="0"/>
          <c:showSerName val="0"/>
          <c:showPercent val="0"/>
          <c:showBubbleSize val="0"/>
        </c:dLbls>
        <c:gapWidth val="182"/>
        <c:axId val="938707440"/>
        <c:axId val="938711280"/>
      </c:barChart>
      <c:catAx>
        <c:axId val="938707440"/>
        <c:scaling>
          <c:orientation val="minMax"/>
        </c:scaling>
        <c:delete val="0"/>
        <c:axPos val="l"/>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mn-cs"/>
              </a:defRPr>
            </a:pPr>
            <a:endParaRPr lang="en-US"/>
          </a:p>
        </c:txPr>
        <c:crossAx val="938711280"/>
        <c:crosses val="autoZero"/>
        <c:auto val="1"/>
        <c:lblAlgn val="ctr"/>
        <c:lblOffset val="100"/>
        <c:noMultiLvlLbl val="0"/>
      </c:catAx>
      <c:valAx>
        <c:axId val="938711280"/>
        <c:scaling>
          <c:orientation val="minMax"/>
          <c:max val="0.8"/>
        </c:scaling>
        <c:delete val="1"/>
        <c:axPos val="b"/>
        <c:numFmt formatCode="0%" sourceLinked="1"/>
        <c:majorTickMark val="out"/>
        <c:minorTickMark val="none"/>
        <c:tickLblPos val="nextTo"/>
        <c:crossAx val="9387074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61403511909085"/>
          <c:y val="3.6208453909385555E-2"/>
          <c:w val="0.50938596488090915"/>
          <c:h val="0.92758309218122892"/>
        </c:manualLayout>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solidFill>
                <a:srgbClr val="ED3C8D"/>
              </a:solidFill>
              <a:ln>
                <a:noFill/>
              </a:ln>
              <a:effectLst/>
            </c:spPr>
            <c:extLst>
              <c:ext xmlns:c16="http://schemas.microsoft.com/office/drawing/2014/chart" uri="{C3380CC4-5D6E-409C-BE32-E72D297353CC}">
                <c16:uniqueId val="{0000000D-A5BC-4ED8-86A3-5E3BC0D31BB3}"/>
              </c:ext>
            </c:extLst>
          </c:dPt>
          <c:dPt>
            <c:idx val="1"/>
            <c:invertIfNegative val="0"/>
            <c:bubble3D val="0"/>
            <c:spPr>
              <a:solidFill>
                <a:srgbClr val="00BFF2"/>
              </a:solidFill>
              <a:ln>
                <a:noFill/>
              </a:ln>
              <a:effectLst/>
            </c:spPr>
            <c:extLst>
              <c:ext xmlns:c16="http://schemas.microsoft.com/office/drawing/2014/chart" uri="{C3380CC4-5D6E-409C-BE32-E72D297353CC}">
                <c16:uniqueId val="{00000003-52CF-401C-BAAF-FE6F82DB48E5}"/>
              </c:ext>
            </c:extLst>
          </c:dPt>
          <c:dPt>
            <c:idx val="2"/>
            <c:invertIfNegative val="0"/>
            <c:bubble3D val="0"/>
            <c:spPr>
              <a:solidFill>
                <a:srgbClr val="4EBEA4"/>
              </a:solidFill>
              <a:ln>
                <a:noFill/>
              </a:ln>
              <a:effectLst/>
            </c:spPr>
            <c:extLst>
              <c:ext xmlns:c16="http://schemas.microsoft.com/office/drawing/2014/chart" uri="{C3380CC4-5D6E-409C-BE32-E72D297353CC}">
                <c16:uniqueId val="{0000000C-A5BC-4ED8-86A3-5E3BC0D31BB3}"/>
              </c:ext>
            </c:extLst>
          </c:dPt>
          <c:dPt>
            <c:idx val="3"/>
            <c:invertIfNegative val="0"/>
            <c:bubble3D val="0"/>
            <c:spPr>
              <a:solidFill>
                <a:srgbClr val="FF6E30"/>
              </a:solidFill>
              <a:ln>
                <a:noFill/>
              </a:ln>
              <a:effectLst/>
            </c:spPr>
            <c:extLst>
              <c:ext xmlns:c16="http://schemas.microsoft.com/office/drawing/2014/chart" uri="{C3380CC4-5D6E-409C-BE32-E72D297353CC}">
                <c16:uniqueId val="{00000001-A5BC-4ED8-86A3-5E3BC0D31BB3}"/>
              </c:ext>
            </c:extLst>
          </c:dPt>
          <c:dPt>
            <c:idx val="4"/>
            <c:invertIfNegative val="0"/>
            <c:bubble3D val="0"/>
            <c:spPr>
              <a:solidFill>
                <a:srgbClr val="7030A0"/>
              </a:solidFill>
              <a:ln>
                <a:noFill/>
              </a:ln>
              <a:effectLst/>
            </c:spPr>
            <c:extLst>
              <c:ext xmlns:c16="http://schemas.microsoft.com/office/drawing/2014/chart" uri="{C3380CC4-5D6E-409C-BE32-E72D297353CC}">
                <c16:uniqueId val="{0000000B-A5BC-4ED8-86A3-5E3BC0D31BB3}"/>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Customer acquisition</c:v>
                </c:pt>
                <c:pt idx="1">
                  <c:v>Revenue / Sales growth</c:v>
                </c:pt>
                <c:pt idx="2">
                  <c:v>Reach &amp; frequency</c:v>
                </c:pt>
                <c:pt idx="3">
                  <c:v>Brand health metrics lift*</c:v>
                </c:pt>
                <c:pt idx="4">
                  <c:v>Brand awareness</c:v>
                </c:pt>
              </c:strCache>
            </c:strRef>
          </c:cat>
          <c:val>
            <c:numRef>
              <c:f>Sheet1!$B$2:$B$6</c:f>
              <c:numCache>
                <c:formatCode>0%</c:formatCode>
                <c:ptCount val="5"/>
                <c:pt idx="0">
                  <c:v>0.29399999999999998</c:v>
                </c:pt>
                <c:pt idx="1">
                  <c:v>0.3795</c:v>
                </c:pt>
                <c:pt idx="2">
                  <c:v>0.38169999999999998</c:v>
                </c:pt>
                <c:pt idx="3">
                  <c:v>0.38590000000000002</c:v>
                </c:pt>
                <c:pt idx="4">
                  <c:v>0.46789999999999998</c:v>
                </c:pt>
              </c:numCache>
            </c:numRef>
          </c:val>
          <c:extLst>
            <c:ext xmlns:c16="http://schemas.microsoft.com/office/drawing/2014/chart" uri="{C3380CC4-5D6E-409C-BE32-E72D297353CC}">
              <c16:uniqueId val="{0000000A-A5BC-4ED8-86A3-5E3BC0D31BB3}"/>
            </c:ext>
          </c:extLst>
        </c:ser>
        <c:dLbls>
          <c:showLegendKey val="0"/>
          <c:showVal val="0"/>
          <c:showCatName val="0"/>
          <c:showSerName val="0"/>
          <c:showPercent val="0"/>
          <c:showBubbleSize val="0"/>
        </c:dLbls>
        <c:gapWidth val="182"/>
        <c:axId val="938707440"/>
        <c:axId val="938711280"/>
      </c:barChart>
      <c:catAx>
        <c:axId val="938707440"/>
        <c:scaling>
          <c:orientation val="minMax"/>
        </c:scaling>
        <c:delete val="0"/>
        <c:axPos val="l"/>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mn-cs"/>
              </a:defRPr>
            </a:pPr>
            <a:endParaRPr lang="en-US"/>
          </a:p>
        </c:txPr>
        <c:crossAx val="938711280"/>
        <c:crosses val="autoZero"/>
        <c:auto val="1"/>
        <c:lblAlgn val="ctr"/>
        <c:lblOffset val="100"/>
        <c:noMultiLvlLbl val="0"/>
      </c:catAx>
      <c:valAx>
        <c:axId val="938711280"/>
        <c:scaling>
          <c:orientation val="minMax"/>
          <c:max val="0.8"/>
        </c:scaling>
        <c:delete val="1"/>
        <c:axPos val="b"/>
        <c:numFmt formatCode="0%" sourceLinked="1"/>
        <c:majorTickMark val="out"/>
        <c:minorTickMark val="none"/>
        <c:tickLblPos val="nextTo"/>
        <c:crossAx val="9387074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EDD24A-B883-412E-B8C0-6A7F78D7868A}" type="datetimeFigureOut">
              <a:rPr lang="en-US" smtClean="0"/>
              <a:t>7/10/2025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52EABC-25D7-4722-8CBF-C99CA9676CDC}" type="slidenum">
              <a:rPr lang="en-US" smtClean="0"/>
              <a:t>‹#›</a:t>
            </a:fld>
            <a:endParaRPr lang="en-US"/>
          </a:p>
        </p:txBody>
      </p:sp>
    </p:spTree>
    <p:extLst>
      <p:ext uri="{BB962C8B-B14F-4D97-AF65-F5344CB8AC3E}">
        <p14:creationId xmlns:p14="http://schemas.microsoft.com/office/powerpoint/2010/main" val="792432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7AADBD-70E4-4513-A844-E5DF5EA68C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8998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1558C-23F7-4BCF-87F6-D04C4B3EFE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A8B909-C1EE-422E-9F54-F566BF8722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C5DC6B-8573-4A2B-B34A-C935BA845D76}"/>
              </a:ext>
            </a:extLst>
          </p:cNvPr>
          <p:cNvSpPr>
            <a:spLocks noGrp="1"/>
          </p:cNvSpPr>
          <p:nvPr>
            <p:ph type="dt" sz="half" idx="10"/>
          </p:nvPr>
        </p:nvSpPr>
        <p:spPr/>
        <p:txBody>
          <a:bodyPr/>
          <a:lstStyle/>
          <a:p>
            <a:fld id="{470936EC-4B61-4D85-A4C7-5E9EAAEF2D66}" type="datetimeFigureOut">
              <a:rPr lang="en-US" smtClean="0"/>
              <a:t>7/10/2025</a:t>
            </a:fld>
            <a:endParaRPr lang="en-US"/>
          </a:p>
        </p:txBody>
      </p:sp>
      <p:sp>
        <p:nvSpPr>
          <p:cNvPr id="5" name="Footer Placeholder 4">
            <a:extLst>
              <a:ext uri="{FF2B5EF4-FFF2-40B4-BE49-F238E27FC236}">
                <a16:creationId xmlns:a16="http://schemas.microsoft.com/office/drawing/2014/main" id="{FE0F9A68-9BB2-4087-ADE5-76242F7130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20C154-8DC3-432D-8518-224E120CB0F7}"/>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1739112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BE682-6CC9-49A8-A095-3EAF8D7F5E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F7C7CF-940C-4CB3-84BB-E682E0A5BC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2D0018-09F5-4C3C-BB09-3C320CB81F5B}"/>
              </a:ext>
            </a:extLst>
          </p:cNvPr>
          <p:cNvSpPr>
            <a:spLocks noGrp="1"/>
          </p:cNvSpPr>
          <p:nvPr>
            <p:ph type="dt" sz="half" idx="10"/>
          </p:nvPr>
        </p:nvSpPr>
        <p:spPr/>
        <p:txBody>
          <a:bodyPr/>
          <a:lstStyle/>
          <a:p>
            <a:fld id="{470936EC-4B61-4D85-A4C7-5E9EAAEF2D66}" type="datetimeFigureOut">
              <a:rPr lang="en-US" smtClean="0"/>
              <a:t>7/10/2025</a:t>
            </a:fld>
            <a:endParaRPr lang="en-US"/>
          </a:p>
        </p:txBody>
      </p:sp>
      <p:sp>
        <p:nvSpPr>
          <p:cNvPr id="5" name="Footer Placeholder 4">
            <a:extLst>
              <a:ext uri="{FF2B5EF4-FFF2-40B4-BE49-F238E27FC236}">
                <a16:creationId xmlns:a16="http://schemas.microsoft.com/office/drawing/2014/main" id="{888D1420-4020-42B6-8A58-912F53A5EA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FF0B58-AD18-4486-8AFB-290CFBF51CED}"/>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1197315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C26082-5AC7-4050-AE6E-B3EAE2F2ED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680268-FDDD-411D-BE9C-188F3EB6E3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6021A4-12E7-49A3-863B-BE2A66AEA3E0}"/>
              </a:ext>
            </a:extLst>
          </p:cNvPr>
          <p:cNvSpPr>
            <a:spLocks noGrp="1"/>
          </p:cNvSpPr>
          <p:nvPr>
            <p:ph type="dt" sz="half" idx="10"/>
          </p:nvPr>
        </p:nvSpPr>
        <p:spPr/>
        <p:txBody>
          <a:bodyPr/>
          <a:lstStyle/>
          <a:p>
            <a:fld id="{470936EC-4B61-4D85-A4C7-5E9EAAEF2D66}" type="datetimeFigureOut">
              <a:rPr lang="en-US" smtClean="0"/>
              <a:t>7/10/2025</a:t>
            </a:fld>
            <a:endParaRPr lang="en-US"/>
          </a:p>
        </p:txBody>
      </p:sp>
      <p:sp>
        <p:nvSpPr>
          <p:cNvPr id="5" name="Footer Placeholder 4">
            <a:extLst>
              <a:ext uri="{FF2B5EF4-FFF2-40B4-BE49-F238E27FC236}">
                <a16:creationId xmlns:a16="http://schemas.microsoft.com/office/drawing/2014/main" id="{2F84B0AA-C871-44F3-A46C-3263B44972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1ABF10-92F7-46A8-BE45-300A8F7CBA38}"/>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12554895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1" cy="2387600"/>
          </a:xfrm>
        </p:spPr>
        <p:txBody>
          <a:bodyPr anchor="b"/>
          <a:lstStyle>
            <a:lvl1pPr algn="ctr">
              <a:defRPr sz="5985"/>
            </a:lvl1pPr>
          </a:lstStyle>
          <a:p>
            <a:r>
              <a:rPr lang="en-US"/>
              <a:t>Click to edit Master title style</a:t>
            </a:r>
          </a:p>
        </p:txBody>
      </p:sp>
      <p:sp>
        <p:nvSpPr>
          <p:cNvPr id="3" name="Subtitle 2"/>
          <p:cNvSpPr>
            <a:spLocks noGrp="1"/>
          </p:cNvSpPr>
          <p:nvPr>
            <p:ph type="subTitle" idx="1"/>
          </p:nvPr>
        </p:nvSpPr>
        <p:spPr>
          <a:xfrm>
            <a:off x="1524001" y="3602038"/>
            <a:ext cx="9144001" cy="1655762"/>
          </a:xfrm>
        </p:spPr>
        <p:txBody>
          <a:bodyPr/>
          <a:lstStyle>
            <a:lvl1pPr marL="0" indent="0" algn="ctr">
              <a:buNone/>
              <a:defRPr sz="2394"/>
            </a:lvl1pPr>
            <a:lvl2pPr marL="456057" indent="0" algn="ctr">
              <a:buNone/>
              <a:defRPr sz="1995"/>
            </a:lvl2pPr>
            <a:lvl3pPr marL="912114" indent="0" algn="ctr">
              <a:buNone/>
              <a:defRPr sz="1795"/>
            </a:lvl3pPr>
            <a:lvl4pPr marL="1368171" indent="0" algn="ctr">
              <a:buNone/>
              <a:defRPr sz="1596"/>
            </a:lvl4pPr>
            <a:lvl5pPr marL="1824228" indent="0" algn="ctr">
              <a:buNone/>
              <a:defRPr sz="1596"/>
            </a:lvl5pPr>
            <a:lvl6pPr marL="2280285" indent="0" algn="ctr">
              <a:buNone/>
              <a:defRPr sz="1596"/>
            </a:lvl6pPr>
            <a:lvl7pPr marL="2736342" indent="0" algn="ctr">
              <a:buNone/>
              <a:defRPr sz="1596"/>
            </a:lvl7pPr>
            <a:lvl8pPr marL="3192399" indent="0" algn="ctr">
              <a:buNone/>
              <a:defRPr sz="1596"/>
            </a:lvl8pPr>
            <a:lvl9pPr marL="3648456" indent="0" algn="ctr">
              <a:buNone/>
              <a:defRPr sz="1596"/>
            </a:lvl9pPr>
          </a:lstStyle>
          <a:p>
            <a:r>
              <a:rPr lang="en-US"/>
              <a:t>Click to edit Master subtitle style</a:t>
            </a:r>
          </a:p>
        </p:txBody>
      </p:sp>
      <p:sp>
        <p:nvSpPr>
          <p:cNvPr id="4" name="Date Placeholder 3"/>
          <p:cNvSpPr>
            <a:spLocks noGrp="1"/>
          </p:cNvSpPr>
          <p:nvPr>
            <p:ph type="dt" sz="half" idx="10"/>
          </p:nvPr>
        </p:nvSpPr>
        <p:spPr/>
        <p:txBody>
          <a:bodyPr/>
          <a:lstStyle/>
          <a:p>
            <a:fld id="{EF675F10-90BA-9A4B-97C5-0F6D45F15F43}" type="datetimeFigureOut">
              <a:rPr lang="en-US" smtClean="0"/>
              <a:t>7/10/2025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0415632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675F10-90BA-9A4B-97C5-0F6D45F15F43}" type="datetimeFigureOut">
              <a:rPr lang="en-US" smtClean="0"/>
              <a:t>7/10/2025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5314512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0"/>
            <a:ext cx="10515600" cy="2852737"/>
          </a:xfrm>
        </p:spPr>
        <p:txBody>
          <a:bodyPr anchor="b"/>
          <a:lstStyle>
            <a:lvl1pPr>
              <a:defRPr sz="5985"/>
            </a:lvl1pPr>
          </a:lstStyle>
          <a:p>
            <a:r>
              <a:rPr lang="en-US"/>
              <a:t>Click to edit Master title style</a:t>
            </a:r>
          </a:p>
        </p:txBody>
      </p:sp>
      <p:sp>
        <p:nvSpPr>
          <p:cNvPr id="3" name="Text Placeholder 2"/>
          <p:cNvSpPr>
            <a:spLocks noGrp="1"/>
          </p:cNvSpPr>
          <p:nvPr>
            <p:ph type="body" idx="1"/>
          </p:nvPr>
        </p:nvSpPr>
        <p:spPr>
          <a:xfrm>
            <a:off x="831850" y="4589465"/>
            <a:ext cx="10515600" cy="1500187"/>
          </a:xfrm>
        </p:spPr>
        <p:txBody>
          <a:bodyPr/>
          <a:lstStyle>
            <a:lvl1pPr marL="0" indent="0">
              <a:buNone/>
              <a:defRPr sz="2394">
                <a:solidFill>
                  <a:schemeClr val="tx1">
                    <a:tint val="75000"/>
                  </a:schemeClr>
                </a:solidFill>
              </a:defRPr>
            </a:lvl1pPr>
            <a:lvl2pPr marL="456057" indent="0">
              <a:buNone/>
              <a:defRPr sz="1995">
                <a:solidFill>
                  <a:schemeClr val="tx1">
                    <a:tint val="75000"/>
                  </a:schemeClr>
                </a:solidFill>
              </a:defRPr>
            </a:lvl2pPr>
            <a:lvl3pPr marL="912114" indent="0">
              <a:buNone/>
              <a:defRPr sz="1795">
                <a:solidFill>
                  <a:schemeClr val="tx1">
                    <a:tint val="75000"/>
                  </a:schemeClr>
                </a:solidFill>
              </a:defRPr>
            </a:lvl3pPr>
            <a:lvl4pPr marL="1368171" indent="0">
              <a:buNone/>
              <a:defRPr sz="1596">
                <a:solidFill>
                  <a:schemeClr val="tx1">
                    <a:tint val="75000"/>
                  </a:schemeClr>
                </a:solidFill>
              </a:defRPr>
            </a:lvl4pPr>
            <a:lvl5pPr marL="1824228" indent="0">
              <a:buNone/>
              <a:defRPr sz="1596">
                <a:solidFill>
                  <a:schemeClr val="tx1">
                    <a:tint val="75000"/>
                  </a:schemeClr>
                </a:solidFill>
              </a:defRPr>
            </a:lvl5pPr>
            <a:lvl6pPr marL="2280285" indent="0">
              <a:buNone/>
              <a:defRPr sz="1596">
                <a:solidFill>
                  <a:schemeClr val="tx1">
                    <a:tint val="75000"/>
                  </a:schemeClr>
                </a:solidFill>
              </a:defRPr>
            </a:lvl6pPr>
            <a:lvl7pPr marL="2736342" indent="0">
              <a:buNone/>
              <a:defRPr sz="1596">
                <a:solidFill>
                  <a:schemeClr val="tx1">
                    <a:tint val="75000"/>
                  </a:schemeClr>
                </a:solidFill>
              </a:defRPr>
            </a:lvl7pPr>
            <a:lvl8pPr marL="3192399" indent="0">
              <a:buNone/>
              <a:defRPr sz="1596">
                <a:solidFill>
                  <a:schemeClr val="tx1">
                    <a:tint val="75000"/>
                  </a:schemeClr>
                </a:solidFill>
              </a:defRPr>
            </a:lvl8pPr>
            <a:lvl9pPr marL="3648456" indent="0">
              <a:buNone/>
              <a:defRPr sz="159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675F10-90BA-9A4B-97C5-0F6D45F15F43}" type="datetimeFigureOut">
              <a:rPr lang="en-US" smtClean="0"/>
              <a:t>7/10/2025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4791335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675F10-90BA-9A4B-97C5-0F6D45F15F43}" type="datetimeFigureOut">
              <a:rPr lang="en-US" smtClean="0"/>
              <a:t>7/10/2025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5281735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675F10-90BA-9A4B-97C5-0F6D45F15F43}" type="datetimeFigureOut">
              <a:rPr lang="en-US" smtClean="0"/>
              <a:t>7/10/2025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265346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F675F10-90BA-9A4B-97C5-0F6D45F15F43}" type="datetimeFigureOut">
              <a:rPr lang="en-US" smtClean="0"/>
              <a:t>7/10/2025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142166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675F10-90BA-9A4B-97C5-0F6D45F15F43}" type="datetimeFigureOut">
              <a:rPr lang="en-US" smtClean="0"/>
              <a:t>7/10/2025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1207254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192"/>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192"/>
            </a:lvl1pPr>
            <a:lvl2pPr>
              <a:defRPr sz="2793"/>
            </a:lvl2pPr>
            <a:lvl3pPr>
              <a:defRPr sz="2394"/>
            </a:lvl3pPr>
            <a:lvl4pPr>
              <a:defRPr sz="1995"/>
            </a:lvl4pPr>
            <a:lvl5pPr>
              <a:defRPr sz="1995"/>
            </a:lvl5pPr>
            <a:lvl6pPr>
              <a:defRPr sz="1995"/>
            </a:lvl6pPr>
            <a:lvl7pPr>
              <a:defRPr sz="1995"/>
            </a:lvl7pPr>
            <a:lvl8pPr>
              <a:defRPr sz="1995"/>
            </a:lvl8pPr>
            <a:lvl9pPr>
              <a:defRPr sz="19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en-US"/>
              <a:t>Click to edit Master text styles</a:t>
            </a:r>
          </a:p>
        </p:txBody>
      </p:sp>
      <p:sp>
        <p:nvSpPr>
          <p:cNvPr id="5" name="Date Placeholder 4"/>
          <p:cNvSpPr>
            <a:spLocks noGrp="1"/>
          </p:cNvSpPr>
          <p:nvPr>
            <p:ph type="dt" sz="half" idx="10"/>
          </p:nvPr>
        </p:nvSpPr>
        <p:spPr/>
        <p:txBody>
          <a:bodyPr/>
          <a:lstStyle/>
          <a:p>
            <a:fld id="{EF675F10-90BA-9A4B-97C5-0F6D45F15F43}" type="datetimeFigureOut">
              <a:rPr lang="en-US" smtClean="0"/>
              <a:t>7/10/2025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10951717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3D04D-4DEA-4F56-BE60-1D4CDCE70C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4525EE-932B-47F9-B33F-17A011691C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0F940D-1D1C-40D3-9299-B8771D11568D}"/>
              </a:ext>
            </a:extLst>
          </p:cNvPr>
          <p:cNvSpPr>
            <a:spLocks noGrp="1"/>
          </p:cNvSpPr>
          <p:nvPr>
            <p:ph type="dt" sz="half" idx="10"/>
          </p:nvPr>
        </p:nvSpPr>
        <p:spPr/>
        <p:txBody>
          <a:bodyPr/>
          <a:lstStyle/>
          <a:p>
            <a:fld id="{470936EC-4B61-4D85-A4C7-5E9EAAEF2D66}" type="datetimeFigureOut">
              <a:rPr lang="en-US" smtClean="0"/>
              <a:t>7/10/2025</a:t>
            </a:fld>
            <a:endParaRPr lang="en-US"/>
          </a:p>
        </p:txBody>
      </p:sp>
      <p:sp>
        <p:nvSpPr>
          <p:cNvPr id="5" name="Footer Placeholder 4">
            <a:extLst>
              <a:ext uri="{FF2B5EF4-FFF2-40B4-BE49-F238E27FC236}">
                <a16:creationId xmlns:a16="http://schemas.microsoft.com/office/drawing/2014/main" id="{BD7837E1-D019-4F6A-B337-A859F41863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F397CE-2A64-43D6-93E6-4392BBCD5F64}"/>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39118772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192"/>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192"/>
            </a:lvl1pPr>
            <a:lvl2pPr marL="456057" indent="0">
              <a:buNone/>
              <a:defRPr sz="2793"/>
            </a:lvl2pPr>
            <a:lvl3pPr marL="912114" indent="0">
              <a:buNone/>
              <a:defRPr sz="2394"/>
            </a:lvl3pPr>
            <a:lvl4pPr marL="1368171" indent="0">
              <a:buNone/>
              <a:defRPr sz="1995"/>
            </a:lvl4pPr>
            <a:lvl5pPr marL="1824228" indent="0">
              <a:buNone/>
              <a:defRPr sz="1995"/>
            </a:lvl5pPr>
            <a:lvl6pPr marL="2280285" indent="0">
              <a:buNone/>
              <a:defRPr sz="1995"/>
            </a:lvl6pPr>
            <a:lvl7pPr marL="2736342" indent="0">
              <a:buNone/>
              <a:defRPr sz="1995"/>
            </a:lvl7pPr>
            <a:lvl8pPr marL="3192399" indent="0">
              <a:buNone/>
              <a:defRPr sz="1995"/>
            </a:lvl8pPr>
            <a:lvl9pPr marL="3648456" indent="0">
              <a:buNone/>
              <a:defRPr sz="1995"/>
            </a:lvl9pPr>
          </a:lstStyle>
          <a:p>
            <a:r>
              <a:rPr lang="en-US"/>
              <a:t>Click icon to add picture</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en-US"/>
              <a:t>Click to edit Master text styles</a:t>
            </a:r>
          </a:p>
        </p:txBody>
      </p:sp>
      <p:sp>
        <p:nvSpPr>
          <p:cNvPr id="5" name="Date Placeholder 4"/>
          <p:cNvSpPr>
            <a:spLocks noGrp="1"/>
          </p:cNvSpPr>
          <p:nvPr>
            <p:ph type="dt" sz="half" idx="10"/>
          </p:nvPr>
        </p:nvSpPr>
        <p:spPr/>
        <p:txBody>
          <a:bodyPr/>
          <a:lstStyle/>
          <a:p>
            <a:fld id="{EF675F10-90BA-9A4B-97C5-0F6D45F15F43}" type="datetimeFigureOut">
              <a:rPr lang="en-US" smtClean="0"/>
              <a:t>7/10/2025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4899936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675F10-90BA-9A4B-97C5-0F6D45F15F43}" type="datetimeFigureOut">
              <a:rPr lang="en-US" smtClean="0"/>
              <a:t>7/10/2025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4208176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675F10-90BA-9A4B-97C5-0F6D45F15F43}" type="datetimeFigureOut">
              <a:rPr lang="en-US" smtClean="0"/>
              <a:t>7/10/2025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2520584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22892-3963-932E-CAC5-D22396161C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EC0B48-45C1-2F7F-6F06-78B21EC12E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0087DB-C506-AC1E-1B8B-8623860B149A}"/>
              </a:ext>
            </a:extLst>
          </p:cNvPr>
          <p:cNvSpPr>
            <a:spLocks noGrp="1"/>
          </p:cNvSpPr>
          <p:nvPr>
            <p:ph type="dt" sz="half" idx="10"/>
          </p:nvPr>
        </p:nvSpPr>
        <p:spPr/>
        <p:txBody>
          <a:bodyPr/>
          <a:lstStyle/>
          <a:p>
            <a:fld id="{50C3853C-0ABA-4CA4-8950-F4B459562918}" type="datetimeFigureOut">
              <a:rPr lang="en-US" smtClean="0"/>
              <a:t>7/10/2025</a:t>
            </a:fld>
            <a:endParaRPr lang="en-US"/>
          </a:p>
        </p:txBody>
      </p:sp>
      <p:sp>
        <p:nvSpPr>
          <p:cNvPr id="5" name="Footer Placeholder 4">
            <a:extLst>
              <a:ext uri="{FF2B5EF4-FFF2-40B4-BE49-F238E27FC236}">
                <a16:creationId xmlns:a16="http://schemas.microsoft.com/office/drawing/2014/main" id="{79EB0C79-587A-2091-3E66-CC35A9C556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521A3E-601E-95E1-A6B3-A4E65F3C124B}"/>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4939719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2C2DB-2BE3-9F69-1E19-100FF148A4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01D4E2-5E85-F772-9666-7F2BEF679B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604C93-5421-2187-3B81-A2C74DE74582}"/>
              </a:ext>
            </a:extLst>
          </p:cNvPr>
          <p:cNvSpPr>
            <a:spLocks noGrp="1"/>
          </p:cNvSpPr>
          <p:nvPr>
            <p:ph type="dt" sz="half" idx="10"/>
          </p:nvPr>
        </p:nvSpPr>
        <p:spPr/>
        <p:txBody>
          <a:bodyPr/>
          <a:lstStyle/>
          <a:p>
            <a:fld id="{50C3853C-0ABA-4CA4-8950-F4B459562918}" type="datetimeFigureOut">
              <a:rPr lang="en-US" smtClean="0"/>
              <a:t>7/10/2025</a:t>
            </a:fld>
            <a:endParaRPr lang="en-US"/>
          </a:p>
        </p:txBody>
      </p:sp>
      <p:sp>
        <p:nvSpPr>
          <p:cNvPr id="5" name="Footer Placeholder 4">
            <a:extLst>
              <a:ext uri="{FF2B5EF4-FFF2-40B4-BE49-F238E27FC236}">
                <a16:creationId xmlns:a16="http://schemas.microsoft.com/office/drawing/2014/main" id="{2337F885-7A4F-1FFF-B5FB-671B859C6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17547F-2A46-5CE3-0198-2DE551BC22B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0831860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2C576-170C-3C05-1145-E885F88697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98BF4C-F003-64EF-1763-7C7A8424C1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A93E41-C0EA-BF1E-5B5A-A770CEFA1C7D}"/>
              </a:ext>
            </a:extLst>
          </p:cNvPr>
          <p:cNvSpPr>
            <a:spLocks noGrp="1"/>
          </p:cNvSpPr>
          <p:nvPr>
            <p:ph type="dt" sz="half" idx="10"/>
          </p:nvPr>
        </p:nvSpPr>
        <p:spPr/>
        <p:txBody>
          <a:bodyPr/>
          <a:lstStyle/>
          <a:p>
            <a:fld id="{50C3853C-0ABA-4CA4-8950-F4B459562918}" type="datetimeFigureOut">
              <a:rPr lang="en-US" smtClean="0"/>
              <a:t>7/10/2025</a:t>
            </a:fld>
            <a:endParaRPr lang="en-US"/>
          </a:p>
        </p:txBody>
      </p:sp>
      <p:sp>
        <p:nvSpPr>
          <p:cNvPr id="5" name="Footer Placeholder 4">
            <a:extLst>
              <a:ext uri="{FF2B5EF4-FFF2-40B4-BE49-F238E27FC236}">
                <a16:creationId xmlns:a16="http://schemas.microsoft.com/office/drawing/2014/main" id="{B623DB76-6F52-B6D0-70E7-F8461B4EA0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752288-C7DF-9A14-8736-D68564484228}"/>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40761825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B5205-7CA0-A486-019F-A993E4A40C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A9FA39-479C-B22E-7D01-2882E98804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94006F-7C3C-FFEB-84D6-C468D5FC3C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D2AAFD-CC2A-EBFF-16FF-DC26A6221CC8}"/>
              </a:ext>
            </a:extLst>
          </p:cNvPr>
          <p:cNvSpPr>
            <a:spLocks noGrp="1"/>
          </p:cNvSpPr>
          <p:nvPr>
            <p:ph type="dt" sz="half" idx="10"/>
          </p:nvPr>
        </p:nvSpPr>
        <p:spPr/>
        <p:txBody>
          <a:bodyPr/>
          <a:lstStyle/>
          <a:p>
            <a:fld id="{50C3853C-0ABA-4CA4-8950-F4B459562918}" type="datetimeFigureOut">
              <a:rPr lang="en-US" smtClean="0"/>
              <a:t>7/10/2025</a:t>
            </a:fld>
            <a:endParaRPr lang="en-US"/>
          </a:p>
        </p:txBody>
      </p:sp>
      <p:sp>
        <p:nvSpPr>
          <p:cNvPr id="6" name="Footer Placeholder 5">
            <a:extLst>
              <a:ext uri="{FF2B5EF4-FFF2-40B4-BE49-F238E27FC236}">
                <a16:creationId xmlns:a16="http://schemas.microsoft.com/office/drawing/2014/main" id="{273F66F9-21DF-201F-EFB8-A0FB34E5C0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818729-8AED-22E4-6A7E-0F28E571274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8310101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D1B62-B429-4C23-02F8-A40DF9D9F0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695705-72D5-C15E-6540-631F5C5F96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08612F-1F13-52BD-AE1E-978699633D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93790A-FF7C-A528-8F0C-D70BC9B143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BAEF71-D218-B6E8-DE2F-64EBB34FEE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203275-EF89-3BBC-F3E8-AB4D15FA2CC5}"/>
              </a:ext>
            </a:extLst>
          </p:cNvPr>
          <p:cNvSpPr>
            <a:spLocks noGrp="1"/>
          </p:cNvSpPr>
          <p:nvPr>
            <p:ph type="dt" sz="half" idx="10"/>
          </p:nvPr>
        </p:nvSpPr>
        <p:spPr/>
        <p:txBody>
          <a:bodyPr/>
          <a:lstStyle/>
          <a:p>
            <a:fld id="{50C3853C-0ABA-4CA4-8950-F4B459562918}" type="datetimeFigureOut">
              <a:rPr lang="en-US" smtClean="0"/>
              <a:t>7/10/2025</a:t>
            </a:fld>
            <a:endParaRPr lang="en-US"/>
          </a:p>
        </p:txBody>
      </p:sp>
      <p:sp>
        <p:nvSpPr>
          <p:cNvPr id="8" name="Footer Placeholder 7">
            <a:extLst>
              <a:ext uri="{FF2B5EF4-FFF2-40B4-BE49-F238E27FC236}">
                <a16:creationId xmlns:a16="http://schemas.microsoft.com/office/drawing/2014/main" id="{ED0CB9E5-2320-BDEF-6FB4-21F42A3AA0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C50A11-9842-CDE6-57C9-13A9E7FAF1F1}"/>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369483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1CDF4-5C07-DA4C-CEA6-9C10E98D4E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09E8C-FBB4-204C-9144-7C5285A68CF1}"/>
              </a:ext>
            </a:extLst>
          </p:cNvPr>
          <p:cNvSpPr>
            <a:spLocks noGrp="1"/>
          </p:cNvSpPr>
          <p:nvPr>
            <p:ph type="dt" sz="half" idx="10"/>
          </p:nvPr>
        </p:nvSpPr>
        <p:spPr/>
        <p:txBody>
          <a:bodyPr/>
          <a:lstStyle/>
          <a:p>
            <a:fld id="{50C3853C-0ABA-4CA4-8950-F4B459562918}" type="datetimeFigureOut">
              <a:rPr lang="en-US" smtClean="0"/>
              <a:t>7/10/2025</a:t>
            </a:fld>
            <a:endParaRPr lang="en-US"/>
          </a:p>
        </p:txBody>
      </p:sp>
      <p:sp>
        <p:nvSpPr>
          <p:cNvPr id="4" name="Footer Placeholder 3">
            <a:extLst>
              <a:ext uri="{FF2B5EF4-FFF2-40B4-BE49-F238E27FC236}">
                <a16:creationId xmlns:a16="http://schemas.microsoft.com/office/drawing/2014/main" id="{65150222-CB1D-CA14-2514-4C5A7261EE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50661F-6F0F-3C4C-DEA7-3E3DEEF0266D}"/>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4588229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7CB3BB-D2B4-4FB4-B5E7-76E935F5B540}"/>
              </a:ext>
            </a:extLst>
          </p:cNvPr>
          <p:cNvSpPr>
            <a:spLocks noGrp="1"/>
          </p:cNvSpPr>
          <p:nvPr>
            <p:ph type="dt" sz="half" idx="10"/>
          </p:nvPr>
        </p:nvSpPr>
        <p:spPr/>
        <p:txBody>
          <a:bodyPr/>
          <a:lstStyle/>
          <a:p>
            <a:fld id="{50C3853C-0ABA-4CA4-8950-F4B459562918}" type="datetimeFigureOut">
              <a:rPr lang="en-US" smtClean="0"/>
              <a:t>7/10/2025</a:t>
            </a:fld>
            <a:endParaRPr lang="en-US"/>
          </a:p>
        </p:txBody>
      </p:sp>
      <p:sp>
        <p:nvSpPr>
          <p:cNvPr id="3" name="Footer Placeholder 2">
            <a:extLst>
              <a:ext uri="{FF2B5EF4-FFF2-40B4-BE49-F238E27FC236}">
                <a16:creationId xmlns:a16="http://schemas.microsoft.com/office/drawing/2014/main" id="{7E9AD340-DF42-A777-BB3B-322EEC90A5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51138D-1CD8-52BB-0E8E-4C9D7EA6188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843617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D3CF7-7F5D-4402-BAD3-53F32FEA87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2E91FE3-38DE-489C-A2D6-0BD4E10777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B44088-DD26-48E8-B53C-82DEA4E94B30}"/>
              </a:ext>
            </a:extLst>
          </p:cNvPr>
          <p:cNvSpPr>
            <a:spLocks noGrp="1"/>
          </p:cNvSpPr>
          <p:nvPr>
            <p:ph type="dt" sz="half" idx="10"/>
          </p:nvPr>
        </p:nvSpPr>
        <p:spPr/>
        <p:txBody>
          <a:bodyPr/>
          <a:lstStyle/>
          <a:p>
            <a:fld id="{470936EC-4B61-4D85-A4C7-5E9EAAEF2D66}" type="datetimeFigureOut">
              <a:rPr lang="en-US" smtClean="0"/>
              <a:t>7/10/2025</a:t>
            </a:fld>
            <a:endParaRPr lang="en-US"/>
          </a:p>
        </p:txBody>
      </p:sp>
      <p:sp>
        <p:nvSpPr>
          <p:cNvPr id="5" name="Footer Placeholder 4">
            <a:extLst>
              <a:ext uri="{FF2B5EF4-FFF2-40B4-BE49-F238E27FC236}">
                <a16:creationId xmlns:a16="http://schemas.microsoft.com/office/drawing/2014/main" id="{4F7219F3-FA4C-4F04-BE10-50474AA7E7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B2D283-2D6D-4EC9-BFF9-35ED2D6D1A1C}"/>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3059314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D1062-984B-C475-FF18-E8A3C18A64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1C2C24-AA7B-CEC4-8B36-3AD03E7CD7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702A7D-6B45-674A-812A-E1D8CCEABA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6958C0-D16C-6294-22AA-0564D6B069E7}"/>
              </a:ext>
            </a:extLst>
          </p:cNvPr>
          <p:cNvSpPr>
            <a:spLocks noGrp="1"/>
          </p:cNvSpPr>
          <p:nvPr>
            <p:ph type="dt" sz="half" idx="10"/>
          </p:nvPr>
        </p:nvSpPr>
        <p:spPr/>
        <p:txBody>
          <a:bodyPr/>
          <a:lstStyle/>
          <a:p>
            <a:fld id="{50C3853C-0ABA-4CA4-8950-F4B459562918}" type="datetimeFigureOut">
              <a:rPr lang="en-US" smtClean="0"/>
              <a:t>7/10/2025</a:t>
            </a:fld>
            <a:endParaRPr lang="en-US"/>
          </a:p>
        </p:txBody>
      </p:sp>
      <p:sp>
        <p:nvSpPr>
          <p:cNvPr id="6" name="Footer Placeholder 5">
            <a:extLst>
              <a:ext uri="{FF2B5EF4-FFF2-40B4-BE49-F238E27FC236}">
                <a16:creationId xmlns:a16="http://schemas.microsoft.com/office/drawing/2014/main" id="{3F22A660-B670-AAE0-F2B2-F6C2D4CB1E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863807-DCC5-4F35-B639-46A9145E1FE3}"/>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6188069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7DF7D-8E43-7023-CE4C-0EDEF19847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97E8E7-FAB1-9E2E-9613-1422020B40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97669D-500C-7696-0AF5-4128720858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316723-BCD5-7126-BE3F-571A136EB196}"/>
              </a:ext>
            </a:extLst>
          </p:cNvPr>
          <p:cNvSpPr>
            <a:spLocks noGrp="1"/>
          </p:cNvSpPr>
          <p:nvPr>
            <p:ph type="dt" sz="half" idx="10"/>
          </p:nvPr>
        </p:nvSpPr>
        <p:spPr/>
        <p:txBody>
          <a:bodyPr/>
          <a:lstStyle/>
          <a:p>
            <a:fld id="{50C3853C-0ABA-4CA4-8950-F4B459562918}" type="datetimeFigureOut">
              <a:rPr lang="en-US" smtClean="0"/>
              <a:t>7/10/2025</a:t>
            </a:fld>
            <a:endParaRPr lang="en-US"/>
          </a:p>
        </p:txBody>
      </p:sp>
      <p:sp>
        <p:nvSpPr>
          <p:cNvPr id="6" name="Footer Placeholder 5">
            <a:extLst>
              <a:ext uri="{FF2B5EF4-FFF2-40B4-BE49-F238E27FC236}">
                <a16:creationId xmlns:a16="http://schemas.microsoft.com/office/drawing/2014/main" id="{9531C56F-279F-332E-B66F-D00264DAA0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81EE55-8AB2-7AF3-133A-2727AE29FFF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7759299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F6B3C-8628-E1FA-2F7C-217A5AE9A0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78C4B5-DF76-6751-A571-B4E56E301D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E56B1C-F189-46FA-A9B2-6E3F5FF62A5F}"/>
              </a:ext>
            </a:extLst>
          </p:cNvPr>
          <p:cNvSpPr>
            <a:spLocks noGrp="1"/>
          </p:cNvSpPr>
          <p:nvPr>
            <p:ph type="dt" sz="half" idx="10"/>
          </p:nvPr>
        </p:nvSpPr>
        <p:spPr/>
        <p:txBody>
          <a:bodyPr/>
          <a:lstStyle/>
          <a:p>
            <a:fld id="{50C3853C-0ABA-4CA4-8950-F4B459562918}" type="datetimeFigureOut">
              <a:rPr lang="en-US" smtClean="0"/>
              <a:t>7/10/2025</a:t>
            </a:fld>
            <a:endParaRPr lang="en-US"/>
          </a:p>
        </p:txBody>
      </p:sp>
      <p:sp>
        <p:nvSpPr>
          <p:cNvPr id="5" name="Footer Placeholder 4">
            <a:extLst>
              <a:ext uri="{FF2B5EF4-FFF2-40B4-BE49-F238E27FC236}">
                <a16:creationId xmlns:a16="http://schemas.microsoft.com/office/drawing/2014/main" id="{0849B983-B159-9B86-88BA-4FDF5A32D5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3D92CF-1F35-2E42-BA3C-53D9DF8026C5}"/>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0114500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2B5B5C-8167-A66E-214D-952DFC4A22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1FE085-2CDE-74D2-D757-AB01B06C2A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64C8A-537E-1CDF-C862-BCA4A15B8F35}"/>
              </a:ext>
            </a:extLst>
          </p:cNvPr>
          <p:cNvSpPr>
            <a:spLocks noGrp="1"/>
          </p:cNvSpPr>
          <p:nvPr>
            <p:ph type="dt" sz="half" idx="10"/>
          </p:nvPr>
        </p:nvSpPr>
        <p:spPr/>
        <p:txBody>
          <a:bodyPr/>
          <a:lstStyle/>
          <a:p>
            <a:fld id="{50C3853C-0ABA-4CA4-8950-F4B459562918}" type="datetimeFigureOut">
              <a:rPr lang="en-US" smtClean="0"/>
              <a:t>7/10/2025</a:t>
            </a:fld>
            <a:endParaRPr lang="en-US"/>
          </a:p>
        </p:txBody>
      </p:sp>
      <p:sp>
        <p:nvSpPr>
          <p:cNvPr id="5" name="Footer Placeholder 4">
            <a:extLst>
              <a:ext uri="{FF2B5EF4-FFF2-40B4-BE49-F238E27FC236}">
                <a16:creationId xmlns:a16="http://schemas.microsoft.com/office/drawing/2014/main" id="{4BC4A0B8-C51A-E3AA-C238-97EE9C44E6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FBF244-5945-FDD0-EDF5-ED651C6C13EE}"/>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1038749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E02E7-FCC1-97AA-D917-0BD2D65C49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159750-1DB3-2DFF-B5D2-81B70F955C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A3C8A8C-8E4E-8306-9187-960587FA0B35}"/>
              </a:ext>
            </a:extLst>
          </p:cNvPr>
          <p:cNvSpPr>
            <a:spLocks noGrp="1"/>
          </p:cNvSpPr>
          <p:nvPr>
            <p:ph type="dt" sz="half" idx="10"/>
          </p:nvPr>
        </p:nvSpPr>
        <p:spPr/>
        <p:txBody>
          <a:bodyPr/>
          <a:lstStyle/>
          <a:p>
            <a:fld id="{B5B8BBCF-CFF3-4032-90A3-928442E84C23}" type="datetimeFigureOut">
              <a:rPr lang="en-US" smtClean="0"/>
              <a:t>7/10/2025</a:t>
            </a:fld>
            <a:endParaRPr lang="en-US"/>
          </a:p>
        </p:txBody>
      </p:sp>
      <p:sp>
        <p:nvSpPr>
          <p:cNvPr id="5" name="Footer Placeholder 4">
            <a:extLst>
              <a:ext uri="{FF2B5EF4-FFF2-40B4-BE49-F238E27FC236}">
                <a16:creationId xmlns:a16="http://schemas.microsoft.com/office/drawing/2014/main" id="{20F7AF90-785C-20FE-DE34-FB6C67579F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1E0035-8980-4982-8F32-DD510712739B}"/>
              </a:ext>
            </a:extLst>
          </p:cNvPr>
          <p:cNvSpPr>
            <a:spLocks noGrp="1"/>
          </p:cNvSpPr>
          <p:nvPr>
            <p:ph type="sldNum" sz="quarter" idx="12"/>
          </p:nvPr>
        </p:nvSpPr>
        <p:spPr/>
        <p:txBody>
          <a:bodyPr/>
          <a:lstStyle/>
          <a:p>
            <a:fld id="{580918F7-2610-40DB-8D40-E5E88269BD0C}" type="slidenum">
              <a:rPr lang="en-US" smtClean="0"/>
              <a:t>‹#›</a:t>
            </a:fld>
            <a:endParaRPr lang="en-US"/>
          </a:p>
        </p:txBody>
      </p:sp>
    </p:spTree>
    <p:extLst>
      <p:ext uri="{BB962C8B-B14F-4D97-AF65-F5344CB8AC3E}">
        <p14:creationId xmlns:p14="http://schemas.microsoft.com/office/powerpoint/2010/main" val="24330067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8694F-6627-D471-7D89-34263C2FC6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EFB929-B869-2813-B7EA-74DDD052E4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7EA110-F739-2441-596A-B01B460EEDB7}"/>
              </a:ext>
            </a:extLst>
          </p:cNvPr>
          <p:cNvSpPr>
            <a:spLocks noGrp="1"/>
          </p:cNvSpPr>
          <p:nvPr>
            <p:ph type="dt" sz="half" idx="10"/>
          </p:nvPr>
        </p:nvSpPr>
        <p:spPr/>
        <p:txBody>
          <a:bodyPr/>
          <a:lstStyle/>
          <a:p>
            <a:fld id="{B5B8BBCF-CFF3-4032-90A3-928442E84C23}" type="datetimeFigureOut">
              <a:rPr lang="en-US" smtClean="0"/>
              <a:t>7/10/2025</a:t>
            </a:fld>
            <a:endParaRPr lang="en-US"/>
          </a:p>
        </p:txBody>
      </p:sp>
      <p:sp>
        <p:nvSpPr>
          <p:cNvPr id="5" name="Footer Placeholder 4">
            <a:extLst>
              <a:ext uri="{FF2B5EF4-FFF2-40B4-BE49-F238E27FC236}">
                <a16:creationId xmlns:a16="http://schemas.microsoft.com/office/drawing/2014/main" id="{8391EAAC-ABC3-99BF-C67F-B4D3D5C186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6FFE48-20C4-9E69-CE90-941C57A2D3FC}"/>
              </a:ext>
            </a:extLst>
          </p:cNvPr>
          <p:cNvSpPr>
            <a:spLocks noGrp="1"/>
          </p:cNvSpPr>
          <p:nvPr>
            <p:ph type="sldNum" sz="quarter" idx="12"/>
          </p:nvPr>
        </p:nvSpPr>
        <p:spPr/>
        <p:txBody>
          <a:bodyPr/>
          <a:lstStyle/>
          <a:p>
            <a:fld id="{580918F7-2610-40DB-8D40-E5E88269BD0C}" type="slidenum">
              <a:rPr lang="en-US" smtClean="0"/>
              <a:t>‹#›</a:t>
            </a:fld>
            <a:endParaRPr lang="en-US"/>
          </a:p>
        </p:txBody>
      </p:sp>
    </p:spTree>
    <p:extLst>
      <p:ext uri="{BB962C8B-B14F-4D97-AF65-F5344CB8AC3E}">
        <p14:creationId xmlns:p14="http://schemas.microsoft.com/office/powerpoint/2010/main" val="21444695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688DF-72EB-0F09-454C-F0DA3461D1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46548C0-FD91-6EC2-D45D-27AA07830BC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881B89-E8FE-B6D6-5E5A-3E4CCA7FA76F}"/>
              </a:ext>
            </a:extLst>
          </p:cNvPr>
          <p:cNvSpPr>
            <a:spLocks noGrp="1"/>
          </p:cNvSpPr>
          <p:nvPr>
            <p:ph type="dt" sz="half" idx="10"/>
          </p:nvPr>
        </p:nvSpPr>
        <p:spPr/>
        <p:txBody>
          <a:bodyPr/>
          <a:lstStyle/>
          <a:p>
            <a:fld id="{B5B8BBCF-CFF3-4032-90A3-928442E84C23}" type="datetimeFigureOut">
              <a:rPr lang="en-US" smtClean="0"/>
              <a:t>7/10/2025</a:t>
            </a:fld>
            <a:endParaRPr lang="en-US"/>
          </a:p>
        </p:txBody>
      </p:sp>
      <p:sp>
        <p:nvSpPr>
          <p:cNvPr id="5" name="Footer Placeholder 4">
            <a:extLst>
              <a:ext uri="{FF2B5EF4-FFF2-40B4-BE49-F238E27FC236}">
                <a16:creationId xmlns:a16="http://schemas.microsoft.com/office/drawing/2014/main" id="{0E4C0927-1887-7FDE-017B-09A62DF3D3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74408C-1967-EAD5-D770-499ADFFBDEF1}"/>
              </a:ext>
            </a:extLst>
          </p:cNvPr>
          <p:cNvSpPr>
            <a:spLocks noGrp="1"/>
          </p:cNvSpPr>
          <p:nvPr>
            <p:ph type="sldNum" sz="quarter" idx="12"/>
          </p:nvPr>
        </p:nvSpPr>
        <p:spPr/>
        <p:txBody>
          <a:bodyPr/>
          <a:lstStyle/>
          <a:p>
            <a:fld id="{580918F7-2610-40DB-8D40-E5E88269BD0C}" type="slidenum">
              <a:rPr lang="en-US" smtClean="0"/>
              <a:t>‹#›</a:t>
            </a:fld>
            <a:endParaRPr lang="en-US"/>
          </a:p>
        </p:txBody>
      </p:sp>
    </p:spTree>
    <p:extLst>
      <p:ext uri="{BB962C8B-B14F-4D97-AF65-F5344CB8AC3E}">
        <p14:creationId xmlns:p14="http://schemas.microsoft.com/office/powerpoint/2010/main" val="37141755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ABC35-D3DA-9CA9-3FA3-636CE69BDF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046E23-B150-688E-D36B-0C1817FD1E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D05AB3-82C4-7268-AC2C-482226FD57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0976EC-CD97-CB4F-8DC9-7DBC29ED7047}"/>
              </a:ext>
            </a:extLst>
          </p:cNvPr>
          <p:cNvSpPr>
            <a:spLocks noGrp="1"/>
          </p:cNvSpPr>
          <p:nvPr>
            <p:ph type="dt" sz="half" idx="10"/>
          </p:nvPr>
        </p:nvSpPr>
        <p:spPr/>
        <p:txBody>
          <a:bodyPr/>
          <a:lstStyle/>
          <a:p>
            <a:fld id="{B5B8BBCF-CFF3-4032-90A3-928442E84C23}" type="datetimeFigureOut">
              <a:rPr lang="en-US" smtClean="0"/>
              <a:t>7/10/2025</a:t>
            </a:fld>
            <a:endParaRPr lang="en-US"/>
          </a:p>
        </p:txBody>
      </p:sp>
      <p:sp>
        <p:nvSpPr>
          <p:cNvPr id="6" name="Footer Placeholder 5">
            <a:extLst>
              <a:ext uri="{FF2B5EF4-FFF2-40B4-BE49-F238E27FC236}">
                <a16:creationId xmlns:a16="http://schemas.microsoft.com/office/drawing/2014/main" id="{E794A4B4-80A3-3042-4439-7DE92BFC01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7EC8AB-8F60-CC5F-BA2E-B2F7C30B6C03}"/>
              </a:ext>
            </a:extLst>
          </p:cNvPr>
          <p:cNvSpPr>
            <a:spLocks noGrp="1"/>
          </p:cNvSpPr>
          <p:nvPr>
            <p:ph type="sldNum" sz="quarter" idx="12"/>
          </p:nvPr>
        </p:nvSpPr>
        <p:spPr/>
        <p:txBody>
          <a:bodyPr/>
          <a:lstStyle/>
          <a:p>
            <a:fld id="{580918F7-2610-40DB-8D40-E5E88269BD0C}" type="slidenum">
              <a:rPr lang="en-US" smtClean="0"/>
              <a:t>‹#›</a:t>
            </a:fld>
            <a:endParaRPr lang="en-US"/>
          </a:p>
        </p:txBody>
      </p:sp>
    </p:spTree>
    <p:extLst>
      <p:ext uri="{BB962C8B-B14F-4D97-AF65-F5344CB8AC3E}">
        <p14:creationId xmlns:p14="http://schemas.microsoft.com/office/powerpoint/2010/main" val="1826958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57EA9-9C9D-50F7-9994-A0B176906A0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D64C38E-3A3C-30CE-0132-1E7E4D0BE2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F64243-3921-1FE1-58E2-DB6698F8CB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879C6E-6052-2C10-F05E-1C4DAA7436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39E299-9487-9270-C899-D1EC6684999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B55B5B-7C2D-0AF8-D566-CE484913B923}"/>
              </a:ext>
            </a:extLst>
          </p:cNvPr>
          <p:cNvSpPr>
            <a:spLocks noGrp="1"/>
          </p:cNvSpPr>
          <p:nvPr>
            <p:ph type="dt" sz="half" idx="10"/>
          </p:nvPr>
        </p:nvSpPr>
        <p:spPr/>
        <p:txBody>
          <a:bodyPr/>
          <a:lstStyle/>
          <a:p>
            <a:fld id="{B5B8BBCF-CFF3-4032-90A3-928442E84C23}" type="datetimeFigureOut">
              <a:rPr lang="en-US" smtClean="0"/>
              <a:t>7/10/2025</a:t>
            </a:fld>
            <a:endParaRPr lang="en-US"/>
          </a:p>
        </p:txBody>
      </p:sp>
      <p:sp>
        <p:nvSpPr>
          <p:cNvPr id="8" name="Footer Placeholder 7">
            <a:extLst>
              <a:ext uri="{FF2B5EF4-FFF2-40B4-BE49-F238E27FC236}">
                <a16:creationId xmlns:a16="http://schemas.microsoft.com/office/drawing/2014/main" id="{8A11B494-E6ED-09BA-FD5D-67518EDFF4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13BF132-CC17-4E72-CEBC-F1D7723ABFA1}"/>
              </a:ext>
            </a:extLst>
          </p:cNvPr>
          <p:cNvSpPr>
            <a:spLocks noGrp="1"/>
          </p:cNvSpPr>
          <p:nvPr>
            <p:ph type="sldNum" sz="quarter" idx="12"/>
          </p:nvPr>
        </p:nvSpPr>
        <p:spPr/>
        <p:txBody>
          <a:bodyPr/>
          <a:lstStyle/>
          <a:p>
            <a:fld id="{580918F7-2610-40DB-8D40-E5E88269BD0C}" type="slidenum">
              <a:rPr lang="en-US" smtClean="0"/>
              <a:t>‹#›</a:t>
            </a:fld>
            <a:endParaRPr lang="en-US"/>
          </a:p>
        </p:txBody>
      </p:sp>
    </p:spTree>
    <p:extLst>
      <p:ext uri="{BB962C8B-B14F-4D97-AF65-F5344CB8AC3E}">
        <p14:creationId xmlns:p14="http://schemas.microsoft.com/office/powerpoint/2010/main" val="38560504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F6EE5-F609-D9EC-3516-EA92CCABAE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9D2AD9-935F-3B60-6CFD-ADADCCC7962E}"/>
              </a:ext>
            </a:extLst>
          </p:cNvPr>
          <p:cNvSpPr>
            <a:spLocks noGrp="1"/>
          </p:cNvSpPr>
          <p:nvPr>
            <p:ph type="dt" sz="half" idx="10"/>
          </p:nvPr>
        </p:nvSpPr>
        <p:spPr/>
        <p:txBody>
          <a:bodyPr/>
          <a:lstStyle/>
          <a:p>
            <a:fld id="{B5B8BBCF-CFF3-4032-90A3-928442E84C23}" type="datetimeFigureOut">
              <a:rPr lang="en-US" smtClean="0"/>
              <a:t>7/10/2025</a:t>
            </a:fld>
            <a:endParaRPr lang="en-US"/>
          </a:p>
        </p:txBody>
      </p:sp>
      <p:sp>
        <p:nvSpPr>
          <p:cNvPr id="4" name="Footer Placeholder 3">
            <a:extLst>
              <a:ext uri="{FF2B5EF4-FFF2-40B4-BE49-F238E27FC236}">
                <a16:creationId xmlns:a16="http://schemas.microsoft.com/office/drawing/2014/main" id="{47EBC2B4-419B-1B9F-E3B8-4179CB954DA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0349C3-D17B-940C-0518-2B5E4CD0F12F}"/>
              </a:ext>
            </a:extLst>
          </p:cNvPr>
          <p:cNvSpPr>
            <a:spLocks noGrp="1"/>
          </p:cNvSpPr>
          <p:nvPr>
            <p:ph type="sldNum" sz="quarter" idx="12"/>
          </p:nvPr>
        </p:nvSpPr>
        <p:spPr/>
        <p:txBody>
          <a:bodyPr/>
          <a:lstStyle/>
          <a:p>
            <a:fld id="{580918F7-2610-40DB-8D40-E5E88269BD0C}" type="slidenum">
              <a:rPr lang="en-US" smtClean="0"/>
              <a:t>‹#›</a:t>
            </a:fld>
            <a:endParaRPr lang="en-US"/>
          </a:p>
        </p:txBody>
      </p:sp>
    </p:spTree>
    <p:extLst>
      <p:ext uri="{BB962C8B-B14F-4D97-AF65-F5344CB8AC3E}">
        <p14:creationId xmlns:p14="http://schemas.microsoft.com/office/powerpoint/2010/main" val="4025101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C2F86-F1EB-4933-91B2-CFFD2E33E4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A4A943-237B-4507-B569-658467C2D0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F1B77E-3938-407A-80B5-FD07E1F7ED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78A219-34E2-4E72-9E66-71C5C6045FEE}"/>
              </a:ext>
            </a:extLst>
          </p:cNvPr>
          <p:cNvSpPr>
            <a:spLocks noGrp="1"/>
          </p:cNvSpPr>
          <p:nvPr>
            <p:ph type="dt" sz="half" idx="10"/>
          </p:nvPr>
        </p:nvSpPr>
        <p:spPr/>
        <p:txBody>
          <a:bodyPr/>
          <a:lstStyle/>
          <a:p>
            <a:fld id="{470936EC-4B61-4D85-A4C7-5E9EAAEF2D66}" type="datetimeFigureOut">
              <a:rPr lang="en-US" smtClean="0"/>
              <a:t>7/10/2025</a:t>
            </a:fld>
            <a:endParaRPr lang="en-US"/>
          </a:p>
        </p:txBody>
      </p:sp>
      <p:sp>
        <p:nvSpPr>
          <p:cNvPr id="6" name="Footer Placeholder 5">
            <a:extLst>
              <a:ext uri="{FF2B5EF4-FFF2-40B4-BE49-F238E27FC236}">
                <a16:creationId xmlns:a16="http://schemas.microsoft.com/office/drawing/2014/main" id="{68DC09B3-1B42-49BD-BBEF-D4FD521B04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5CC296-CACA-49AA-83FD-254C38B6C693}"/>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34490945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14080E-F580-347F-182C-92382471D129}"/>
              </a:ext>
            </a:extLst>
          </p:cNvPr>
          <p:cNvSpPr>
            <a:spLocks noGrp="1"/>
          </p:cNvSpPr>
          <p:nvPr>
            <p:ph type="dt" sz="half" idx="10"/>
          </p:nvPr>
        </p:nvSpPr>
        <p:spPr/>
        <p:txBody>
          <a:bodyPr/>
          <a:lstStyle/>
          <a:p>
            <a:fld id="{B5B8BBCF-CFF3-4032-90A3-928442E84C23}" type="datetimeFigureOut">
              <a:rPr lang="en-US" smtClean="0"/>
              <a:t>7/10/2025</a:t>
            </a:fld>
            <a:endParaRPr lang="en-US"/>
          </a:p>
        </p:txBody>
      </p:sp>
      <p:sp>
        <p:nvSpPr>
          <p:cNvPr id="3" name="Footer Placeholder 2">
            <a:extLst>
              <a:ext uri="{FF2B5EF4-FFF2-40B4-BE49-F238E27FC236}">
                <a16:creationId xmlns:a16="http://schemas.microsoft.com/office/drawing/2014/main" id="{76507DCA-9086-7500-47DC-54EEF19E95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8045124-CDF5-F73C-C0C3-648701E1652D}"/>
              </a:ext>
            </a:extLst>
          </p:cNvPr>
          <p:cNvSpPr>
            <a:spLocks noGrp="1"/>
          </p:cNvSpPr>
          <p:nvPr>
            <p:ph type="sldNum" sz="quarter" idx="12"/>
          </p:nvPr>
        </p:nvSpPr>
        <p:spPr/>
        <p:txBody>
          <a:bodyPr/>
          <a:lstStyle/>
          <a:p>
            <a:fld id="{580918F7-2610-40DB-8D40-E5E88269BD0C}" type="slidenum">
              <a:rPr lang="en-US" smtClean="0"/>
              <a:t>‹#›</a:t>
            </a:fld>
            <a:endParaRPr lang="en-US"/>
          </a:p>
        </p:txBody>
      </p:sp>
    </p:spTree>
    <p:extLst>
      <p:ext uri="{BB962C8B-B14F-4D97-AF65-F5344CB8AC3E}">
        <p14:creationId xmlns:p14="http://schemas.microsoft.com/office/powerpoint/2010/main" val="14730934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7A72D-174A-5DA6-931D-87B0E1E3B4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09EC27-A514-20A0-E980-AF326D1729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37FF02-DE0D-090D-385A-079B8508F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974F20-0EC7-04F9-B7D3-4E07363E2A99}"/>
              </a:ext>
            </a:extLst>
          </p:cNvPr>
          <p:cNvSpPr>
            <a:spLocks noGrp="1"/>
          </p:cNvSpPr>
          <p:nvPr>
            <p:ph type="dt" sz="half" idx="10"/>
          </p:nvPr>
        </p:nvSpPr>
        <p:spPr/>
        <p:txBody>
          <a:bodyPr/>
          <a:lstStyle/>
          <a:p>
            <a:fld id="{B5B8BBCF-CFF3-4032-90A3-928442E84C23}" type="datetimeFigureOut">
              <a:rPr lang="en-US" smtClean="0"/>
              <a:t>7/10/2025</a:t>
            </a:fld>
            <a:endParaRPr lang="en-US"/>
          </a:p>
        </p:txBody>
      </p:sp>
      <p:sp>
        <p:nvSpPr>
          <p:cNvPr id="6" name="Footer Placeholder 5">
            <a:extLst>
              <a:ext uri="{FF2B5EF4-FFF2-40B4-BE49-F238E27FC236}">
                <a16:creationId xmlns:a16="http://schemas.microsoft.com/office/drawing/2014/main" id="{27B2C837-8A74-4CF5-0CBC-687E61EE56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369B6B-9C03-E08E-A7C6-7B77A07A6ABC}"/>
              </a:ext>
            </a:extLst>
          </p:cNvPr>
          <p:cNvSpPr>
            <a:spLocks noGrp="1"/>
          </p:cNvSpPr>
          <p:nvPr>
            <p:ph type="sldNum" sz="quarter" idx="12"/>
          </p:nvPr>
        </p:nvSpPr>
        <p:spPr/>
        <p:txBody>
          <a:bodyPr/>
          <a:lstStyle/>
          <a:p>
            <a:fld id="{580918F7-2610-40DB-8D40-E5E88269BD0C}" type="slidenum">
              <a:rPr lang="en-US" smtClean="0"/>
              <a:t>‹#›</a:t>
            </a:fld>
            <a:endParaRPr lang="en-US"/>
          </a:p>
        </p:txBody>
      </p:sp>
    </p:spTree>
    <p:extLst>
      <p:ext uri="{BB962C8B-B14F-4D97-AF65-F5344CB8AC3E}">
        <p14:creationId xmlns:p14="http://schemas.microsoft.com/office/powerpoint/2010/main" val="35515712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38BC4-A5AC-B673-D377-881DB6698D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F8BAE2-6A30-ADE7-7C48-B6406A9C74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8EC221-D229-496C-2B57-FDC5ABF2B9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4C2E9B-2355-25D9-8835-04D69C8DC695}"/>
              </a:ext>
            </a:extLst>
          </p:cNvPr>
          <p:cNvSpPr>
            <a:spLocks noGrp="1"/>
          </p:cNvSpPr>
          <p:nvPr>
            <p:ph type="dt" sz="half" idx="10"/>
          </p:nvPr>
        </p:nvSpPr>
        <p:spPr/>
        <p:txBody>
          <a:bodyPr/>
          <a:lstStyle/>
          <a:p>
            <a:fld id="{B5B8BBCF-CFF3-4032-90A3-928442E84C23}" type="datetimeFigureOut">
              <a:rPr lang="en-US" smtClean="0"/>
              <a:t>7/10/2025</a:t>
            </a:fld>
            <a:endParaRPr lang="en-US"/>
          </a:p>
        </p:txBody>
      </p:sp>
      <p:sp>
        <p:nvSpPr>
          <p:cNvPr id="6" name="Footer Placeholder 5">
            <a:extLst>
              <a:ext uri="{FF2B5EF4-FFF2-40B4-BE49-F238E27FC236}">
                <a16:creationId xmlns:a16="http://schemas.microsoft.com/office/drawing/2014/main" id="{E9E1B01A-7D09-4FF3-0ECC-F724AA562A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8AE5DC-D770-B097-2F4E-4E020A2FF790}"/>
              </a:ext>
            </a:extLst>
          </p:cNvPr>
          <p:cNvSpPr>
            <a:spLocks noGrp="1"/>
          </p:cNvSpPr>
          <p:nvPr>
            <p:ph type="sldNum" sz="quarter" idx="12"/>
          </p:nvPr>
        </p:nvSpPr>
        <p:spPr/>
        <p:txBody>
          <a:bodyPr/>
          <a:lstStyle/>
          <a:p>
            <a:fld id="{580918F7-2610-40DB-8D40-E5E88269BD0C}" type="slidenum">
              <a:rPr lang="en-US" smtClean="0"/>
              <a:t>‹#›</a:t>
            </a:fld>
            <a:endParaRPr lang="en-US"/>
          </a:p>
        </p:txBody>
      </p:sp>
    </p:spTree>
    <p:extLst>
      <p:ext uri="{BB962C8B-B14F-4D97-AF65-F5344CB8AC3E}">
        <p14:creationId xmlns:p14="http://schemas.microsoft.com/office/powerpoint/2010/main" val="17640988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31985-7DA5-AA8E-4167-BD56A5EACD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FF0791-7FAC-9143-F305-A614A7D947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74032B-8C53-A891-CF40-C5BBB063D044}"/>
              </a:ext>
            </a:extLst>
          </p:cNvPr>
          <p:cNvSpPr>
            <a:spLocks noGrp="1"/>
          </p:cNvSpPr>
          <p:nvPr>
            <p:ph type="dt" sz="half" idx="10"/>
          </p:nvPr>
        </p:nvSpPr>
        <p:spPr/>
        <p:txBody>
          <a:bodyPr/>
          <a:lstStyle/>
          <a:p>
            <a:fld id="{B5B8BBCF-CFF3-4032-90A3-928442E84C23}" type="datetimeFigureOut">
              <a:rPr lang="en-US" smtClean="0"/>
              <a:t>7/10/2025</a:t>
            </a:fld>
            <a:endParaRPr lang="en-US"/>
          </a:p>
        </p:txBody>
      </p:sp>
      <p:sp>
        <p:nvSpPr>
          <p:cNvPr id="5" name="Footer Placeholder 4">
            <a:extLst>
              <a:ext uri="{FF2B5EF4-FFF2-40B4-BE49-F238E27FC236}">
                <a16:creationId xmlns:a16="http://schemas.microsoft.com/office/drawing/2014/main" id="{25C5C3ED-7CA8-C939-9280-48245DEFC4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0EB348-4E35-D86F-5128-FD44B39D214E}"/>
              </a:ext>
            </a:extLst>
          </p:cNvPr>
          <p:cNvSpPr>
            <a:spLocks noGrp="1"/>
          </p:cNvSpPr>
          <p:nvPr>
            <p:ph type="sldNum" sz="quarter" idx="12"/>
          </p:nvPr>
        </p:nvSpPr>
        <p:spPr/>
        <p:txBody>
          <a:bodyPr/>
          <a:lstStyle/>
          <a:p>
            <a:fld id="{580918F7-2610-40DB-8D40-E5E88269BD0C}" type="slidenum">
              <a:rPr lang="en-US" smtClean="0"/>
              <a:t>‹#›</a:t>
            </a:fld>
            <a:endParaRPr lang="en-US"/>
          </a:p>
        </p:txBody>
      </p:sp>
    </p:spTree>
    <p:extLst>
      <p:ext uri="{BB962C8B-B14F-4D97-AF65-F5344CB8AC3E}">
        <p14:creationId xmlns:p14="http://schemas.microsoft.com/office/powerpoint/2010/main" val="22111936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7A19D2-FDED-3302-3608-0DE3A12BA3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361DE74-724F-E090-62FE-102070C303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B6FC4B-C67C-5F67-4EFD-F8B513A5EECF}"/>
              </a:ext>
            </a:extLst>
          </p:cNvPr>
          <p:cNvSpPr>
            <a:spLocks noGrp="1"/>
          </p:cNvSpPr>
          <p:nvPr>
            <p:ph type="dt" sz="half" idx="10"/>
          </p:nvPr>
        </p:nvSpPr>
        <p:spPr/>
        <p:txBody>
          <a:bodyPr/>
          <a:lstStyle/>
          <a:p>
            <a:fld id="{B5B8BBCF-CFF3-4032-90A3-928442E84C23}" type="datetimeFigureOut">
              <a:rPr lang="en-US" smtClean="0"/>
              <a:t>7/10/2025</a:t>
            </a:fld>
            <a:endParaRPr lang="en-US"/>
          </a:p>
        </p:txBody>
      </p:sp>
      <p:sp>
        <p:nvSpPr>
          <p:cNvPr id="5" name="Footer Placeholder 4">
            <a:extLst>
              <a:ext uri="{FF2B5EF4-FFF2-40B4-BE49-F238E27FC236}">
                <a16:creationId xmlns:a16="http://schemas.microsoft.com/office/drawing/2014/main" id="{D0660EFB-6FE2-B2FB-D2CD-1603D69C49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660280-5620-C73A-341E-67768C07BF3C}"/>
              </a:ext>
            </a:extLst>
          </p:cNvPr>
          <p:cNvSpPr>
            <a:spLocks noGrp="1"/>
          </p:cNvSpPr>
          <p:nvPr>
            <p:ph type="sldNum" sz="quarter" idx="12"/>
          </p:nvPr>
        </p:nvSpPr>
        <p:spPr/>
        <p:txBody>
          <a:bodyPr/>
          <a:lstStyle/>
          <a:p>
            <a:fld id="{580918F7-2610-40DB-8D40-E5E88269BD0C}" type="slidenum">
              <a:rPr lang="en-US" smtClean="0"/>
              <a:t>‹#›</a:t>
            </a:fld>
            <a:endParaRPr lang="en-US"/>
          </a:p>
        </p:txBody>
      </p:sp>
    </p:spTree>
    <p:extLst>
      <p:ext uri="{BB962C8B-B14F-4D97-AF65-F5344CB8AC3E}">
        <p14:creationId xmlns:p14="http://schemas.microsoft.com/office/powerpoint/2010/main" val="1639873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560C1-1DFF-4E12-BF63-5584CE5A1F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C944383-5965-4FB0-B52D-3235256B87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0E3864-FC3E-4A68-B59D-10614ED318C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E1DE61-D96E-4F6C-9F0B-44C29647F8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074EE0-760F-479D-979F-C4DEE80822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B6E766A-84A3-47AC-9A97-D34917A99590}"/>
              </a:ext>
            </a:extLst>
          </p:cNvPr>
          <p:cNvSpPr>
            <a:spLocks noGrp="1"/>
          </p:cNvSpPr>
          <p:nvPr>
            <p:ph type="dt" sz="half" idx="10"/>
          </p:nvPr>
        </p:nvSpPr>
        <p:spPr/>
        <p:txBody>
          <a:bodyPr/>
          <a:lstStyle/>
          <a:p>
            <a:fld id="{470936EC-4B61-4D85-A4C7-5E9EAAEF2D66}" type="datetimeFigureOut">
              <a:rPr lang="en-US" smtClean="0"/>
              <a:t>7/10/2025</a:t>
            </a:fld>
            <a:endParaRPr lang="en-US"/>
          </a:p>
        </p:txBody>
      </p:sp>
      <p:sp>
        <p:nvSpPr>
          <p:cNvPr id="8" name="Footer Placeholder 7">
            <a:extLst>
              <a:ext uri="{FF2B5EF4-FFF2-40B4-BE49-F238E27FC236}">
                <a16:creationId xmlns:a16="http://schemas.microsoft.com/office/drawing/2014/main" id="{D0978663-ED71-4B31-9D70-F3498E9FEA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AC225F-90E6-4441-BD89-C59398A4DD83}"/>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2915006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3E55D-2FE6-4BD2-B7EF-22E0CC0958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FC6821-98C2-4B56-80F3-69D0CABC9C29}"/>
              </a:ext>
            </a:extLst>
          </p:cNvPr>
          <p:cNvSpPr>
            <a:spLocks noGrp="1"/>
          </p:cNvSpPr>
          <p:nvPr>
            <p:ph type="dt" sz="half" idx="10"/>
          </p:nvPr>
        </p:nvSpPr>
        <p:spPr/>
        <p:txBody>
          <a:bodyPr/>
          <a:lstStyle/>
          <a:p>
            <a:fld id="{470936EC-4B61-4D85-A4C7-5E9EAAEF2D66}" type="datetimeFigureOut">
              <a:rPr lang="en-US" smtClean="0"/>
              <a:t>7/10/2025</a:t>
            </a:fld>
            <a:endParaRPr lang="en-US"/>
          </a:p>
        </p:txBody>
      </p:sp>
      <p:sp>
        <p:nvSpPr>
          <p:cNvPr id="4" name="Footer Placeholder 3">
            <a:extLst>
              <a:ext uri="{FF2B5EF4-FFF2-40B4-BE49-F238E27FC236}">
                <a16:creationId xmlns:a16="http://schemas.microsoft.com/office/drawing/2014/main" id="{A044432B-F4C2-4F61-B275-92D7534814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259543-9313-409C-9099-54DC44632F7D}"/>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3343224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8A8FA0-52F6-42A4-88AA-C3CD7773D6E2}"/>
              </a:ext>
            </a:extLst>
          </p:cNvPr>
          <p:cNvSpPr>
            <a:spLocks noGrp="1"/>
          </p:cNvSpPr>
          <p:nvPr>
            <p:ph type="dt" sz="half" idx="10"/>
          </p:nvPr>
        </p:nvSpPr>
        <p:spPr/>
        <p:txBody>
          <a:bodyPr/>
          <a:lstStyle/>
          <a:p>
            <a:fld id="{470936EC-4B61-4D85-A4C7-5E9EAAEF2D66}" type="datetimeFigureOut">
              <a:rPr lang="en-US" smtClean="0"/>
              <a:t>7/10/2025</a:t>
            </a:fld>
            <a:endParaRPr lang="en-US"/>
          </a:p>
        </p:txBody>
      </p:sp>
      <p:sp>
        <p:nvSpPr>
          <p:cNvPr id="3" name="Footer Placeholder 2">
            <a:extLst>
              <a:ext uri="{FF2B5EF4-FFF2-40B4-BE49-F238E27FC236}">
                <a16:creationId xmlns:a16="http://schemas.microsoft.com/office/drawing/2014/main" id="{A9828F88-7616-470F-BBDC-D21F2BFD9B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8DAE636-E601-48B7-A69B-74F0146DB8FB}"/>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538879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0FC35-1973-4A39-B513-53E456B880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7A76FA4-AB8D-429C-A4AC-908E4676EF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05C35B-E8EF-4064-B8CE-B3CE09A010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29F134-4E51-4ADA-893D-BD77DFA08030}"/>
              </a:ext>
            </a:extLst>
          </p:cNvPr>
          <p:cNvSpPr>
            <a:spLocks noGrp="1"/>
          </p:cNvSpPr>
          <p:nvPr>
            <p:ph type="dt" sz="half" idx="10"/>
          </p:nvPr>
        </p:nvSpPr>
        <p:spPr/>
        <p:txBody>
          <a:bodyPr/>
          <a:lstStyle/>
          <a:p>
            <a:fld id="{470936EC-4B61-4D85-A4C7-5E9EAAEF2D66}" type="datetimeFigureOut">
              <a:rPr lang="en-US" smtClean="0"/>
              <a:t>7/10/2025</a:t>
            </a:fld>
            <a:endParaRPr lang="en-US"/>
          </a:p>
        </p:txBody>
      </p:sp>
      <p:sp>
        <p:nvSpPr>
          <p:cNvPr id="6" name="Footer Placeholder 5">
            <a:extLst>
              <a:ext uri="{FF2B5EF4-FFF2-40B4-BE49-F238E27FC236}">
                <a16:creationId xmlns:a16="http://schemas.microsoft.com/office/drawing/2014/main" id="{E8BEC4B0-915B-4D8C-9837-802F89F78D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3A753A-E2A0-473E-8D86-035967D422C3}"/>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2132345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91827-ECB6-4C8A-93D8-C8D3151B85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29E9371-84B2-4AD1-B517-85BC1DB444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A0A27A5-E0EE-4FD2-A62E-7DA1BDA28E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DB386E-CF90-4931-9414-D4E9F5F0C65C}"/>
              </a:ext>
            </a:extLst>
          </p:cNvPr>
          <p:cNvSpPr>
            <a:spLocks noGrp="1"/>
          </p:cNvSpPr>
          <p:nvPr>
            <p:ph type="dt" sz="half" idx="10"/>
          </p:nvPr>
        </p:nvSpPr>
        <p:spPr/>
        <p:txBody>
          <a:bodyPr/>
          <a:lstStyle/>
          <a:p>
            <a:fld id="{470936EC-4B61-4D85-A4C7-5E9EAAEF2D66}" type="datetimeFigureOut">
              <a:rPr lang="en-US" smtClean="0"/>
              <a:t>7/10/2025</a:t>
            </a:fld>
            <a:endParaRPr lang="en-US"/>
          </a:p>
        </p:txBody>
      </p:sp>
      <p:sp>
        <p:nvSpPr>
          <p:cNvPr id="6" name="Footer Placeholder 5">
            <a:extLst>
              <a:ext uri="{FF2B5EF4-FFF2-40B4-BE49-F238E27FC236}">
                <a16:creationId xmlns:a16="http://schemas.microsoft.com/office/drawing/2014/main" id="{AD05EE38-D8DB-41B7-A177-47813BD3AF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3F3188-6020-4478-83FE-F2CF9EE16BF5}"/>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1021667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A2F88D-4F1B-48C5-A5A7-1AA7BC8B4B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95D413-CED7-4771-BEC5-57AE46424B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C59EFD-93B9-4791-9E52-A9D2C2646A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0936EC-4B61-4D85-A4C7-5E9EAAEF2D66}" type="datetimeFigureOut">
              <a:rPr lang="en-US" smtClean="0"/>
              <a:t>7/10/2025</a:t>
            </a:fld>
            <a:endParaRPr lang="en-US"/>
          </a:p>
        </p:txBody>
      </p:sp>
      <p:sp>
        <p:nvSpPr>
          <p:cNvPr id="5" name="Footer Placeholder 4">
            <a:extLst>
              <a:ext uri="{FF2B5EF4-FFF2-40B4-BE49-F238E27FC236}">
                <a16:creationId xmlns:a16="http://schemas.microsoft.com/office/drawing/2014/main" id="{5B22243B-BAFE-4E9F-8105-29AA1FFA59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DB40BE-9360-42A9-ADF9-26C86A556C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848730-F1A6-499A-98D0-D92FC93DEE88}" type="slidenum">
              <a:rPr lang="en-US" smtClean="0"/>
              <a:t>‹#›</a:t>
            </a:fld>
            <a:endParaRPr lang="en-US"/>
          </a:p>
        </p:txBody>
      </p:sp>
    </p:spTree>
    <p:extLst>
      <p:ext uri="{BB962C8B-B14F-4D97-AF65-F5344CB8AC3E}">
        <p14:creationId xmlns:p14="http://schemas.microsoft.com/office/powerpoint/2010/main" val="19881547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197">
                <a:solidFill>
                  <a:schemeClr val="tx1">
                    <a:tint val="75000"/>
                  </a:schemeClr>
                </a:solidFill>
              </a:defRPr>
            </a:lvl1pPr>
          </a:lstStyle>
          <a:p>
            <a:fld id="{C764DE79-268F-4C1A-8933-263129D2AF90}" type="datetimeFigureOut">
              <a:rPr lang="en-US" dirty="0"/>
              <a:t>7/10/2025</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197">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197">
                <a:solidFill>
                  <a:schemeClr val="tx1">
                    <a:tint val="75000"/>
                  </a:schemeClr>
                </a:solidFill>
              </a:defRPr>
            </a:lvl1pPr>
          </a:lstStyle>
          <a:p>
            <a:fld id="{7F49A766-55E6-489B-9F87-9CA196D9A660}" type="slidenum">
              <a:rPr lang="en-US" smtClean="0"/>
              <a:pPr/>
              <a:t>‹#›</a:t>
            </a:fld>
            <a:endParaRPr lang="en-US"/>
          </a:p>
        </p:txBody>
      </p:sp>
    </p:spTree>
    <p:extLst>
      <p:ext uri="{BB962C8B-B14F-4D97-AF65-F5344CB8AC3E}">
        <p14:creationId xmlns:p14="http://schemas.microsoft.com/office/powerpoint/2010/main" val="8986756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l" defTabSz="912114" rtl="0" eaLnBrk="1" latinLnBrk="0" hangingPunct="1">
        <a:lnSpc>
          <a:spcPct val="90000"/>
        </a:lnSpc>
        <a:spcBef>
          <a:spcPct val="0"/>
        </a:spcBef>
        <a:buNone/>
        <a:defRPr sz="4389" kern="1200">
          <a:solidFill>
            <a:schemeClr val="tx1"/>
          </a:solidFill>
          <a:latin typeface="+mj-lt"/>
          <a:ea typeface="+mj-ea"/>
          <a:cs typeface="+mj-cs"/>
        </a:defRPr>
      </a:lvl1pPr>
    </p:titleStyle>
    <p:bodyStyle>
      <a:lvl1pPr marL="228029" indent="-228029" algn="l" defTabSz="912114" rtl="0" eaLnBrk="1" latinLnBrk="0" hangingPunct="1">
        <a:lnSpc>
          <a:spcPct val="90000"/>
        </a:lnSpc>
        <a:spcBef>
          <a:spcPts val="998"/>
        </a:spcBef>
        <a:buFont typeface="Arial" panose="020B0604020202020204" pitchFamily="34" charset="0"/>
        <a:buChar char="•"/>
        <a:defRPr sz="2793" kern="1200">
          <a:solidFill>
            <a:schemeClr val="tx1"/>
          </a:solidFill>
          <a:latin typeface="+mn-lt"/>
          <a:ea typeface="+mn-ea"/>
          <a:cs typeface="+mn-cs"/>
        </a:defRPr>
      </a:lvl1pPr>
      <a:lvl2pPr marL="684086" indent="-228029" algn="l" defTabSz="912114" rtl="0" eaLnBrk="1" latinLnBrk="0" hangingPunct="1">
        <a:lnSpc>
          <a:spcPct val="90000"/>
        </a:lnSpc>
        <a:spcBef>
          <a:spcPts val="499"/>
        </a:spcBef>
        <a:buFont typeface="Arial" panose="020B0604020202020204" pitchFamily="34" charset="0"/>
        <a:buChar char="•"/>
        <a:defRPr sz="2394" kern="1200">
          <a:solidFill>
            <a:schemeClr val="tx1"/>
          </a:solidFill>
          <a:latin typeface="+mn-lt"/>
          <a:ea typeface="+mn-ea"/>
          <a:cs typeface="+mn-cs"/>
        </a:defRPr>
      </a:lvl2pPr>
      <a:lvl3pPr marL="1140143" indent="-228029" algn="l" defTabSz="912114" rtl="0" eaLnBrk="1" latinLnBrk="0" hangingPunct="1">
        <a:lnSpc>
          <a:spcPct val="90000"/>
        </a:lnSpc>
        <a:spcBef>
          <a:spcPts val="499"/>
        </a:spcBef>
        <a:buFont typeface="Arial" panose="020B0604020202020204" pitchFamily="34" charset="0"/>
        <a:buChar char="•"/>
        <a:defRPr sz="1995" kern="1200">
          <a:solidFill>
            <a:schemeClr val="tx1"/>
          </a:solidFill>
          <a:latin typeface="+mn-lt"/>
          <a:ea typeface="+mn-ea"/>
          <a:cs typeface="+mn-cs"/>
        </a:defRPr>
      </a:lvl3pPr>
      <a:lvl4pPr marL="1596200"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4pPr>
      <a:lvl5pPr marL="2052257"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9pPr>
    </p:bodyStyle>
    <p:otherStyle>
      <a:defPPr>
        <a:defRPr lang="en-US"/>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0519F5-F3A9-DCE7-3843-F63E673985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F9501A-F54C-A259-08C9-5C9D83A56C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364900-0AE0-F02F-C0C3-A4A9973996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C3853C-0ABA-4CA4-8950-F4B459562918}" type="datetimeFigureOut">
              <a:rPr lang="en-US" smtClean="0"/>
              <a:t>7/10/2025</a:t>
            </a:fld>
            <a:endParaRPr lang="en-US"/>
          </a:p>
        </p:txBody>
      </p:sp>
      <p:sp>
        <p:nvSpPr>
          <p:cNvPr id="5" name="Footer Placeholder 4">
            <a:extLst>
              <a:ext uri="{FF2B5EF4-FFF2-40B4-BE49-F238E27FC236}">
                <a16:creationId xmlns:a16="http://schemas.microsoft.com/office/drawing/2014/main" id="{FF95A6C1-47FE-9051-D236-C0601343D6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077296-C15E-8B81-1621-7BCE226A46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51D08-DDE8-452F-A6DB-13AECC51B20F}" type="slidenum">
              <a:rPr lang="en-US" smtClean="0"/>
              <a:t>‹#›</a:t>
            </a:fld>
            <a:endParaRPr lang="en-US"/>
          </a:p>
        </p:txBody>
      </p:sp>
    </p:spTree>
    <p:extLst>
      <p:ext uri="{BB962C8B-B14F-4D97-AF65-F5344CB8AC3E}">
        <p14:creationId xmlns:p14="http://schemas.microsoft.com/office/powerpoint/2010/main" val="350020131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BF392C-7A41-5889-768F-073A3BE21B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2EBB68-875D-F9A7-10CE-B3CAF28DA2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C63BC3-0628-A054-19EB-B89E5C3C09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5B8BBCF-CFF3-4032-90A3-928442E84C23}" type="datetimeFigureOut">
              <a:rPr lang="en-US" smtClean="0"/>
              <a:t>7/10/2025</a:t>
            </a:fld>
            <a:endParaRPr lang="en-US"/>
          </a:p>
        </p:txBody>
      </p:sp>
      <p:sp>
        <p:nvSpPr>
          <p:cNvPr id="5" name="Footer Placeholder 4">
            <a:extLst>
              <a:ext uri="{FF2B5EF4-FFF2-40B4-BE49-F238E27FC236}">
                <a16:creationId xmlns:a16="http://schemas.microsoft.com/office/drawing/2014/main" id="{5A9C4A29-AE22-1604-0BE1-652CD5E528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6DC6BCE-5499-DEBE-05D3-9F9498A58D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80918F7-2610-40DB-8D40-E5E88269BD0C}" type="slidenum">
              <a:rPr lang="en-US" smtClean="0"/>
              <a:t>‹#›</a:t>
            </a:fld>
            <a:endParaRPr lang="en-US"/>
          </a:p>
        </p:txBody>
      </p:sp>
    </p:spTree>
    <p:extLst>
      <p:ext uri="{BB962C8B-B14F-4D97-AF65-F5344CB8AC3E}">
        <p14:creationId xmlns:p14="http://schemas.microsoft.com/office/powerpoint/2010/main" val="237554758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9.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chart" Target="../charts/chart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thevab.com/insight/marketing-kpi-study-2025?utm_source=marketer-kpi-qotw&amp;utm_medium=vab-insights&amp;utm_campaign=" TargetMode="External"/><Relationship Id="rId2" Type="http://schemas.openxmlformats.org/officeDocument/2006/relationships/image" Target="../media/image6.png"/><Relationship Id="rId1" Type="http://schemas.openxmlformats.org/officeDocument/2006/relationships/slideLayout" Target="../slideLayouts/slideLayout40.xml"/><Relationship Id="rId5" Type="http://schemas.openxmlformats.org/officeDocument/2006/relationships/image" Target="../media/image5.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thevab.com/" TargetMode="External"/><Relationship Id="rId1" Type="http://schemas.openxmlformats.org/officeDocument/2006/relationships/slideLayout" Target="../slideLayouts/slideLayout40.xml"/><Relationship Id="rId5" Type="http://schemas.openxmlformats.org/officeDocument/2006/relationships/image" Target="../media/image5.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F1A6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AFE36B7-3031-7F4B-AAE5-77DACD8C439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8289" y="8485"/>
            <a:ext cx="10308630" cy="6001790"/>
          </a:xfrm>
          <a:prstGeom prst="rect">
            <a:avLst/>
          </a:prstGeom>
        </p:spPr>
      </p:pic>
      <p:pic>
        <p:nvPicPr>
          <p:cNvPr id="3" name="Picture 2" descr="A picture containing drawing&#10;&#10;Description automatically generated">
            <a:extLst>
              <a:ext uri="{FF2B5EF4-FFF2-40B4-BE49-F238E27FC236}">
                <a16:creationId xmlns:a16="http://schemas.microsoft.com/office/drawing/2014/main" id="{861DB6AF-7105-1F2D-DF4E-D4A53A1D605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96516" y="5876673"/>
            <a:ext cx="1982242" cy="627710"/>
          </a:xfrm>
          <a:prstGeom prst="rect">
            <a:avLst/>
          </a:prstGeom>
        </p:spPr>
      </p:pic>
      <p:sp>
        <p:nvSpPr>
          <p:cNvPr id="2" name="TextBox 1">
            <a:extLst>
              <a:ext uri="{FF2B5EF4-FFF2-40B4-BE49-F238E27FC236}">
                <a16:creationId xmlns:a16="http://schemas.microsoft.com/office/drawing/2014/main" id="{D3BADE3C-179E-5C94-82BC-12A46004E110}"/>
              </a:ext>
            </a:extLst>
          </p:cNvPr>
          <p:cNvSpPr txBox="1"/>
          <p:nvPr/>
        </p:nvSpPr>
        <p:spPr>
          <a:xfrm>
            <a:off x="390040" y="2899451"/>
            <a:ext cx="6330576" cy="644920"/>
          </a:xfrm>
          <a:prstGeom prst="rect">
            <a:avLst/>
          </a:prstGeom>
          <a:noFill/>
        </p:spPr>
        <p:txBody>
          <a:bodyPr wrap="square" rtlCol="0">
            <a:spAutoFit/>
          </a:bodyPr>
          <a:lstStyle/>
          <a:p>
            <a:pPr marL="0" marR="0" lvl="0" indent="0" algn="l" defTabSz="585261" rtl="0" eaLnBrk="1" fontAlgn="auto" latinLnBrk="0" hangingPunct="1">
              <a:lnSpc>
                <a:spcPct val="100000"/>
              </a:lnSpc>
              <a:spcBef>
                <a:spcPts val="0"/>
              </a:spcBef>
              <a:spcAft>
                <a:spcPts val="0"/>
              </a:spcAft>
              <a:buClrTx/>
              <a:buSzTx/>
              <a:buFontTx/>
              <a:buNone/>
              <a:tabLst/>
              <a:defRPr/>
            </a:pPr>
            <a:r>
              <a:rPr kumimoji="0" lang="en-US" sz="3591" b="1" i="0" u="sng"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Question of the Week:</a:t>
            </a:r>
          </a:p>
        </p:txBody>
      </p:sp>
      <p:sp>
        <p:nvSpPr>
          <p:cNvPr id="4" name="TextBox 3">
            <a:extLst>
              <a:ext uri="{FF2B5EF4-FFF2-40B4-BE49-F238E27FC236}">
                <a16:creationId xmlns:a16="http://schemas.microsoft.com/office/drawing/2014/main" id="{74941BC2-D3FE-41AE-21B8-B140DB0CB0A6}"/>
              </a:ext>
            </a:extLst>
          </p:cNvPr>
          <p:cNvSpPr txBox="1"/>
          <p:nvPr/>
        </p:nvSpPr>
        <p:spPr>
          <a:xfrm>
            <a:off x="413297" y="1783800"/>
            <a:ext cx="2858168"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ED3C8D"/>
                </a:solidFill>
                <a:effectLst/>
                <a:uLnTx/>
                <a:uFillTx/>
                <a:latin typeface="Helvetica" pitchFamily="2" charset="0"/>
                <a:ea typeface="+mn-ea"/>
                <a:cs typeface="+mn-cs"/>
              </a:rPr>
              <a:t>July 21, </a:t>
            </a:r>
            <a:r>
              <a:rPr kumimoji="0" lang="en-US" sz="1500" b="1" i="0" u="none" strike="noStrike" kern="1200" cap="none" spc="0" normalizeH="0" baseline="0" noProof="0" dirty="0">
                <a:ln>
                  <a:noFill/>
                </a:ln>
                <a:solidFill>
                  <a:srgbClr val="ED3C8D"/>
                </a:solidFill>
                <a:effectLst/>
                <a:uLnTx/>
                <a:uFillTx/>
                <a:latin typeface="Helvetica" pitchFamily="2" charset="0"/>
                <a:ea typeface="+mn-ea"/>
                <a:cs typeface="+mn-cs"/>
              </a:rPr>
              <a:t>2025</a:t>
            </a:r>
          </a:p>
        </p:txBody>
      </p:sp>
      <p:cxnSp>
        <p:nvCxnSpPr>
          <p:cNvPr id="5" name="Straight Connector 4">
            <a:extLst>
              <a:ext uri="{FF2B5EF4-FFF2-40B4-BE49-F238E27FC236}">
                <a16:creationId xmlns:a16="http://schemas.microsoft.com/office/drawing/2014/main" id="{648EE4F0-5B73-4A9E-38E5-6FEB108CDC45}"/>
              </a:ext>
            </a:extLst>
          </p:cNvPr>
          <p:cNvCxnSpPr/>
          <p:nvPr/>
        </p:nvCxnSpPr>
        <p:spPr>
          <a:xfrm>
            <a:off x="508924" y="1703520"/>
            <a:ext cx="521208" cy="0"/>
          </a:xfrm>
          <a:prstGeom prst="line">
            <a:avLst/>
          </a:prstGeom>
          <a:ln>
            <a:solidFill>
              <a:srgbClr val="ED3C8D"/>
            </a:solidFill>
          </a:ln>
        </p:spPr>
        <p:style>
          <a:lnRef idx="3">
            <a:schemeClr val="accent1"/>
          </a:lnRef>
          <a:fillRef idx="0">
            <a:schemeClr val="accent1"/>
          </a:fillRef>
          <a:effectRef idx="2">
            <a:schemeClr val="accent1"/>
          </a:effectRef>
          <a:fontRef idx="minor">
            <a:schemeClr val="tx1"/>
          </a:fontRef>
        </p:style>
      </p:cxnSp>
      <p:sp>
        <p:nvSpPr>
          <p:cNvPr id="9" name="TextBox 8">
            <a:extLst>
              <a:ext uri="{FF2B5EF4-FFF2-40B4-BE49-F238E27FC236}">
                <a16:creationId xmlns:a16="http://schemas.microsoft.com/office/drawing/2014/main" id="{0329FF23-0C22-D717-E43B-783F5D24885B}"/>
              </a:ext>
            </a:extLst>
          </p:cNvPr>
          <p:cNvSpPr txBox="1"/>
          <p:nvPr/>
        </p:nvSpPr>
        <p:spPr>
          <a:xfrm>
            <a:off x="390040" y="3951856"/>
            <a:ext cx="6413883" cy="1477328"/>
          </a:xfrm>
          <a:prstGeom prst="rect">
            <a:avLst/>
          </a:prstGeom>
          <a:noFill/>
        </p:spPr>
        <p:txBody>
          <a:bodyPr wrap="square" rtlCol="0">
            <a:spAutoFit/>
          </a:bodyPr>
          <a:lstStyle/>
          <a:p>
            <a:pPr marL="0" marR="0" lvl="0" indent="0" algn="l" defTabSz="883859"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D3C8D"/>
                </a:solidFill>
                <a:effectLst/>
                <a:uLnTx/>
                <a:uFillTx/>
                <a:latin typeface="Helvetica" pitchFamily="2" charset="0"/>
                <a:ea typeface="+mn-ea"/>
                <a:cs typeface="+mn-cs"/>
              </a:rPr>
              <a:t>What KPIs do marketers use to evaluate the impact of their video campaigns?</a:t>
            </a:r>
          </a:p>
        </p:txBody>
      </p:sp>
      <p:sp>
        <p:nvSpPr>
          <p:cNvPr id="10" name="TextBox 9">
            <a:extLst>
              <a:ext uri="{FF2B5EF4-FFF2-40B4-BE49-F238E27FC236}">
                <a16:creationId xmlns:a16="http://schemas.microsoft.com/office/drawing/2014/main" id="{818E2B86-CD9E-E1FE-A820-26308DE81D59}"/>
              </a:ext>
            </a:extLst>
          </p:cNvPr>
          <p:cNvSpPr txBox="1"/>
          <p:nvPr/>
        </p:nvSpPr>
        <p:spPr>
          <a:xfrm>
            <a:off x="2694337" y="4843719"/>
            <a:ext cx="430696" cy="600164"/>
          </a:xfrm>
          <a:prstGeom prst="rect">
            <a:avLst/>
          </a:prstGeom>
          <a:noFill/>
        </p:spPr>
        <p:txBody>
          <a:bodyPr wrap="square" rtlCol="0">
            <a:spAutoFit/>
          </a:bodyPr>
          <a:lstStyle/>
          <a:p>
            <a:pPr marL="0" marR="0" lvl="0" indent="0" algn="l" defTabSz="586163"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ED3C8D"/>
                </a:solidFill>
                <a:effectLst/>
                <a:uLnTx/>
                <a:uFillTx/>
                <a:latin typeface="Helvetica" panose="020B0604020202020204" pitchFamily="34" charset="0"/>
                <a:ea typeface="+mn-ea"/>
                <a:cs typeface="Helvetica" panose="020B0604020202020204" pitchFamily="34" charset="0"/>
              </a:rPr>
              <a:t>”</a:t>
            </a:r>
            <a:endParaRPr kumimoji="0" lang="en-US" sz="1132" b="1" i="0" u="none" strike="noStrike" kern="1200" cap="none" spc="0" normalizeH="0" baseline="0" noProof="0" dirty="0">
              <a:ln>
                <a:noFill/>
              </a:ln>
              <a:solidFill>
                <a:srgbClr val="ED3C8D"/>
              </a:solidFill>
              <a:effectLst/>
              <a:uLnTx/>
              <a:uFillTx/>
              <a:latin typeface="Helvetica" panose="020B0604020202020204" pitchFamily="34" charset="0"/>
              <a:ea typeface="+mn-ea"/>
              <a:cs typeface="Helvetica" panose="020B0604020202020204" pitchFamily="34" charset="0"/>
            </a:endParaRPr>
          </a:p>
        </p:txBody>
      </p:sp>
      <p:sp>
        <p:nvSpPr>
          <p:cNvPr id="11" name="TextBox 10">
            <a:extLst>
              <a:ext uri="{FF2B5EF4-FFF2-40B4-BE49-F238E27FC236}">
                <a16:creationId xmlns:a16="http://schemas.microsoft.com/office/drawing/2014/main" id="{E4CB0F70-4C0D-8528-1D3B-83012FEF05FC}"/>
              </a:ext>
            </a:extLst>
          </p:cNvPr>
          <p:cNvSpPr txBox="1"/>
          <p:nvPr/>
        </p:nvSpPr>
        <p:spPr>
          <a:xfrm>
            <a:off x="141085" y="3823253"/>
            <a:ext cx="430696" cy="600164"/>
          </a:xfrm>
          <a:prstGeom prst="rect">
            <a:avLst/>
          </a:prstGeom>
          <a:noFill/>
        </p:spPr>
        <p:txBody>
          <a:bodyPr wrap="square" rtlCol="0">
            <a:spAutoFit/>
          </a:bodyPr>
          <a:lstStyle/>
          <a:p>
            <a:pPr marL="0" marR="0" lvl="0" indent="0" algn="l" defTabSz="586163"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a:t>
            </a:r>
            <a:endParaRPr kumimoji="0" lang="en-US" sz="1132"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endParaRPr>
          </a:p>
        </p:txBody>
      </p:sp>
    </p:spTree>
    <p:extLst>
      <p:ext uri="{BB962C8B-B14F-4D97-AF65-F5344CB8AC3E}">
        <p14:creationId xmlns:p14="http://schemas.microsoft.com/office/powerpoint/2010/main" val="31976415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group of people sitting at a table&#10;&#10;AI-generated content may be incorrect.">
            <a:extLst>
              <a:ext uri="{FF2B5EF4-FFF2-40B4-BE49-F238E27FC236}">
                <a16:creationId xmlns:a16="http://schemas.microsoft.com/office/drawing/2014/main" id="{833934CC-812A-2665-552F-F34856A6E707}"/>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7214985" y="0"/>
            <a:ext cx="4977015" cy="6858000"/>
          </a:xfrm>
          <a:prstGeom prst="rect">
            <a:avLst/>
          </a:prstGeom>
        </p:spPr>
      </p:pic>
      <p:pic>
        <p:nvPicPr>
          <p:cNvPr id="28" name="Picture 27">
            <a:extLst>
              <a:ext uri="{FF2B5EF4-FFF2-40B4-BE49-F238E27FC236}">
                <a16:creationId xmlns:a16="http://schemas.microsoft.com/office/drawing/2014/main" id="{3261A9F5-3D7C-9D79-FEF8-EEDF7EC23B3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712927" y="6082960"/>
            <a:ext cx="1389856" cy="390342"/>
          </a:xfrm>
          <a:prstGeom prst="rect">
            <a:avLst/>
          </a:prstGeom>
        </p:spPr>
      </p:pic>
      <p:pic>
        <p:nvPicPr>
          <p:cNvPr id="6" name="Picture 5">
            <a:extLst>
              <a:ext uri="{FF2B5EF4-FFF2-40B4-BE49-F238E27FC236}">
                <a16:creationId xmlns:a16="http://schemas.microsoft.com/office/drawing/2014/main" id="{A2A7D764-F878-AD57-E678-D349DDA45223}"/>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7" name="Slide Number Placeholder 5">
            <a:extLst>
              <a:ext uri="{FF2B5EF4-FFF2-40B4-BE49-F238E27FC236}">
                <a16:creationId xmlns:a16="http://schemas.microsoft.com/office/drawing/2014/main" id="{178F58AA-93C6-B1B9-210D-F49DB7508EA5}"/>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8" name="Rectangle 7">
            <a:extLst>
              <a:ext uri="{FF2B5EF4-FFF2-40B4-BE49-F238E27FC236}">
                <a16:creationId xmlns:a16="http://schemas.microsoft.com/office/drawing/2014/main" id="{96A46E9C-D7BA-0910-6C0E-4311C038BB4F}"/>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4" name="TextBox 3">
            <a:extLst>
              <a:ext uri="{FF2B5EF4-FFF2-40B4-BE49-F238E27FC236}">
                <a16:creationId xmlns:a16="http://schemas.microsoft.com/office/drawing/2014/main" id="{84449D25-3E66-B66C-91DC-9F22B1D95663}"/>
              </a:ext>
            </a:extLst>
          </p:cNvPr>
          <p:cNvSpPr txBox="1"/>
          <p:nvPr/>
        </p:nvSpPr>
        <p:spPr>
          <a:xfrm>
            <a:off x="231558" y="1331639"/>
            <a:ext cx="7051776" cy="48628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1A62"/>
                </a:solidFill>
                <a:effectLst/>
                <a:uLnTx/>
                <a:uFillTx/>
                <a:latin typeface="Helvetica" panose="020B0403020202020204" pitchFamily="34" charset="0"/>
                <a:ea typeface="+mn-ea"/>
                <a:cs typeface="Calibri" panose="020F0502020204030204" pitchFamily="34" charset="0"/>
              </a:rPr>
              <a:t>Amid continuing conversations across the ad industry around investment in branding and performance marketing, we sought to understand </a:t>
            </a:r>
            <a:r>
              <a:rPr kumimoji="0" lang="en-US" sz="1800" b="1" i="0" u="none" strike="noStrike" kern="1200" cap="none" spc="0" normalizeH="0" baseline="0" noProof="0" dirty="0">
                <a:ln>
                  <a:noFill/>
                </a:ln>
                <a:solidFill>
                  <a:srgbClr val="1F1A62"/>
                </a:solidFill>
                <a:effectLst/>
                <a:uLnTx/>
                <a:uFillTx/>
                <a:latin typeface="Helvetica" panose="020B0403020202020204" pitchFamily="34" charset="0"/>
                <a:ea typeface="+mn-ea"/>
                <a:cs typeface="Calibri" panose="020F0502020204030204" pitchFamily="34" charset="0"/>
              </a:rPr>
              <a:t>what KPIs matter most to businesses of all sizes – and how are they determined?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A62"/>
              </a:solidFill>
              <a:effectLst/>
              <a:uLnTx/>
              <a:uFillTx/>
              <a:latin typeface="Helvetica" panose="020B040302020202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1A62"/>
                </a:solidFill>
                <a:effectLst/>
                <a:uLnTx/>
                <a:uFillTx/>
                <a:latin typeface="Helvetica" panose="020B0403020202020204" pitchFamily="34" charset="0"/>
                <a:ea typeface="+mn-ea"/>
                <a:cs typeface="Calibri" panose="020F0502020204030204" pitchFamily="34" charset="0"/>
              </a:rPr>
              <a:t>To explore </a:t>
            </a:r>
            <a:r>
              <a:rPr kumimoji="0" lang="en-US" sz="1800" b="1" i="0" u="none" strike="noStrike" kern="1200" cap="none" spc="0" normalizeH="0" baseline="0" noProof="0" dirty="0">
                <a:ln>
                  <a:noFill/>
                </a:ln>
                <a:solidFill>
                  <a:srgbClr val="1F1A62"/>
                </a:solidFill>
                <a:effectLst/>
                <a:uLnTx/>
                <a:uFillTx/>
                <a:latin typeface="Helvetica" panose="020B0403020202020204" pitchFamily="34" charset="0"/>
                <a:ea typeface="+mn-ea"/>
                <a:cs typeface="Calibri" panose="020F0502020204030204" pitchFamily="34" charset="0"/>
              </a:rPr>
              <a:t>what drives brand marketers’ thinking and planning</a:t>
            </a:r>
            <a:r>
              <a:rPr kumimoji="0" lang="en-US" sz="1800" b="0" i="0" u="none" strike="noStrike" kern="1200" cap="none" spc="0" normalizeH="0" baseline="0" noProof="0" dirty="0">
                <a:ln>
                  <a:noFill/>
                </a:ln>
                <a:solidFill>
                  <a:srgbClr val="1F1A62"/>
                </a:solidFill>
                <a:effectLst/>
                <a:uLnTx/>
                <a:uFillTx/>
                <a:latin typeface="Helvetica" panose="020B0403020202020204" pitchFamily="34" charset="0"/>
                <a:ea typeface="+mn-ea"/>
                <a:cs typeface="Calibri" panose="020F0502020204030204" pitchFamily="34" charset="0"/>
              </a:rPr>
              <a:t>, we partnered with Advertiser Perceptions on a custom survey of 200 marketers.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A62"/>
              </a:solidFill>
              <a:effectLst/>
              <a:uLnTx/>
              <a:uFillTx/>
              <a:latin typeface="Helvetica" panose="020B040302020202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1A62"/>
                </a:solidFill>
                <a:effectLst/>
                <a:uLnTx/>
                <a:uFillTx/>
                <a:latin typeface="Helvetica" panose="020B0403020202020204" pitchFamily="34" charset="0"/>
                <a:ea typeface="+mn-ea"/>
                <a:cs typeface="Calibri" panose="020F0502020204030204" pitchFamily="34" charset="0"/>
              </a:rPr>
              <a:t>In this piece, we spotlight a couple of key findings: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1F1A62"/>
                </a:solidFill>
                <a:effectLst/>
                <a:uLnTx/>
                <a:uFillTx/>
                <a:latin typeface="Helvetica" panose="020B0403020202020204" pitchFamily="34" charset="0"/>
                <a:ea typeface="+mn-ea"/>
                <a:cs typeface="Calibri" panose="020F0502020204030204" pitchFamily="34" charset="0"/>
              </a:rPr>
              <a:t>KPI priorities evolve by company size, moving from performance-driven to more brand-focused measures as businesses grow</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1" dirty="0">
              <a:solidFill>
                <a:srgbClr val="1F1A62"/>
              </a:solidFill>
              <a:latin typeface="Helvetica" panose="020B040302020202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dirty="0">
                <a:solidFill>
                  <a:srgbClr val="1F1A62"/>
                </a:solidFill>
                <a:latin typeface="Helvetica" panose="020B0403020202020204" pitchFamily="34" charset="0"/>
                <a:cs typeface="Calibri" panose="020F0502020204030204" pitchFamily="34" charset="0"/>
              </a:rPr>
              <a:t>R</a:t>
            </a:r>
            <a:r>
              <a:rPr kumimoji="0" lang="en-US" sz="1600" b="1" i="0" u="none" strike="noStrike" kern="1200" cap="none" spc="0" normalizeH="0" baseline="0" noProof="0" dirty="0">
                <a:ln>
                  <a:noFill/>
                </a:ln>
                <a:solidFill>
                  <a:srgbClr val="1F1A62"/>
                </a:solidFill>
                <a:effectLst/>
                <a:uLnTx/>
                <a:uFillTx/>
                <a:latin typeface="Helvetica" panose="020B0403020202020204" pitchFamily="34" charset="0"/>
                <a:ea typeface="+mn-ea"/>
                <a:cs typeface="Calibri" panose="020F0502020204030204" pitchFamily="34" charset="0"/>
              </a:rPr>
              <a:t>each &amp; frequency metrics continue to be key components for measuring effectiveness across businesses of all sizes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srgbClr val="1F1A62"/>
              </a:solidFill>
              <a:latin typeface="Helvetica" panose="020B040302020202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i="0" u="none" strike="noStrike" kern="1200" cap="none" spc="0" normalizeH="0" baseline="0" noProof="0" dirty="0">
                <a:ln>
                  <a:noFill/>
                </a:ln>
                <a:solidFill>
                  <a:srgbClr val="1F1A62"/>
                </a:solidFill>
                <a:effectLst/>
                <a:uLnTx/>
                <a:uFillTx/>
                <a:latin typeface="Helvetica" panose="020B0403020202020204" pitchFamily="34" charset="0"/>
                <a:ea typeface="+mn-ea"/>
                <a:cs typeface="Calibri" panose="020F0502020204030204" pitchFamily="34" charset="0"/>
              </a:rPr>
              <a:t>Learn what this shift reveals about how marketers approach strategy at different stages of growth.</a:t>
            </a:r>
            <a:endParaRPr kumimoji="0" lang="en-US" sz="1800" i="0" u="none" strike="noStrike" kern="1200" cap="none" spc="0" normalizeH="0" baseline="0" noProof="0" dirty="0">
              <a:ln>
                <a:noFill/>
              </a:ln>
              <a:solidFill>
                <a:srgbClr val="1F1A62"/>
              </a:solidFill>
              <a:effectLst/>
              <a:uLnTx/>
              <a:uFillTx/>
              <a:latin typeface="Helvetica" panose="020B0604020202020204" pitchFamily="34" charset="0"/>
              <a:ea typeface="+mn-ea"/>
              <a:cs typeface="+mn-cs"/>
            </a:endParaRPr>
          </a:p>
        </p:txBody>
      </p:sp>
      <p:sp>
        <p:nvSpPr>
          <p:cNvPr id="5" name="TextBox 4">
            <a:extLst>
              <a:ext uri="{FF2B5EF4-FFF2-40B4-BE49-F238E27FC236}">
                <a16:creationId xmlns:a16="http://schemas.microsoft.com/office/drawing/2014/main" id="{C1BF426B-3AE4-64B3-7D34-B28F30FEDBB6}"/>
              </a:ext>
            </a:extLst>
          </p:cNvPr>
          <p:cNvSpPr txBox="1"/>
          <p:nvPr/>
        </p:nvSpPr>
        <p:spPr>
          <a:xfrm>
            <a:off x="163209" y="307219"/>
            <a:ext cx="7051776"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ED3C8D"/>
                </a:solidFill>
                <a:effectLst/>
                <a:uLnTx/>
                <a:uFillTx/>
                <a:latin typeface="Helvetica" panose="020B0604020202020204" pitchFamily="2" charset="0"/>
                <a:ea typeface="+mn-ea"/>
                <a:cs typeface="+mn-cs"/>
              </a:rPr>
              <a:t>Our custom study of 200 brand marketers provides answers</a:t>
            </a:r>
          </a:p>
        </p:txBody>
      </p:sp>
    </p:spTree>
    <p:extLst>
      <p:ext uri="{BB962C8B-B14F-4D97-AF65-F5344CB8AC3E}">
        <p14:creationId xmlns:p14="http://schemas.microsoft.com/office/powerpoint/2010/main" val="3451580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73470-A57F-653D-0915-0486D2540C6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99BA0E1-23EE-B3AE-45BB-8EC57CA4D81F}"/>
              </a:ext>
            </a:extLst>
          </p:cNvPr>
          <p:cNvSpPr/>
          <p:nvPr/>
        </p:nvSpPr>
        <p:spPr>
          <a:xfrm>
            <a:off x="0" y="168501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8F4E1458-4639-8ED1-92E8-F63C89358862}"/>
              </a:ext>
            </a:extLst>
          </p:cNvPr>
          <p:cNvSpPr/>
          <p:nvPr/>
        </p:nvSpPr>
        <p:spPr>
          <a:xfrm>
            <a:off x="265530" y="2346811"/>
            <a:ext cx="3742014" cy="3721735"/>
          </a:xfrm>
          <a:prstGeom prst="rect">
            <a:avLst/>
          </a:prstGeom>
          <a:solidFill>
            <a:schemeClr val="bg1"/>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E647202A-2DBC-04CC-F8DA-8FC48B8A0448}"/>
              </a:ext>
            </a:extLst>
          </p:cNvPr>
          <p:cNvSpPr txBox="1"/>
          <p:nvPr/>
        </p:nvSpPr>
        <p:spPr>
          <a:xfrm>
            <a:off x="512592" y="2428416"/>
            <a:ext cx="324789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‘Small-Sized’ Businesses</a:t>
            </a:r>
          </a:p>
        </p:txBody>
      </p:sp>
      <p:sp>
        <p:nvSpPr>
          <p:cNvPr id="11" name="Rectangle 10">
            <a:extLst>
              <a:ext uri="{FF2B5EF4-FFF2-40B4-BE49-F238E27FC236}">
                <a16:creationId xmlns:a16="http://schemas.microsoft.com/office/drawing/2014/main" id="{58DA8452-847B-41F2-49DC-0407FCB7AA2C}"/>
              </a:ext>
            </a:extLst>
          </p:cNvPr>
          <p:cNvSpPr/>
          <p:nvPr/>
        </p:nvSpPr>
        <p:spPr>
          <a:xfrm>
            <a:off x="4224993" y="2346811"/>
            <a:ext cx="3742014" cy="3721735"/>
          </a:xfrm>
          <a:prstGeom prst="rect">
            <a:avLst/>
          </a:prstGeom>
          <a:solidFill>
            <a:schemeClr val="bg1"/>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DE134D65-B8AE-9F86-2F67-6BE0133A1E6A}"/>
              </a:ext>
            </a:extLst>
          </p:cNvPr>
          <p:cNvSpPr txBox="1"/>
          <p:nvPr/>
        </p:nvSpPr>
        <p:spPr>
          <a:xfrm>
            <a:off x="4309661" y="2428416"/>
            <a:ext cx="357267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‘Medium-Sized’ Businesses</a:t>
            </a:r>
          </a:p>
        </p:txBody>
      </p:sp>
      <p:sp>
        <p:nvSpPr>
          <p:cNvPr id="14" name="Rectangle 13">
            <a:extLst>
              <a:ext uri="{FF2B5EF4-FFF2-40B4-BE49-F238E27FC236}">
                <a16:creationId xmlns:a16="http://schemas.microsoft.com/office/drawing/2014/main" id="{4BB9FBD0-192C-876F-E307-E7F1F9E384C1}"/>
              </a:ext>
            </a:extLst>
          </p:cNvPr>
          <p:cNvSpPr/>
          <p:nvPr/>
        </p:nvSpPr>
        <p:spPr>
          <a:xfrm>
            <a:off x="8204120" y="2346811"/>
            <a:ext cx="3742014" cy="3721735"/>
          </a:xfrm>
          <a:prstGeom prst="rect">
            <a:avLst/>
          </a:prstGeom>
          <a:solidFill>
            <a:schemeClr val="bg1"/>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2EC384C1-EA39-724F-A78D-09BC234A8476}"/>
              </a:ext>
            </a:extLst>
          </p:cNvPr>
          <p:cNvSpPr txBox="1"/>
          <p:nvPr/>
        </p:nvSpPr>
        <p:spPr>
          <a:xfrm>
            <a:off x="8288788" y="2428416"/>
            <a:ext cx="357267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‘Large-Sized’ Businesses</a:t>
            </a:r>
          </a:p>
        </p:txBody>
      </p:sp>
      <p:sp>
        <p:nvSpPr>
          <p:cNvPr id="4" name="TextBox 3">
            <a:extLst>
              <a:ext uri="{FF2B5EF4-FFF2-40B4-BE49-F238E27FC236}">
                <a16:creationId xmlns:a16="http://schemas.microsoft.com/office/drawing/2014/main" id="{5E62D312-5641-1361-C499-F75001C6BBD5}"/>
              </a:ext>
            </a:extLst>
          </p:cNvPr>
          <p:cNvSpPr txBox="1"/>
          <p:nvPr/>
        </p:nvSpPr>
        <p:spPr>
          <a:xfrm>
            <a:off x="519130" y="6083786"/>
            <a:ext cx="1098094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 Advertiser Perceptions ‘Marketer KPI Survey,’ February 2025, fielded January 27 – February 7, 2025 (n=200). Survey base: Brand marketers directly involved in influencing or executing video advertising. Q12. What are the main KPIs you currently use to measure the effectiveness of your company’s video advertising? Based on respondents selecting up to 3 choices. ‘Small-Sized’ Businesses: Less than $1MM in annual ad spend, ‘Medium-Sized’ Businesses: $1MM to less than $25MM in annual ad spend, ‘Large-Sized’ Businesses: $25MM or more in annual ad spend. *Perception, memorability, favorability, consideration, etc. Dotted line across chart denotes the top 3.</a:t>
            </a:r>
          </a:p>
        </p:txBody>
      </p:sp>
      <p:pic>
        <p:nvPicPr>
          <p:cNvPr id="5" name="Picture 4">
            <a:extLst>
              <a:ext uri="{FF2B5EF4-FFF2-40B4-BE49-F238E27FC236}">
                <a16:creationId xmlns:a16="http://schemas.microsoft.com/office/drawing/2014/main" id="{CAB0FF84-CFB1-7859-7414-451E6053334C}"/>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6" name="Slide Number Placeholder 5">
            <a:extLst>
              <a:ext uri="{FF2B5EF4-FFF2-40B4-BE49-F238E27FC236}">
                <a16:creationId xmlns:a16="http://schemas.microsoft.com/office/drawing/2014/main" id="{274B0043-F9DF-A6A0-2739-2F439409F5A1}"/>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7" name="Rectangle 6">
            <a:extLst>
              <a:ext uri="{FF2B5EF4-FFF2-40B4-BE49-F238E27FC236}">
                <a16:creationId xmlns:a16="http://schemas.microsoft.com/office/drawing/2014/main" id="{988F9EED-76FC-58F1-5BB5-5D6DB699AA5B}"/>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5" name="TextBox 14">
            <a:extLst>
              <a:ext uri="{FF2B5EF4-FFF2-40B4-BE49-F238E27FC236}">
                <a16:creationId xmlns:a16="http://schemas.microsoft.com/office/drawing/2014/main" id="{79EED3E0-2A19-2CCE-B057-682712B0C3FF}"/>
              </a:ext>
            </a:extLst>
          </p:cNvPr>
          <p:cNvSpPr txBox="1"/>
          <p:nvPr/>
        </p:nvSpPr>
        <p:spPr>
          <a:xfrm>
            <a:off x="691927" y="1770780"/>
            <a:ext cx="10808146"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prstClr val="black"/>
              </a:buClr>
              <a:buSzPts val="1100"/>
              <a:buFont typeface="Arial"/>
              <a:buNone/>
              <a:tabLst/>
              <a:defRPr/>
            </a:pPr>
            <a:r>
              <a:rPr kumimoji="0" lang="en-US" sz="18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Top 5 KPIs Used to </a:t>
            </a:r>
            <a:r>
              <a:rPr kumimoji="0" lang="en-US" sz="18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Measure Effectiveness of Video Ad Campaigns</a:t>
            </a:r>
          </a:p>
          <a:p>
            <a:pPr marL="0" marR="0" lvl="0" indent="0" algn="ctr" defTabSz="914400" rtl="0" eaLnBrk="1" fontAlgn="auto" latinLnBrk="0" hangingPunct="1">
              <a:lnSpc>
                <a:spcPct val="100000"/>
              </a:lnSpc>
              <a:spcBef>
                <a:spcPts val="0"/>
              </a:spcBef>
              <a:spcAft>
                <a:spcPts val="0"/>
              </a:spcAft>
              <a:buClr>
                <a:prstClr val="black"/>
              </a:buClr>
              <a:buSzPts val="1100"/>
              <a:buFont typeface="Arial"/>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of brand marketer respondents</a:t>
            </a:r>
            <a:r>
              <a:rPr kumimoji="0" lang="en-US" sz="14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 </a:t>
            </a:r>
          </a:p>
        </p:txBody>
      </p:sp>
      <p:graphicFrame>
        <p:nvGraphicFramePr>
          <p:cNvPr id="13" name="Chart 12">
            <a:extLst>
              <a:ext uri="{FF2B5EF4-FFF2-40B4-BE49-F238E27FC236}">
                <a16:creationId xmlns:a16="http://schemas.microsoft.com/office/drawing/2014/main" id="{93CBE6BD-FC78-0D82-049D-3121E8F83CD6}"/>
              </a:ext>
            </a:extLst>
          </p:cNvPr>
          <p:cNvGraphicFramePr/>
          <p:nvPr/>
        </p:nvGraphicFramePr>
        <p:xfrm>
          <a:off x="226734" y="2760335"/>
          <a:ext cx="3819606" cy="33833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3914691C-FA4C-0ABA-8A34-9F753ADAB15C}"/>
              </a:ext>
            </a:extLst>
          </p:cNvPr>
          <p:cNvGraphicFramePr/>
          <p:nvPr/>
        </p:nvGraphicFramePr>
        <p:xfrm>
          <a:off x="4186197" y="2710976"/>
          <a:ext cx="3819606" cy="33833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58473A13-E63F-7301-53B0-C5EFD7852E28}"/>
              </a:ext>
            </a:extLst>
          </p:cNvPr>
          <p:cNvGraphicFramePr/>
          <p:nvPr/>
        </p:nvGraphicFramePr>
        <p:xfrm>
          <a:off x="8165324" y="2709156"/>
          <a:ext cx="3819606" cy="3383380"/>
        </p:xfrm>
        <a:graphic>
          <a:graphicData uri="http://schemas.openxmlformats.org/drawingml/2006/chart">
            <c:chart xmlns:c="http://schemas.openxmlformats.org/drawingml/2006/chart" xmlns:r="http://schemas.openxmlformats.org/officeDocument/2006/relationships" r:id="rId5"/>
          </a:graphicData>
        </a:graphic>
      </p:graphicFrame>
      <p:sp>
        <p:nvSpPr>
          <p:cNvPr id="17" name="TextBox 16">
            <a:extLst>
              <a:ext uri="{FF2B5EF4-FFF2-40B4-BE49-F238E27FC236}">
                <a16:creationId xmlns:a16="http://schemas.microsoft.com/office/drawing/2014/main" id="{04FC2037-2212-52AE-C370-2654C1F36719}"/>
              </a:ext>
            </a:extLst>
          </p:cNvPr>
          <p:cNvSpPr txBox="1"/>
          <p:nvPr/>
        </p:nvSpPr>
        <p:spPr>
          <a:xfrm>
            <a:off x="122978" y="441328"/>
            <a:ext cx="12069022"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Smaller businesses prioritize lower-funnel KPIs to drive immediate returns, while larger brands focus on upper-funnel metrics to build brand equity</a:t>
            </a:r>
            <a:endParaRPr kumimoji="0" lang="en-US" sz="2600" b="1" i="0" u="none" strike="noStrike" kern="1200" cap="none" spc="0" normalizeH="0" baseline="0" noProof="0">
              <a:ln>
                <a:noFill/>
              </a:ln>
              <a:solidFill>
                <a:srgbClr val="FF0000"/>
              </a:solidFill>
              <a:effectLst/>
              <a:uLnTx/>
              <a:uFillTx/>
              <a:latin typeface="Helvetica" panose="020B0604020202020204" pitchFamily="34" charset="0"/>
              <a:ea typeface="+mn-ea"/>
              <a:cs typeface="Helvetica" panose="020B0604020202020204" pitchFamily="34" charset="0"/>
            </a:endParaRPr>
          </a:p>
        </p:txBody>
      </p:sp>
      <p:cxnSp>
        <p:nvCxnSpPr>
          <p:cNvPr id="20" name="Straight Connector 19">
            <a:extLst>
              <a:ext uri="{FF2B5EF4-FFF2-40B4-BE49-F238E27FC236}">
                <a16:creationId xmlns:a16="http://schemas.microsoft.com/office/drawing/2014/main" id="{8B8258D8-988F-BE30-8CF5-C2A7B84A6360}"/>
              </a:ext>
            </a:extLst>
          </p:cNvPr>
          <p:cNvCxnSpPr>
            <a:cxnSpLocks/>
          </p:cNvCxnSpPr>
          <p:nvPr/>
        </p:nvCxnSpPr>
        <p:spPr>
          <a:xfrm>
            <a:off x="122978" y="4793336"/>
            <a:ext cx="11946044" cy="0"/>
          </a:xfrm>
          <a:prstGeom prst="line">
            <a:avLst/>
          </a:prstGeom>
          <a:ln w="19050">
            <a:solidFill>
              <a:srgbClr val="1F1A62"/>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4298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2E8F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D54650-E124-0942-8B03-A438165B55A6}"/>
              </a:ext>
            </a:extLst>
          </p:cNvPr>
          <p:cNvSpPr/>
          <p:nvPr/>
        </p:nvSpPr>
        <p:spPr>
          <a:xfrm>
            <a:off x="219430" y="405585"/>
            <a:ext cx="11453807"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In our full guide, we answer </a:t>
            </a:r>
            <a:r>
              <a:rPr kumimoji="0" lang="en-US" sz="2600" b="1" i="0" u="none" strike="noStrike" kern="1200" cap="none" spc="0" normalizeH="0" baseline="0" noProof="0">
                <a:ln>
                  <a:noFill/>
                </a:ln>
                <a:solidFill>
                  <a:srgbClr val="00BFF2"/>
                </a:solidFill>
                <a:effectLst/>
                <a:uLnTx/>
                <a:uFillTx/>
                <a:latin typeface="Helvetica" pitchFamily="2" charset="0"/>
                <a:ea typeface="+mn-ea"/>
                <a:cs typeface="+mn-cs"/>
              </a:rPr>
              <a:t>10 key questions</a:t>
            </a: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 to help understand how businesses </a:t>
            </a: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set strategy</a:t>
            </a:r>
            <a:r>
              <a:rPr kumimoji="0" lang="en-US" sz="2600" b="1" i="0" u="none" strike="noStrike" kern="1200" cap="none" spc="0" normalizeH="0" baseline="0" noProof="0">
                <a:ln>
                  <a:noFill/>
                </a:ln>
                <a:solidFill>
                  <a:srgbClr val="FF0000"/>
                </a:solidFill>
                <a:effectLst/>
                <a:uLnTx/>
                <a:uFillTx/>
                <a:latin typeface="Helvetica" pitchFamily="2" charset="0"/>
                <a:ea typeface="+mn-ea"/>
                <a:cs typeface="+mn-cs"/>
              </a:rPr>
              <a:t>,</a:t>
            </a: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 </a:t>
            </a: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define success </a:t>
            </a: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and </a:t>
            </a: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plan for growth</a:t>
            </a:r>
          </a:p>
        </p:txBody>
      </p:sp>
      <p:pic>
        <p:nvPicPr>
          <p:cNvPr id="10" name="Picture 9">
            <a:extLst>
              <a:ext uri="{FF2B5EF4-FFF2-40B4-BE49-F238E27FC236}">
                <a16:creationId xmlns:a16="http://schemas.microsoft.com/office/drawing/2014/main" id="{3BBCFEDE-4B8E-CF32-4E30-9CA90653755E}"/>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1" name="Slide Number Placeholder 5">
            <a:extLst>
              <a:ext uri="{FF2B5EF4-FFF2-40B4-BE49-F238E27FC236}">
                <a16:creationId xmlns:a16="http://schemas.microsoft.com/office/drawing/2014/main" id="{ACDC9E9D-9B06-D946-EB75-51C944F28F1A}"/>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2" name="Rectangle 11">
            <a:extLst>
              <a:ext uri="{FF2B5EF4-FFF2-40B4-BE49-F238E27FC236}">
                <a16:creationId xmlns:a16="http://schemas.microsoft.com/office/drawing/2014/main" id="{CEF7A59C-DB3F-DBBF-E7B4-B34A938F9192}"/>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2" name="Rectangle 1">
            <a:extLst>
              <a:ext uri="{FF2B5EF4-FFF2-40B4-BE49-F238E27FC236}">
                <a16:creationId xmlns:a16="http://schemas.microsoft.com/office/drawing/2014/main" id="{1B4D1869-2D7B-C805-0F38-BF656F2EDA7D}"/>
              </a:ext>
            </a:extLst>
          </p:cNvPr>
          <p:cNvSpPr/>
          <p:nvPr/>
        </p:nvSpPr>
        <p:spPr>
          <a:xfrm>
            <a:off x="130556" y="1858161"/>
            <a:ext cx="2165155" cy="2020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4AF71CB-C4BE-0480-8E45-CAF01804FC18}"/>
              </a:ext>
            </a:extLst>
          </p:cNvPr>
          <p:cNvSpPr txBox="1"/>
          <p:nvPr/>
        </p:nvSpPr>
        <p:spPr>
          <a:xfrm>
            <a:off x="125976" y="1872556"/>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srgbClr val="00C0F3"/>
                </a:solidFill>
                <a:effectLst/>
                <a:uLnTx/>
                <a:uFillTx/>
                <a:latin typeface="Helvetica" pitchFamily="2" charset="0"/>
                <a:ea typeface="+mn-ea"/>
                <a:cs typeface="+mn-cs"/>
              </a:rPr>
              <a:t>1</a:t>
            </a:r>
          </a:p>
        </p:txBody>
      </p:sp>
      <p:sp>
        <p:nvSpPr>
          <p:cNvPr id="6" name="Rectangle 5">
            <a:extLst>
              <a:ext uri="{FF2B5EF4-FFF2-40B4-BE49-F238E27FC236}">
                <a16:creationId xmlns:a16="http://schemas.microsoft.com/office/drawing/2014/main" id="{51EAD9F9-CF91-7568-BC4B-E2A1D431C9EB}"/>
              </a:ext>
            </a:extLst>
          </p:cNvPr>
          <p:cNvSpPr/>
          <p:nvPr/>
        </p:nvSpPr>
        <p:spPr>
          <a:xfrm>
            <a:off x="128839" y="2483749"/>
            <a:ext cx="2162292"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itchFamily="2" charset="0"/>
                <a:ea typeface="+mn-ea"/>
                <a:cs typeface="+mn-cs"/>
              </a:rPr>
              <a:t>How well do business and marketing objectives align?</a:t>
            </a:r>
          </a:p>
        </p:txBody>
      </p:sp>
      <p:sp>
        <p:nvSpPr>
          <p:cNvPr id="8" name="Rectangle 7">
            <a:extLst>
              <a:ext uri="{FF2B5EF4-FFF2-40B4-BE49-F238E27FC236}">
                <a16:creationId xmlns:a16="http://schemas.microsoft.com/office/drawing/2014/main" id="{53BD5600-FA28-6E2E-170A-1CB5CB3F8B45}"/>
              </a:ext>
            </a:extLst>
          </p:cNvPr>
          <p:cNvSpPr/>
          <p:nvPr/>
        </p:nvSpPr>
        <p:spPr>
          <a:xfrm>
            <a:off x="2577564" y="1858161"/>
            <a:ext cx="2165155" cy="2020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A47405AA-5145-B891-5553-8A32098107A7}"/>
              </a:ext>
            </a:extLst>
          </p:cNvPr>
          <p:cNvSpPr/>
          <p:nvPr/>
        </p:nvSpPr>
        <p:spPr>
          <a:xfrm>
            <a:off x="5024572" y="1858161"/>
            <a:ext cx="2165155" cy="2020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9D9A58A8-DDDF-BBCF-0427-8CA8C7EF4C3B}"/>
              </a:ext>
            </a:extLst>
          </p:cNvPr>
          <p:cNvSpPr/>
          <p:nvPr/>
        </p:nvSpPr>
        <p:spPr>
          <a:xfrm>
            <a:off x="7471580" y="1858161"/>
            <a:ext cx="2165155" cy="2020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F923EE9-F08A-429C-7A0E-080E45BD14B9}"/>
              </a:ext>
            </a:extLst>
          </p:cNvPr>
          <p:cNvSpPr/>
          <p:nvPr/>
        </p:nvSpPr>
        <p:spPr>
          <a:xfrm>
            <a:off x="9896289" y="1858161"/>
            <a:ext cx="2165155" cy="2020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C0C9F2AA-5785-AB2D-2642-E9E089A11471}"/>
              </a:ext>
            </a:extLst>
          </p:cNvPr>
          <p:cNvSpPr txBox="1"/>
          <p:nvPr/>
        </p:nvSpPr>
        <p:spPr>
          <a:xfrm>
            <a:off x="2550685" y="1864417"/>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srgbClr val="00C0F3"/>
                </a:solidFill>
                <a:effectLst/>
                <a:uLnTx/>
                <a:uFillTx/>
                <a:latin typeface="Helvetica" pitchFamily="2" charset="0"/>
                <a:ea typeface="+mn-ea"/>
                <a:cs typeface="+mn-cs"/>
              </a:rPr>
              <a:t>2</a:t>
            </a:r>
          </a:p>
        </p:txBody>
      </p:sp>
      <p:sp>
        <p:nvSpPr>
          <p:cNvPr id="18" name="Rectangle 17">
            <a:hlinkClick r:id="" action="ppaction://noaction"/>
            <a:extLst>
              <a:ext uri="{FF2B5EF4-FFF2-40B4-BE49-F238E27FC236}">
                <a16:creationId xmlns:a16="http://schemas.microsoft.com/office/drawing/2014/main" id="{F9FE334A-7424-06D7-B171-DE6C05CE3375}"/>
              </a:ext>
            </a:extLst>
          </p:cNvPr>
          <p:cNvSpPr/>
          <p:nvPr/>
        </p:nvSpPr>
        <p:spPr>
          <a:xfrm>
            <a:off x="2580181" y="2483749"/>
            <a:ext cx="2187454"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itchFamily="2" charset="0"/>
                <a:ea typeface="+mn-ea"/>
                <a:cs typeface="+mn-cs"/>
              </a:rPr>
              <a:t>Who are the key decision-makers guiding marketing strategy?</a:t>
            </a:r>
          </a:p>
        </p:txBody>
      </p:sp>
      <p:sp>
        <p:nvSpPr>
          <p:cNvPr id="19" name="TextBox 18">
            <a:extLst>
              <a:ext uri="{FF2B5EF4-FFF2-40B4-BE49-F238E27FC236}">
                <a16:creationId xmlns:a16="http://schemas.microsoft.com/office/drawing/2014/main" id="{1E760A59-99C2-E870-D0D8-BE6D5DC4AE5E}"/>
              </a:ext>
            </a:extLst>
          </p:cNvPr>
          <p:cNvSpPr txBox="1"/>
          <p:nvPr/>
        </p:nvSpPr>
        <p:spPr>
          <a:xfrm>
            <a:off x="5019992" y="1872556"/>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srgbClr val="00C0F3"/>
                </a:solidFill>
                <a:effectLst/>
                <a:uLnTx/>
                <a:uFillTx/>
                <a:latin typeface="Helvetica" pitchFamily="2" charset="0"/>
                <a:ea typeface="+mn-ea"/>
                <a:cs typeface="+mn-cs"/>
              </a:rPr>
              <a:t>3</a:t>
            </a:r>
          </a:p>
        </p:txBody>
      </p:sp>
      <p:sp>
        <p:nvSpPr>
          <p:cNvPr id="20" name="Rectangle 19">
            <a:hlinkClick r:id="" action="ppaction://noaction"/>
            <a:extLst>
              <a:ext uri="{FF2B5EF4-FFF2-40B4-BE49-F238E27FC236}">
                <a16:creationId xmlns:a16="http://schemas.microsoft.com/office/drawing/2014/main" id="{44051C03-8A6B-F135-C751-EEB73C213AD5}"/>
              </a:ext>
            </a:extLst>
          </p:cNvPr>
          <p:cNvSpPr/>
          <p:nvPr/>
        </p:nvSpPr>
        <p:spPr>
          <a:xfrm>
            <a:off x="7465108" y="2483749"/>
            <a:ext cx="2187454"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itchFamily="2" charset="0"/>
                <a:ea typeface="+mn-ea"/>
                <a:cs typeface="+mn-cs"/>
              </a:rPr>
              <a:t>What factors influence an organization’s selection of marketing KPIs?</a:t>
            </a:r>
          </a:p>
        </p:txBody>
      </p:sp>
      <p:sp>
        <p:nvSpPr>
          <p:cNvPr id="21" name="TextBox 20">
            <a:extLst>
              <a:ext uri="{FF2B5EF4-FFF2-40B4-BE49-F238E27FC236}">
                <a16:creationId xmlns:a16="http://schemas.microsoft.com/office/drawing/2014/main" id="{50317893-F173-A898-FDE0-62C0263CBF06}"/>
              </a:ext>
            </a:extLst>
          </p:cNvPr>
          <p:cNvSpPr txBox="1"/>
          <p:nvPr/>
        </p:nvSpPr>
        <p:spPr>
          <a:xfrm>
            <a:off x="7467000" y="1872556"/>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srgbClr val="00C0F3"/>
                </a:solidFill>
                <a:effectLst/>
                <a:uLnTx/>
                <a:uFillTx/>
                <a:latin typeface="Helvetica" pitchFamily="2" charset="0"/>
                <a:ea typeface="+mn-ea"/>
                <a:cs typeface="+mn-cs"/>
              </a:rPr>
              <a:t>4</a:t>
            </a:r>
          </a:p>
        </p:txBody>
      </p:sp>
      <p:sp>
        <p:nvSpPr>
          <p:cNvPr id="22" name="Rectangle 21">
            <a:hlinkClick r:id="" action="ppaction://noaction"/>
            <a:extLst>
              <a:ext uri="{FF2B5EF4-FFF2-40B4-BE49-F238E27FC236}">
                <a16:creationId xmlns:a16="http://schemas.microsoft.com/office/drawing/2014/main" id="{2A037297-FCE8-08B5-3EED-0B65A8FA5035}"/>
              </a:ext>
            </a:extLst>
          </p:cNvPr>
          <p:cNvSpPr/>
          <p:nvPr/>
        </p:nvSpPr>
        <p:spPr>
          <a:xfrm>
            <a:off x="9904029" y="2483749"/>
            <a:ext cx="2266451"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itchFamily="2" charset="0"/>
                <a:ea typeface="+mn-ea"/>
                <a:cs typeface="+mn-cs"/>
              </a:rPr>
              <a:t>Are there organizational disconnects between KPIs and overarching business goals?</a:t>
            </a:r>
          </a:p>
        </p:txBody>
      </p:sp>
      <p:sp>
        <p:nvSpPr>
          <p:cNvPr id="23" name="TextBox 22">
            <a:extLst>
              <a:ext uri="{FF2B5EF4-FFF2-40B4-BE49-F238E27FC236}">
                <a16:creationId xmlns:a16="http://schemas.microsoft.com/office/drawing/2014/main" id="{1084F25F-C8F1-95A8-7198-CFE10989F6CF}"/>
              </a:ext>
            </a:extLst>
          </p:cNvPr>
          <p:cNvSpPr txBox="1"/>
          <p:nvPr/>
        </p:nvSpPr>
        <p:spPr>
          <a:xfrm>
            <a:off x="9916959" y="1864417"/>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srgbClr val="00C0F3"/>
                </a:solidFill>
                <a:effectLst/>
                <a:uLnTx/>
                <a:uFillTx/>
                <a:latin typeface="Helvetica" pitchFamily="2" charset="0"/>
                <a:ea typeface="+mn-ea"/>
                <a:cs typeface="+mn-cs"/>
              </a:rPr>
              <a:t>5</a:t>
            </a:r>
          </a:p>
        </p:txBody>
      </p:sp>
      <p:sp>
        <p:nvSpPr>
          <p:cNvPr id="24" name="Rectangle 23">
            <a:extLst>
              <a:ext uri="{FF2B5EF4-FFF2-40B4-BE49-F238E27FC236}">
                <a16:creationId xmlns:a16="http://schemas.microsoft.com/office/drawing/2014/main" id="{783D9199-7BE5-1A57-E7F6-ED5C31EEB05B}"/>
              </a:ext>
            </a:extLst>
          </p:cNvPr>
          <p:cNvSpPr/>
          <p:nvPr/>
        </p:nvSpPr>
        <p:spPr>
          <a:xfrm>
            <a:off x="128927" y="4126860"/>
            <a:ext cx="2165155" cy="2020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6DE94B55-7C47-81B5-AB0F-4D7769D0113F}"/>
              </a:ext>
            </a:extLst>
          </p:cNvPr>
          <p:cNvSpPr txBox="1"/>
          <p:nvPr/>
        </p:nvSpPr>
        <p:spPr>
          <a:xfrm>
            <a:off x="124347" y="4141255"/>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srgbClr val="00C0F3"/>
                </a:solidFill>
                <a:effectLst/>
                <a:uLnTx/>
                <a:uFillTx/>
                <a:latin typeface="Helvetica" pitchFamily="2" charset="0"/>
                <a:ea typeface="+mn-ea"/>
                <a:cs typeface="+mn-cs"/>
              </a:rPr>
              <a:t>6</a:t>
            </a:r>
          </a:p>
        </p:txBody>
      </p:sp>
      <p:sp>
        <p:nvSpPr>
          <p:cNvPr id="26" name="Rectangle 25">
            <a:hlinkClick r:id="" action="ppaction://noaction"/>
            <a:extLst>
              <a:ext uri="{FF2B5EF4-FFF2-40B4-BE49-F238E27FC236}">
                <a16:creationId xmlns:a16="http://schemas.microsoft.com/office/drawing/2014/main" id="{00BAEA2D-C233-3424-BC0D-BFBEB89F1BD2}"/>
              </a:ext>
            </a:extLst>
          </p:cNvPr>
          <p:cNvSpPr/>
          <p:nvPr/>
        </p:nvSpPr>
        <p:spPr>
          <a:xfrm>
            <a:off x="5111040" y="2483749"/>
            <a:ext cx="2140239"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itchFamily="2" charset="0"/>
                <a:ea typeface="+mn-ea"/>
                <a:cs typeface="+mn-cs"/>
              </a:rPr>
              <a:t>How do marketers balance short-term sales with long-term brand growth?</a:t>
            </a:r>
          </a:p>
        </p:txBody>
      </p:sp>
      <p:sp>
        <p:nvSpPr>
          <p:cNvPr id="27" name="Rectangle 26">
            <a:extLst>
              <a:ext uri="{FF2B5EF4-FFF2-40B4-BE49-F238E27FC236}">
                <a16:creationId xmlns:a16="http://schemas.microsoft.com/office/drawing/2014/main" id="{CC3F3D47-F062-4FD0-643D-85A68AC04D85}"/>
              </a:ext>
            </a:extLst>
          </p:cNvPr>
          <p:cNvSpPr/>
          <p:nvPr/>
        </p:nvSpPr>
        <p:spPr>
          <a:xfrm>
            <a:off x="2575935" y="4126860"/>
            <a:ext cx="2165155" cy="2020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9144AAF4-A290-D28F-F502-D6ABE3802EC4}"/>
              </a:ext>
            </a:extLst>
          </p:cNvPr>
          <p:cNvSpPr/>
          <p:nvPr/>
        </p:nvSpPr>
        <p:spPr>
          <a:xfrm>
            <a:off x="5022943" y="4126860"/>
            <a:ext cx="2165155" cy="2020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E704CB4F-5581-772C-28BF-D41B3CE4F3C4}"/>
              </a:ext>
            </a:extLst>
          </p:cNvPr>
          <p:cNvSpPr/>
          <p:nvPr/>
        </p:nvSpPr>
        <p:spPr>
          <a:xfrm>
            <a:off x="7469951" y="4126860"/>
            <a:ext cx="2165155" cy="2020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4D58027E-0E2D-5A97-51DA-5A887C2E3897}"/>
              </a:ext>
            </a:extLst>
          </p:cNvPr>
          <p:cNvSpPr/>
          <p:nvPr/>
        </p:nvSpPr>
        <p:spPr>
          <a:xfrm>
            <a:off x="9916959" y="4118721"/>
            <a:ext cx="2165155" cy="2020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092929E5-808E-F7E0-7B28-A7E6165CD427}"/>
              </a:ext>
            </a:extLst>
          </p:cNvPr>
          <p:cNvSpPr txBox="1"/>
          <p:nvPr/>
        </p:nvSpPr>
        <p:spPr>
          <a:xfrm>
            <a:off x="2549056" y="4133116"/>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srgbClr val="00C0F3"/>
                </a:solidFill>
                <a:effectLst/>
                <a:uLnTx/>
                <a:uFillTx/>
                <a:latin typeface="Helvetica" pitchFamily="2" charset="0"/>
                <a:ea typeface="+mn-ea"/>
                <a:cs typeface="+mn-cs"/>
              </a:rPr>
              <a:t>7</a:t>
            </a:r>
          </a:p>
        </p:txBody>
      </p:sp>
      <p:sp>
        <p:nvSpPr>
          <p:cNvPr id="36" name="TextBox 35">
            <a:extLst>
              <a:ext uri="{FF2B5EF4-FFF2-40B4-BE49-F238E27FC236}">
                <a16:creationId xmlns:a16="http://schemas.microsoft.com/office/drawing/2014/main" id="{B6925F3C-B6E7-3666-3BAB-A922A07AB3BE}"/>
              </a:ext>
            </a:extLst>
          </p:cNvPr>
          <p:cNvSpPr txBox="1"/>
          <p:nvPr/>
        </p:nvSpPr>
        <p:spPr>
          <a:xfrm>
            <a:off x="5018363" y="4141255"/>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srgbClr val="00C0F3"/>
                </a:solidFill>
                <a:effectLst/>
                <a:uLnTx/>
                <a:uFillTx/>
                <a:latin typeface="Helvetica" pitchFamily="2" charset="0"/>
                <a:ea typeface="+mn-ea"/>
                <a:cs typeface="+mn-cs"/>
              </a:rPr>
              <a:t>8</a:t>
            </a:r>
          </a:p>
        </p:txBody>
      </p:sp>
      <p:sp>
        <p:nvSpPr>
          <p:cNvPr id="38" name="Rectangle 37">
            <a:hlinkClick r:id="" action="ppaction://noaction"/>
            <a:extLst>
              <a:ext uri="{FF2B5EF4-FFF2-40B4-BE49-F238E27FC236}">
                <a16:creationId xmlns:a16="http://schemas.microsoft.com/office/drawing/2014/main" id="{E2EE7D37-66EB-4C30-145C-8D23E20E7009}"/>
              </a:ext>
            </a:extLst>
          </p:cNvPr>
          <p:cNvSpPr/>
          <p:nvPr/>
        </p:nvSpPr>
        <p:spPr>
          <a:xfrm>
            <a:off x="9907588" y="4755780"/>
            <a:ext cx="2191016"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itchFamily="2" charset="0"/>
                <a:ea typeface="+mn-ea"/>
                <a:cs typeface="+mn-cs"/>
              </a:rPr>
              <a:t>What KPIs would marketers be focused on for future growth?</a:t>
            </a:r>
          </a:p>
        </p:txBody>
      </p:sp>
      <p:sp>
        <p:nvSpPr>
          <p:cNvPr id="39" name="TextBox 38">
            <a:extLst>
              <a:ext uri="{FF2B5EF4-FFF2-40B4-BE49-F238E27FC236}">
                <a16:creationId xmlns:a16="http://schemas.microsoft.com/office/drawing/2014/main" id="{89EEEF68-8504-1A57-513F-50C57B190E93}"/>
              </a:ext>
            </a:extLst>
          </p:cNvPr>
          <p:cNvSpPr txBox="1"/>
          <p:nvPr/>
        </p:nvSpPr>
        <p:spPr>
          <a:xfrm>
            <a:off x="7465371" y="4141255"/>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srgbClr val="00C0F3"/>
                </a:solidFill>
                <a:effectLst/>
                <a:uLnTx/>
                <a:uFillTx/>
                <a:latin typeface="Helvetica" pitchFamily="2" charset="0"/>
                <a:ea typeface="+mn-ea"/>
                <a:cs typeface="+mn-cs"/>
              </a:rPr>
              <a:t>9</a:t>
            </a:r>
          </a:p>
        </p:txBody>
      </p:sp>
      <p:sp>
        <p:nvSpPr>
          <p:cNvPr id="40" name="TextBox 39">
            <a:extLst>
              <a:ext uri="{FF2B5EF4-FFF2-40B4-BE49-F238E27FC236}">
                <a16:creationId xmlns:a16="http://schemas.microsoft.com/office/drawing/2014/main" id="{0A20C7E3-2448-C303-B0A9-63997759E458}"/>
              </a:ext>
            </a:extLst>
          </p:cNvPr>
          <p:cNvSpPr txBox="1"/>
          <p:nvPr/>
        </p:nvSpPr>
        <p:spPr>
          <a:xfrm>
            <a:off x="9915330" y="4133116"/>
            <a:ext cx="791140"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srgbClr val="00C0F3"/>
                </a:solidFill>
                <a:effectLst/>
                <a:uLnTx/>
                <a:uFillTx/>
                <a:latin typeface="Helvetica" pitchFamily="2" charset="0"/>
                <a:ea typeface="+mn-ea"/>
                <a:cs typeface="+mn-cs"/>
              </a:rPr>
              <a:t>10</a:t>
            </a:r>
          </a:p>
        </p:txBody>
      </p:sp>
      <p:sp>
        <p:nvSpPr>
          <p:cNvPr id="44" name="TextBox 43">
            <a:hlinkClick r:id="" action="ppaction://noaction"/>
            <a:extLst>
              <a:ext uri="{FF2B5EF4-FFF2-40B4-BE49-F238E27FC236}">
                <a16:creationId xmlns:a16="http://schemas.microsoft.com/office/drawing/2014/main" id="{E792793A-CE89-A026-1338-87EA09D0EDEE}"/>
              </a:ext>
            </a:extLst>
          </p:cNvPr>
          <p:cNvSpPr txBox="1"/>
          <p:nvPr/>
        </p:nvSpPr>
        <p:spPr>
          <a:xfrm>
            <a:off x="4974176" y="4755780"/>
            <a:ext cx="2209342" cy="1169551"/>
          </a:xfrm>
          <a:prstGeom prst="rect">
            <a:avLst/>
          </a:prstGeom>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0" u="none" strike="noStrike" cap="none" spc="0" normalizeH="0" baseline="0">
                <a:ln>
                  <a:noFill/>
                </a:ln>
                <a:solidFill>
                  <a:srgbClr val="1F1A62"/>
                </a:solidFill>
                <a:effectLst/>
                <a:uLnTx/>
                <a:uFillTx/>
                <a:latin typeface="Helvetica"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itchFamily="2" charset="0"/>
                <a:ea typeface="+mn-ea"/>
                <a:cs typeface="+mn-cs"/>
              </a:rPr>
              <a:t>What do marketers expect from their </a:t>
            </a:r>
            <a:br>
              <a:rPr kumimoji="0" lang="en-US" sz="1400" b="1" i="0" u="none" strike="noStrike" kern="1200" cap="none" spc="0" normalizeH="0" baseline="0" noProof="0">
                <a:ln>
                  <a:noFill/>
                </a:ln>
                <a:solidFill>
                  <a:srgbClr val="1F1A62"/>
                </a:solidFill>
                <a:effectLst/>
                <a:uLnTx/>
                <a:uFillTx/>
                <a:latin typeface="Helvetica" pitchFamily="2" charset="0"/>
                <a:ea typeface="+mn-ea"/>
                <a:cs typeface="+mn-cs"/>
              </a:rPr>
            </a:br>
            <a:r>
              <a:rPr kumimoji="0" lang="en-US" sz="1400" b="1" i="0" u="none" strike="noStrike" kern="1200" cap="none" spc="0" normalizeH="0" baseline="0" noProof="0">
                <a:ln>
                  <a:noFill/>
                </a:ln>
                <a:solidFill>
                  <a:srgbClr val="1F1A62"/>
                </a:solidFill>
                <a:effectLst/>
                <a:uLnTx/>
                <a:uFillTx/>
                <a:latin typeface="Helvetica" pitchFamily="2" charset="0"/>
                <a:ea typeface="+mn-ea"/>
                <a:cs typeface="+mn-cs"/>
              </a:rPr>
              <a:t>media partners to help achieve campaign success?</a:t>
            </a:r>
          </a:p>
        </p:txBody>
      </p:sp>
      <p:sp>
        <p:nvSpPr>
          <p:cNvPr id="45" name="TextBox 44">
            <a:hlinkClick r:id="" action="ppaction://noaction"/>
            <a:extLst>
              <a:ext uri="{FF2B5EF4-FFF2-40B4-BE49-F238E27FC236}">
                <a16:creationId xmlns:a16="http://schemas.microsoft.com/office/drawing/2014/main" id="{4B12BA62-3413-C13D-A6F6-D655BF0EA530}"/>
              </a:ext>
            </a:extLst>
          </p:cNvPr>
          <p:cNvSpPr txBox="1"/>
          <p:nvPr/>
        </p:nvSpPr>
        <p:spPr>
          <a:xfrm>
            <a:off x="2595516" y="4755780"/>
            <a:ext cx="2157798" cy="1169551"/>
          </a:xfrm>
          <a:prstGeom prst="rect">
            <a:avLst/>
          </a:prstGeom>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0" u="none" strike="noStrike" cap="none" spc="0" normalizeH="0" baseline="0">
                <a:ln>
                  <a:noFill/>
                </a:ln>
                <a:solidFill>
                  <a:srgbClr val="1F1A62"/>
                </a:solidFill>
                <a:effectLst/>
                <a:uLnTx/>
                <a:uFillTx/>
                <a:latin typeface="Helvetica"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itchFamily="2" charset="0"/>
                <a:ea typeface="+mn-ea"/>
                <a:cs typeface="+mn-cs"/>
              </a:rPr>
              <a:t>Which media channels do marketers believe are the most effective in achieving KPIs throughout the funnel?</a:t>
            </a:r>
          </a:p>
        </p:txBody>
      </p:sp>
      <p:sp>
        <p:nvSpPr>
          <p:cNvPr id="47" name="TextBox 46">
            <a:hlinkClick r:id="" action="ppaction://noaction"/>
            <a:extLst>
              <a:ext uri="{FF2B5EF4-FFF2-40B4-BE49-F238E27FC236}">
                <a16:creationId xmlns:a16="http://schemas.microsoft.com/office/drawing/2014/main" id="{760C6A9B-5FBF-073A-560E-A03312C3D925}"/>
              </a:ext>
            </a:extLst>
          </p:cNvPr>
          <p:cNvSpPr txBox="1"/>
          <p:nvPr/>
        </p:nvSpPr>
        <p:spPr>
          <a:xfrm>
            <a:off x="7489381" y="4755780"/>
            <a:ext cx="2165155" cy="954107"/>
          </a:xfrm>
          <a:prstGeom prst="rect">
            <a:avLst/>
          </a:prstGeom>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0" u="none" strike="noStrike" cap="none" spc="0" normalizeH="0" baseline="0">
                <a:ln>
                  <a:noFill/>
                </a:ln>
                <a:solidFill>
                  <a:srgbClr val="1F1A62"/>
                </a:solidFill>
                <a:effectLst/>
                <a:uLnTx/>
                <a:uFillTx/>
                <a:latin typeface="Helvetica"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itchFamily="2" charset="0"/>
                <a:ea typeface="+mn-ea"/>
                <a:cs typeface="+mn-cs"/>
              </a:rPr>
              <a:t>Would marketers shift their strategy if they could develop longer-term plans?</a:t>
            </a:r>
          </a:p>
        </p:txBody>
      </p:sp>
      <p:sp>
        <p:nvSpPr>
          <p:cNvPr id="48" name="Rectangle 47">
            <a:hlinkClick r:id="" action="ppaction://noaction"/>
            <a:extLst>
              <a:ext uri="{FF2B5EF4-FFF2-40B4-BE49-F238E27FC236}">
                <a16:creationId xmlns:a16="http://schemas.microsoft.com/office/drawing/2014/main" id="{C6434AE8-E4D7-84E3-D5BA-A9A91868F027}"/>
              </a:ext>
            </a:extLst>
          </p:cNvPr>
          <p:cNvSpPr/>
          <p:nvPr/>
        </p:nvSpPr>
        <p:spPr>
          <a:xfrm>
            <a:off x="128838" y="4755780"/>
            <a:ext cx="2114988" cy="116955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itchFamily="2" charset="0"/>
                <a:ea typeface="+mn-ea"/>
                <a:cs typeface="+mn-cs"/>
              </a:rPr>
              <a:t>What KPIs do marketers use to evaluate the impact </a:t>
            </a:r>
            <a:br>
              <a:rPr kumimoji="0" lang="en-US" sz="1400" b="1" i="0" u="none" strike="noStrike" kern="1200" cap="none" spc="0" normalizeH="0" baseline="0" noProof="0">
                <a:ln>
                  <a:noFill/>
                </a:ln>
                <a:solidFill>
                  <a:srgbClr val="1F1A62"/>
                </a:solidFill>
                <a:effectLst/>
                <a:uLnTx/>
                <a:uFillTx/>
                <a:latin typeface="Helvetica" pitchFamily="2" charset="0"/>
                <a:ea typeface="+mn-ea"/>
                <a:cs typeface="+mn-cs"/>
              </a:rPr>
            </a:br>
            <a:r>
              <a:rPr kumimoji="0" lang="en-US" sz="1400" b="1" i="0" u="none" strike="noStrike" kern="1200" cap="none" spc="0" normalizeH="0" baseline="0" noProof="0">
                <a:ln>
                  <a:noFill/>
                </a:ln>
                <a:solidFill>
                  <a:srgbClr val="1F1A62"/>
                </a:solidFill>
                <a:effectLst/>
                <a:uLnTx/>
                <a:uFillTx/>
                <a:latin typeface="Helvetica" pitchFamily="2" charset="0"/>
                <a:ea typeface="+mn-ea"/>
                <a:cs typeface="+mn-cs"/>
              </a:rPr>
              <a:t>of their video campaigns?</a:t>
            </a:r>
          </a:p>
        </p:txBody>
      </p:sp>
    </p:spTree>
    <p:extLst>
      <p:ext uri="{BB962C8B-B14F-4D97-AF65-F5344CB8AC3E}">
        <p14:creationId xmlns:p14="http://schemas.microsoft.com/office/powerpoint/2010/main" val="1808918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DDCEB-4836-E08F-3956-D8A33502422C}"/>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30640614-3477-0C8B-731F-B32D93408733}"/>
              </a:ext>
            </a:extLst>
          </p:cNvPr>
          <p:cNvSpPr>
            <a:spLocks/>
          </p:cNvSpPr>
          <p:nvPr/>
        </p:nvSpPr>
        <p:spPr>
          <a:xfrm>
            <a:off x="0" y="0"/>
            <a:ext cx="12192000" cy="6858000"/>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0DB0D5B1-C6F4-DCF6-18F1-66AC45937344}"/>
              </a:ext>
            </a:extLst>
          </p:cNvPr>
          <p:cNvSpPr/>
          <p:nvPr/>
        </p:nvSpPr>
        <p:spPr>
          <a:xfrm>
            <a:off x="164123" y="413013"/>
            <a:ext cx="11230707" cy="892552"/>
          </a:xfrm>
          <a:prstGeom prst="rect">
            <a:avLst/>
          </a:prstGeom>
        </p:spPr>
        <p:txBody>
          <a:bodyPr wrap="square">
            <a:spAutoFit/>
          </a:bodyPr>
          <a:lstStyle/>
          <a:p>
            <a:pPr marL="0" marR="0" lvl="0" indent="0" algn="l" defTabSz="914494"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Download our full guide, </a:t>
            </a:r>
            <a:r>
              <a:rPr kumimoji="0" lang="en-US" sz="2600" b="1" i="1" u="none" strike="noStrike" kern="1200" cap="none" spc="0" normalizeH="0" baseline="0" noProof="0">
                <a:ln>
                  <a:noFill/>
                </a:ln>
                <a:solidFill>
                  <a:srgbClr val="ED3C8D"/>
                </a:solidFill>
                <a:effectLst/>
                <a:uLnTx/>
                <a:uFillTx/>
                <a:latin typeface="Helvetica" pitchFamily="2" charset="0"/>
                <a:ea typeface="+mn-ea"/>
                <a:cs typeface="+mn-cs"/>
              </a:rPr>
              <a:t>Keeping Up With The KPIs, </a:t>
            </a: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to learn the marketing strategies behind small, medium and large businesses</a:t>
            </a:r>
          </a:p>
        </p:txBody>
      </p:sp>
      <p:pic>
        <p:nvPicPr>
          <p:cNvPr id="16" name="Picture 15">
            <a:extLst>
              <a:ext uri="{FF2B5EF4-FFF2-40B4-BE49-F238E27FC236}">
                <a16:creationId xmlns:a16="http://schemas.microsoft.com/office/drawing/2014/main" id="{3B55B70B-F34F-975D-D2BD-ED344EF4317A}"/>
              </a:ext>
            </a:extLst>
          </p:cNvPr>
          <p:cNvPicPr>
            <a:picLocks noChangeAspect="1"/>
          </p:cNvPicPr>
          <p:nvPr/>
        </p:nvPicPr>
        <p:blipFill>
          <a:blip r:embed="rId2" cstate="screen">
            <a:clrChange>
              <a:clrFrom>
                <a:srgbClr val="00BFF2"/>
              </a:clrFrom>
              <a:clrTo>
                <a:srgbClr val="00BFF2">
                  <a:alpha val="0"/>
                </a:srgbClr>
              </a:clrTo>
            </a:clrChange>
            <a:extLst>
              <a:ext uri="{28A0092B-C50C-407E-A947-70E740481C1C}">
                <a14:useLocalDpi xmlns:a14="http://schemas.microsoft.com/office/drawing/2010/main"/>
              </a:ext>
            </a:extLst>
          </a:blip>
          <a:stretch>
            <a:fillRect/>
          </a:stretch>
        </p:blipFill>
        <p:spPr>
          <a:xfrm>
            <a:off x="10357164" y="528"/>
            <a:ext cx="1834836" cy="1068260"/>
          </a:xfrm>
          <a:prstGeom prst="rect">
            <a:avLst/>
          </a:prstGeom>
        </p:spPr>
      </p:pic>
      <p:sp>
        <p:nvSpPr>
          <p:cNvPr id="3" name="Rectangle 2">
            <a:hlinkClick r:id="rId3"/>
            <a:extLst>
              <a:ext uri="{FF2B5EF4-FFF2-40B4-BE49-F238E27FC236}">
                <a16:creationId xmlns:a16="http://schemas.microsoft.com/office/drawing/2014/main" id="{57AB9DBE-E3AB-DE37-35C4-972B8F03A8B2}"/>
              </a:ext>
            </a:extLst>
          </p:cNvPr>
          <p:cNvSpPr/>
          <p:nvPr/>
        </p:nvSpPr>
        <p:spPr>
          <a:xfrm>
            <a:off x="5576214" y="5826053"/>
            <a:ext cx="1666672" cy="483972"/>
          </a:xfrm>
          <a:prstGeom prst="rect">
            <a:avLst/>
          </a:prstGeom>
          <a:solidFill>
            <a:srgbClr val="FFE600"/>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44 pages</a:t>
            </a:r>
          </a:p>
        </p:txBody>
      </p:sp>
      <p:pic>
        <p:nvPicPr>
          <p:cNvPr id="4" name="Picture 3">
            <a:hlinkClick r:id="rId3"/>
            <a:extLst>
              <a:ext uri="{FF2B5EF4-FFF2-40B4-BE49-F238E27FC236}">
                <a16:creationId xmlns:a16="http://schemas.microsoft.com/office/drawing/2014/main" id="{4F5D625A-F573-9708-FFDF-52D0168B79B8}"/>
              </a:ext>
            </a:extLst>
          </p:cNvPr>
          <p:cNvPicPr>
            <a:picLocks noChangeAspect="1"/>
          </p:cNvPicPr>
          <p:nvPr/>
        </p:nvPicPr>
        <p:blipFill>
          <a:blip r:embed="rId4"/>
          <a:stretch>
            <a:fillRect/>
          </a:stretch>
        </p:blipFill>
        <p:spPr>
          <a:xfrm>
            <a:off x="2407601" y="1521861"/>
            <a:ext cx="7376799" cy="4149450"/>
          </a:xfrm>
          <a:prstGeom prst="rect">
            <a:avLst/>
          </a:prstGeom>
          <a:ln>
            <a:solidFill>
              <a:srgbClr val="1B1464"/>
            </a:solidFill>
          </a:ln>
        </p:spPr>
      </p:pic>
      <p:pic>
        <p:nvPicPr>
          <p:cNvPr id="5" name="Picture 4">
            <a:extLst>
              <a:ext uri="{FF2B5EF4-FFF2-40B4-BE49-F238E27FC236}">
                <a16:creationId xmlns:a16="http://schemas.microsoft.com/office/drawing/2014/main" id="{BCC814B8-92BB-E204-969B-8EA0D4E57DBE}"/>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6" name="Slide Number Placeholder 5">
            <a:extLst>
              <a:ext uri="{FF2B5EF4-FFF2-40B4-BE49-F238E27FC236}">
                <a16:creationId xmlns:a16="http://schemas.microsoft.com/office/drawing/2014/main" id="{5C58B064-2785-6F11-0FEB-A0FC113B37AD}"/>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7" name="Rectangle 6">
            <a:extLst>
              <a:ext uri="{FF2B5EF4-FFF2-40B4-BE49-F238E27FC236}">
                <a16:creationId xmlns:a16="http://schemas.microsoft.com/office/drawing/2014/main" id="{A73B4F81-7041-F240-0297-1A4EE8D6AD6D}"/>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9" name="Oval 8">
            <a:extLst>
              <a:ext uri="{FF2B5EF4-FFF2-40B4-BE49-F238E27FC236}">
                <a16:creationId xmlns:a16="http://schemas.microsoft.com/office/drawing/2014/main" id="{59431896-F1F0-974D-C4BB-D9385A78F56B}"/>
              </a:ext>
            </a:extLst>
          </p:cNvPr>
          <p:cNvSpPr/>
          <p:nvPr/>
        </p:nvSpPr>
        <p:spPr>
          <a:xfrm>
            <a:off x="9922214" y="1619783"/>
            <a:ext cx="1663428" cy="892552"/>
          </a:xfrm>
          <a:prstGeom prst="ellipse">
            <a:avLst/>
          </a:prstGeom>
          <a:solidFill>
            <a:srgbClr val="FFE600"/>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custom study </a:t>
            </a:r>
            <a:b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br>
            <a: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of 200 brand marketers</a:t>
            </a:r>
          </a:p>
        </p:txBody>
      </p:sp>
      <p:sp>
        <p:nvSpPr>
          <p:cNvPr id="2" name="TextBox 1">
            <a:extLst>
              <a:ext uri="{FF2B5EF4-FFF2-40B4-BE49-F238E27FC236}">
                <a16:creationId xmlns:a16="http://schemas.microsoft.com/office/drawing/2014/main" id="{EDDABBB2-EEFE-F9F6-6B66-A403FFEEAB3C}"/>
              </a:ext>
            </a:extLst>
          </p:cNvPr>
          <p:cNvSpPr txBox="1"/>
          <p:nvPr/>
        </p:nvSpPr>
        <p:spPr>
          <a:xfrm>
            <a:off x="2407601" y="5689865"/>
            <a:ext cx="2884246" cy="276999"/>
          </a:xfrm>
          <a:prstGeom prst="rect">
            <a:avLst/>
          </a:prstGeom>
          <a:noFill/>
        </p:spPr>
        <p:txBody>
          <a:bodyPr wrap="square" rtlCol="0">
            <a:spAutoFit/>
          </a:bodyPr>
          <a:lstStyle/>
          <a:p>
            <a:r>
              <a:rPr lang="en-US" sz="1200" i="1" dirty="0">
                <a:solidFill>
                  <a:srgbClr val="1F1A62"/>
                </a:solidFill>
                <a:latin typeface="Helvetica" panose="020B0403020202020204" pitchFamily="34" charset="0"/>
              </a:rPr>
              <a:t>Click report cover above to download</a:t>
            </a:r>
          </a:p>
        </p:txBody>
      </p:sp>
    </p:spTree>
    <p:extLst>
      <p:ext uri="{BB962C8B-B14F-4D97-AF65-F5344CB8AC3E}">
        <p14:creationId xmlns:p14="http://schemas.microsoft.com/office/powerpoint/2010/main" val="1116780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D6428-DB2F-2721-829C-5F703778B7A0}"/>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2908E5B1-302E-4836-187D-4044EDA17DA5}"/>
              </a:ext>
            </a:extLst>
          </p:cNvPr>
          <p:cNvSpPr/>
          <p:nvPr/>
        </p:nvSpPr>
        <p:spPr>
          <a:xfrm>
            <a:off x="449869" y="221925"/>
            <a:ext cx="957636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FF2"/>
                </a:solidFill>
                <a:effectLst/>
                <a:uLnTx/>
                <a:uFillTx/>
                <a:latin typeface="Helvetica" pitchFamily="2" charset="0"/>
                <a:ea typeface="+mn-ea"/>
                <a:cs typeface="+mn-cs"/>
              </a:rPr>
              <a:t>About VAB</a:t>
            </a:r>
          </a:p>
        </p:txBody>
      </p:sp>
      <p:sp>
        <p:nvSpPr>
          <p:cNvPr id="2" name="TextBox 1">
            <a:extLst>
              <a:ext uri="{FF2B5EF4-FFF2-40B4-BE49-F238E27FC236}">
                <a16:creationId xmlns:a16="http://schemas.microsoft.com/office/drawing/2014/main" id="{D81AD407-8C50-FCB3-0868-4B42FC26C841}"/>
              </a:ext>
            </a:extLst>
          </p:cNvPr>
          <p:cNvSpPr txBox="1"/>
          <p:nvPr/>
        </p:nvSpPr>
        <p:spPr>
          <a:xfrm>
            <a:off x="449869" y="1259934"/>
            <a:ext cx="8714451"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VAB plays a dual role in the video advertising industry. We are leading the change to bring about a more innovative and transparent marketplace. We also provide the insights and thought leadership that enables marketers to develop business-driving marketing strategies.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Drawing on our marketing expertise, we </a:t>
            </a:r>
            <a:r>
              <a:rPr kumimoji="0" lang="en-US" sz="2000" b="1" i="0" u="none" strike="noStrike" kern="1200" cap="none" spc="0" normalizeH="0" baseline="0" noProof="0">
                <a:ln>
                  <a:noFill/>
                </a:ln>
                <a:solidFill>
                  <a:srgbClr val="4EBEA4"/>
                </a:solidFill>
                <a:effectLst/>
                <a:uLnTx/>
                <a:uFillTx/>
                <a:latin typeface="Helvetica" panose="020B0403020202020204" pitchFamily="34" charset="0"/>
                <a:ea typeface="Times New Roman" panose="02020603050405020304" pitchFamily="18" charset="0"/>
                <a:cs typeface="Times New Roman" panose="02020603050405020304" pitchFamily="18" charset="0"/>
              </a:rPr>
              <a:t>simplify</a:t>
            </a: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 the complexities in our industry and </a:t>
            </a:r>
            <a:r>
              <a:rPr kumimoji="0" lang="en-US" sz="2000" b="1" i="0" u="none" strike="noStrike" kern="1200" cap="none" spc="0" normalizeH="0" baseline="0" noProof="0">
                <a:ln>
                  <a:noFill/>
                </a:ln>
                <a:solidFill>
                  <a:srgbClr val="00BFF2"/>
                </a:solidFill>
                <a:effectLst/>
                <a:uLnTx/>
                <a:uFillTx/>
                <a:latin typeface="Helvetica" panose="020B0403020202020204" pitchFamily="34" charset="0"/>
                <a:ea typeface="Times New Roman" panose="02020603050405020304" pitchFamily="18" charset="0"/>
                <a:cs typeface="+mn-cs"/>
              </a:rPr>
              <a:t>discover</a:t>
            </a: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 new insights that </a:t>
            </a:r>
            <a:r>
              <a:rPr kumimoji="0" lang="en-US" sz="2000" b="1" i="0" u="none" strike="noStrike" kern="1200" cap="none" spc="0" normalizeH="0" baseline="0" noProof="0">
                <a:ln>
                  <a:noFill/>
                </a:ln>
                <a:solidFill>
                  <a:srgbClr val="ED3C8D"/>
                </a:solidFill>
                <a:effectLst/>
                <a:uLnTx/>
                <a:uFillTx/>
                <a:latin typeface="Helvetica" panose="020B0403020202020204" pitchFamily="34" charset="0"/>
                <a:ea typeface="Times New Roman" panose="02020603050405020304" pitchFamily="18" charset="0"/>
                <a:cs typeface="Times New Roman" panose="02020603050405020304" pitchFamily="18" charset="0"/>
              </a:rPr>
              <a:t>transform</a:t>
            </a: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 the way marketers look at their media strategy.</a:t>
            </a:r>
            <a:endParaRPr kumimoji="0" lang="en-US" sz="2000" b="0"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15" name="TextBox 14">
            <a:extLst>
              <a:ext uri="{FF2B5EF4-FFF2-40B4-BE49-F238E27FC236}">
                <a16:creationId xmlns:a16="http://schemas.microsoft.com/office/drawing/2014/main" id="{B40E59AC-15A6-582E-897C-079DABD3DD6B}"/>
              </a:ext>
            </a:extLst>
          </p:cNvPr>
          <p:cNvSpPr txBox="1"/>
          <p:nvPr/>
        </p:nvSpPr>
        <p:spPr>
          <a:xfrm>
            <a:off x="2136968" y="4285640"/>
            <a:ext cx="9507739" cy="92333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We are committed to your business growth and proud to offer VAB members, brand marketers and agencies </a:t>
            </a:r>
            <a:r>
              <a:rPr kumimoji="0" lang="en-US" sz="1800" b="1" i="1"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complimentary access </a:t>
            </a:r>
            <a:r>
              <a:rPr kumimoji="0" lang="en-US" sz="1800" b="0" i="0"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to our continuously-growing Insights library. </a:t>
            </a:r>
            <a:r>
              <a:rPr kumimoji="0" lang="en-US" sz="1800" b="1" i="0"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Get immediate access </a:t>
            </a:r>
            <a:r>
              <a:rPr kumimoji="0" lang="en-US" sz="1800" b="0"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at </a:t>
            </a: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theVAB.com</a:t>
            </a: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a:t>
            </a:r>
            <a:endParaRPr kumimoji="0" lang="en-US" sz="1800" b="0"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mn-cs"/>
            </a:endParaRPr>
          </a:p>
        </p:txBody>
      </p:sp>
      <p:pic>
        <p:nvPicPr>
          <p:cNvPr id="3" name="Picture 2">
            <a:extLst>
              <a:ext uri="{FF2B5EF4-FFF2-40B4-BE49-F238E27FC236}">
                <a16:creationId xmlns:a16="http://schemas.microsoft.com/office/drawing/2014/main" id="{D5644A0A-11BC-768C-E091-89E31F029F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3689" y="4177157"/>
            <a:ext cx="934320" cy="934320"/>
          </a:xfrm>
          <a:prstGeom prst="rect">
            <a:avLst/>
          </a:prstGeom>
        </p:spPr>
      </p:pic>
      <p:pic>
        <p:nvPicPr>
          <p:cNvPr id="20" name="Picture 19">
            <a:extLst>
              <a:ext uri="{FF2B5EF4-FFF2-40B4-BE49-F238E27FC236}">
                <a16:creationId xmlns:a16="http://schemas.microsoft.com/office/drawing/2014/main" id="{5CD3448E-FCC5-D1E6-5191-EEE546112307}"/>
              </a:ext>
            </a:extLst>
          </p:cNvPr>
          <p:cNvPicPr>
            <a:picLocks noChangeAspect="1"/>
          </p:cNvPicPr>
          <p:nvPr/>
        </p:nvPicPr>
        <p:blipFill>
          <a:blip r:embed="rId4" cstate="screen">
            <a:clrChange>
              <a:clrFrom>
                <a:srgbClr val="00BFF2"/>
              </a:clrFrom>
              <a:clrTo>
                <a:srgbClr val="00BFF2">
                  <a:alpha val="0"/>
                </a:srgbClr>
              </a:clrTo>
            </a:clrChange>
            <a:extLst>
              <a:ext uri="{28A0092B-C50C-407E-A947-70E740481C1C}">
                <a14:useLocalDpi xmlns:a14="http://schemas.microsoft.com/office/drawing/2010/main"/>
              </a:ext>
            </a:extLst>
          </a:blip>
          <a:stretch>
            <a:fillRect/>
          </a:stretch>
        </p:blipFill>
        <p:spPr>
          <a:xfrm>
            <a:off x="7133475" y="24820"/>
            <a:ext cx="5058525" cy="2945125"/>
          </a:xfrm>
          <a:prstGeom prst="rect">
            <a:avLst/>
          </a:prstGeom>
        </p:spPr>
      </p:pic>
      <p:pic>
        <p:nvPicPr>
          <p:cNvPr id="7" name="Picture 6">
            <a:extLst>
              <a:ext uri="{FF2B5EF4-FFF2-40B4-BE49-F238E27FC236}">
                <a16:creationId xmlns:a16="http://schemas.microsoft.com/office/drawing/2014/main" id="{062C6643-2D4B-BED0-D32B-1E8F94726E2A}"/>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8" name="Slide Number Placeholder 5">
            <a:extLst>
              <a:ext uri="{FF2B5EF4-FFF2-40B4-BE49-F238E27FC236}">
                <a16:creationId xmlns:a16="http://schemas.microsoft.com/office/drawing/2014/main" id="{E139A850-FDE9-904D-EB1D-2B4F481596DF}"/>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0" name="Rectangle 9">
            <a:extLst>
              <a:ext uri="{FF2B5EF4-FFF2-40B4-BE49-F238E27FC236}">
                <a16:creationId xmlns:a16="http://schemas.microsoft.com/office/drawing/2014/main" id="{EC6A5AA7-75FD-C202-5984-A9A9A3458CE5}"/>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14785972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B1464"/>
        </a:solidFill>
        <a:ln>
          <a:noFill/>
        </a:ln>
      </a:spPr>
      <a:bodyPr rtlCol="0" anchor="ctr"/>
      <a:lstStyle>
        <a:defPPr marL="0" marR="0" indent="0" algn="ctr" defTabSz="914400" rtl="0" eaLnBrk="1" fontAlgn="auto" latinLnBrk="0" hangingPunct="1">
          <a:lnSpc>
            <a:spcPct val="100000"/>
          </a:lnSpc>
          <a:spcBef>
            <a:spcPts val="0"/>
          </a:spcBef>
          <a:spcAft>
            <a:spcPts val="0"/>
          </a:spcAft>
          <a:buClrTx/>
          <a:buSzTx/>
          <a:buFontTx/>
          <a:buNone/>
          <a:tabLst/>
          <a:defRPr kumimoji="0" sz="1800" b="1" i="0" u="none" strike="noStrike" kern="1200" cap="none" spc="0" normalizeH="0" baseline="0" noProof="0">
            <a:ln>
              <a:noFill/>
            </a:ln>
            <a:solidFill>
              <a:prstClr val="white"/>
            </a:solidFill>
            <a:effectLst/>
            <a:uLnTx/>
            <a:uFillTx/>
            <a:latin typeface="Calibri" panose="020F0502020204030204"/>
            <a:ea typeface="+mn-ea"/>
            <a:cs typeface="+mn-cs"/>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00419b3-ff22-4e92-8e74-ef4894f6b0e1" xsi:nil="true"/>
    <lcf76f155ced4ddcb4097134ff3c332f xmlns="c3801c2d-3f2f-44a1-8478-554d1c91a4f5">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ABCF5620D45EF4AA969D5E9CFDA206E" ma:contentTypeVersion="17" ma:contentTypeDescription="Create a new document." ma:contentTypeScope="" ma:versionID="1b6bad8ee00979ee75035b9d49096302">
  <xsd:schema xmlns:xsd="http://www.w3.org/2001/XMLSchema" xmlns:xs="http://www.w3.org/2001/XMLSchema" xmlns:p="http://schemas.microsoft.com/office/2006/metadata/properties" xmlns:ns2="c3801c2d-3f2f-44a1-8478-554d1c91a4f5" xmlns:ns3="c00419b3-ff22-4e92-8e74-ef4894f6b0e1" targetNamespace="http://schemas.microsoft.com/office/2006/metadata/properties" ma:root="true" ma:fieldsID="6d8aaf71b48a0350d7b0b1395f20f085" ns2:_="" ns3:_="">
    <xsd:import namespace="c3801c2d-3f2f-44a1-8478-554d1c91a4f5"/>
    <xsd:import namespace="c00419b3-ff22-4e92-8e74-ef4894f6b0e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ObjectDetectorVersions" minOccurs="0"/>
                <xsd:element ref="ns2:MediaServiceSearchProperties" minOccurs="0"/>
                <xsd:element ref="ns2:MediaServiceDateTake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801c2d-3f2f-44a1-8478-554d1c91a4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8c637ead-fd64-45b4-abde-ec2d09ec102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DateTaken" ma:index="23" nillable="true" ma:displayName="MediaServiceDateTaken" ma:hidden="true" ma:indexed="true" ma:internalName="MediaServiceDateTaken" ma:readOnly="true">
      <xsd:simpleType>
        <xsd:restriction base="dms:Text"/>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00419b3-ff22-4e92-8e74-ef4894f6b0e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2fc8375e-4cb2-4aea-979e-f36c13a134f3}" ma:internalName="TaxCatchAll" ma:showField="CatchAllData" ma:web="c00419b3-ff22-4e92-8e74-ef4894f6b0e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F3454D-9A89-457B-ABEE-880BF962F104}">
  <ds:schemaRefs>
    <ds:schemaRef ds:uri="http://schemas.microsoft.com/sharepoint/v3/contenttype/forms"/>
  </ds:schemaRefs>
</ds:datastoreItem>
</file>

<file path=customXml/itemProps2.xml><?xml version="1.0" encoding="utf-8"?>
<ds:datastoreItem xmlns:ds="http://schemas.openxmlformats.org/officeDocument/2006/customXml" ds:itemID="{551D7780-8456-456B-A86F-57E6A1596572}">
  <ds:schemaRefs>
    <ds:schemaRef ds:uri="http://schemas.microsoft.com/office/2006/metadata/properties"/>
    <ds:schemaRef ds:uri="http://schemas.microsoft.com/office/infopath/2007/PartnerControls"/>
    <ds:schemaRef ds:uri="9f6166fe-9f5b-43aa-b8a9-b4d7ad530bda"/>
    <ds:schemaRef ds:uri="a86b28e8-29a6-4ab8-af18-2a7f61acfad2"/>
  </ds:schemaRefs>
</ds:datastoreItem>
</file>

<file path=customXml/itemProps3.xml><?xml version="1.0" encoding="utf-8"?>
<ds:datastoreItem xmlns:ds="http://schemas.openxmlformats.org/officeDocument/2006/customXml" ds:itemID="{4CFDED61-5359-46CD-97E3-B3865CDC7ABB}"/>
</file>

<file path=docProps/app.xml><?xml version="1.0" encoding="utf-8"?>
<Properties xmlns="http://schemas.openxmlformats.org/officeDocument/2006/extended-properties" xmlns:vt="http://schemas.openxmlformats.org/officeDocument/2006/docPropsVTypes">
  <TotalTime>146</TotalTime>
  <Words>709</Words>
  <Application>Microsoft Office PowerPoint</Application>
  <PresentationFormat>Widescreen</PresentationFormat>
  <Paragraphs>64</Paragraphs>
  <Slides>6</Slides>
  <Notes>1</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6</vt:i4>
      </vt:variant>
    </vt:vector>
  </HeadingPairs>
  <TitlesOfParts>
    <vt:vector size="17" baseType="lpstr">
      <vt:lpstr>Aptos</vt:lpstr>
      <vt:lpstr>Aptos Display</vt:lpstr>
      <vt:lpstr>Arial</vt:lpstr>
      <vt:lpstr>Calibri</vt:lpstr>
      <vt:lpstr>Calibri Light</vt:lpstr>
      <vt:lpstr>Helvetica</vt:lpstr>
      <vt:lpstr>Helvetica Light</vt:lpstr>
      <vt:lpstr>1_Office Theme</vt:lpstr>
      <vt:lpstr>Office 2013 - 2022 Theme</vt:lpstr>
      <vt:lpstr>3_Office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Leah Montner Dixon</dc:creator>
  <cp:lastModifiedBy>Jason Wiese</cp:lastModifiedBy>
  <cp:revision>2</cp:revision>
  <dcterms:created xsi:type="dcterms:W3CDTF">2025-06-09T19:57:34Z</dcterms:created>
  <dcterms:modified xsi:type="dcterms:W3CDTF">2025-07-11T02:22:43Z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0x0101002ABCF5620D45EF4AA969D5E9CFDA206E</vt:lpwstr>
  </property>
  <property fmtid="{D5CDD505-2E9C-101B-9397-08002B2CF9AE}" pid="3" name="MediaServiceImageTags">
    <vt:lpwstr/>
  </property>
</Properties>
</file>