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708" r:id="rId7"/>
  </p:sldMasterIdLst>
  <p:notesMasterIdLst>
    <p:notesMasterId r:id="rId21"/>
  </p:notesMasterIdLst>
  <p:sldIdLst>
    <p:sldId id="2146846531" r:id="rId8"/>
    <p:sldId id="2147376463" r:id="rId9"/>
    <p:sldId id="2146846441" r:id="rId10"/>
    <p:sldId id="2147376658" r:id="rId11"/>
    <p:sldId id="2147376749" r:id="rId12"/>
    <p:sldId id="2147376763" r:id="rId13"/>
    <p:sldId id="2147376765" r:id="rId14"/>
    <p:sldId id="2146846429" r:id="rId15"/>
    <p:sldId id="2147376549" r:id="rId16"/>
    <p:sldId id="2147376755" r:id="rId17"/>
    <p:sldId id="2146846201" r:id="rId18"/>
    <p:sldId id="2146846275" r:id="rId19"/>
    <p:sldId id="214432790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44001F-98D2-AF68-925B-F4D39E797894}" name="Jason Wiese" initials="J" userId="S::jasonw@thevab.com::4bff8d5b-7de6-4655-b397-69b0afc81113" providerId="AD"/>
  <p188:author id="{A5C48789-DAFD-4389-7A87-B92CBB8A351A}" name="Reed Kiely" initials="RK" userId="S::reedk@thevab.com::768be38e-2fb5-40ce-925d-bd8e9d9e3c31" providerId="AD"/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FFE600"/>
    <a:srgbClr val="ED3C8D"/>
    <a:srgbClr val="4EBEA4"/>
    <a:srgbClr val="7030A0"/>
    <a:srgbClr val="00C4F6"/>
    <a:srgbClr val="FF6E30"/>
    <a:srgbClr val="2C82FF"/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398DA4-754B-45FB-A999-AA63522FE3FB}" v="849" dt="2025-05-07T20:03:40.758"/>
    <p1510:client id="{35EB94A5-7161-47E2-BEED-8F2191D43312}" v="446" dt="2025-05-07T19:58:16.721"/>
    <p1510:client id="{A29425D8-46F5-41B0-8BE9-8568A34EF9A0}" v="1013" dt="2025-05-07T19:01:27.463"/>
    <p1510:client id="{CC69E4F4-B866-429E-A5F6-E6DAA9D0C8C5}" v="24" dt="2025-05-07T15:35:15.0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28" Type="http://schemas.microsoft.com/office/2018/10/relationships/authors" Target="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Montner Dixon" userId="d5b2ae9e-9213-4442-b7df-4db8cbe51e5d" providerId="ADAL" clId="{35EB94A5-7161-47E2-BEED-8F2191D43312}"/>
    <pc:docChg chg="undo custSel modSld sldOrd">
      <pc:chgData name="Leah Montner Dixon" userId="d5b2ae9e-9213-4442-b7df-4db8cbe51e5d" providerId="ADAL" clId="{35EB94A5-7161-47E2-BEED-8F2191D43312}" dt="2025-05-07T19:55:57.667" v="443" actId="20577"/>
      <pc:docMkLst>
        <pc:docMk/>
      </pc:docMkLst>
      <pc:sldChg chg="modSp mod ord">
        <pc:chgData name="Leah Montner Dixon" userId="d5b2ae9e-9213-4442-b7df-4db8cbe51e5d" providerId="ADAL" clId="{35EB94A5-7161-47E2-BEED-8F2191D43312}" dt="2025-05-07T15:58:08.978" v="3"/>
        <pc:sldMkLst>
          <pc:docMk/>
          <pc:sldMk cId="1206563616" sldId="2147376749"/>
        </pc:sldMkLst>
        <pc:spChg chg="mod">
          <ac:chgData name="Leah Montner Dixon" userId="d5b2ae9e-9213-4442-b7df-4db8cbe51e5d" providerId="ADAL" clId="{35EB94A5-7161-47E2-BEED-8F2191D43312}" dt="2025-05-07T15:58:03.930" v="1" actId="20577"/>
          <ac:spMkLst>
            <pc:docMk/>
            <pc:sldMk cId="1206563616" sldId="2147376749"/>
            <ac:spMk id="4" creationId="{CD319658-0D36-9E12-E052-38B15488FEDF}"/>
          </ac:spMkLst>
        </pc:spChg>
      </pc:sldChg>
      <pc:sldChg chg="modSp">
        <pc:chgData name="Leah Montner Dixon" userId="d5b2ae9e-9213-4442-b7df-4db8cbe51e5d" providerId="ADAL" clId="{35EB94A5-7161-47E2-BEED-8F2191D43312}" dt="2025-05-07T16:02:50.702" v="9"/>
        <pc:sldMkLst>
          <pc:docMk/>
          <pc:sldMk cId="1513069023" sldId="2147376755"/>
        </pc:sldMkLst>
        <pc:spChg chg="mod">
          <ac:chgData name="Leah Montner Dixon" userId="d5b2ae9e-9213-4442-b7df-4db8cbe51e5d" providerId="ADAL" clId="{35EB94A5-7161-47E2-BEED-8F2191D43312}" dt="2025-05-07T16:02:34.454" v="6"/>
          <ac:spMkLst>
            <pc:docMk/>
            <pc:sldMk cId="1513069023" sldId="2147376755"/>
            <ac:spMk id="3" creationId="{FC6AA5F4-DE3F-C036-0E4B-652D8A226882}"/>
          </ac:spMkLst>
        </pc:spChg>
        <pc:spChg chg="mod">
          <ac:chgData name="Leah Montner Dixon" userId="d5b2ae9e-9213-4442-b7df-4db8cbe51e5d" providerId="ADAL" clId="{35EB94A5-7161-47E2-BEED-8F2191D43312}" dt="2025-05-07T16:02:39.646" v="7"/>
          <ac:spMkLst>
            <pc:docMk/>
            <pc:sldMk cId="1513069023" sldId="2147376755"/>
            <ac:spMk id="4" creationId="{709F3CEA-C21E-0815-73A7-9BBD9663FA0A}"/>
          </ac:spMkLst>
        </pc:spChg>
        <pc:spChg chg="mod">
          <ac:chgData name="Leah Montner Dixon" userId="d5b2ae9e-9213-4442-b7df-4db8cbe51e5d" providerId="ADAL" clId="{35EB94A5-7161-47E2-BEED-8F2191D43312}" dt="2025-05-07T16:00:58.589" v="4"/>
          <ac:spMkLst>
            <pc:docMk/>
            <pc:sldMk cId="1513069023" sldId="2147376755"/>
            <ac:spMk id="9" creationId="{84727972-0F98-AC0C-D080-6376A3AD95F4}"/>
          </ac:spMkLst>
        </pc:spChg>
        <pc:spChg chg="mod">
          <ac:chgData name="Leah Montner Dixon" userId="d5b2ae9e-9213-4442-b7df-4db8cbe51e5d" providerId="ADAL" clId="{35EB94A5-7161-47E2-BEED-8F2191D43312}" dt="2025-05-07T16:02:29.426" v="5"/>
          <ac:spMkLst>
            <pc:docMk/>
            <pc:sldMk cId="1513069023" sldId="2147376755"/>
            <ac:spMk id="10" creationId="{F46E89D3-52F9-20B3-34F3-C12EDCBB1761}"/>
          </ac:spMkLst>
        </pc:spChg>
        <pc:picChg chg="mod">
          <ac:chgData name="Leah Montner Dixon" userId="d5b2ae9e-9213-4442-b7df-4db8cbe51e5d" providerId="ADAL" clId="{35EB94A5-7161-47E2-BEED-8F2191D43312}" dt="2025-05-07T16:02:45.273" v="8"/>
          <ac:picMkLst>
            <pc:docMk/>
            <pc:sldMk cId="1513069023" sldId="2147376755"/>
            <ac:picMk id="5" creationId="{711A6EEF-11A0-54AD-DBDB-6AA3203D220F}"/>
          </ac:picMkLst>
        </pc:picChg>
        <pc:picChg chg="mod">
          <ac:chgData name="Leah Montner Dixon" userId="d5b2ae9e-9213-4442-b7df-4db8cbe51e5d" providerId="ADAL" clId="{35EB94A5-7161-47E2-BEED-8F2191D43312}" dt="2025-05-07T16:02:50.702" v="9"/>
          <ac:picMkLst>
            <pc:docMk/>
            <pc:sldMk cId="1513069023" sldId="2147376755"/>
            <ac:picMk id="7" creationId="{58299A2F-09D3-E55C-279E-F8B9415BFCEE}"/>
          </ac:picMkLst>
        </pc:picChg>
      </pc:sldChg>
      <pc:sldChg chg="addSp delSp modSp mod">
        <pc:chgData name="Leah Montner Dixon" userId="d5b2ae9e-9213-4442-b7df-4db8cbe51e5d" providerId="ADAL" clId="{35EB94A5-7161-47E2-BEED-8F2191D43312}" dt="2025-05-07T19:55:57.667" v="443" actId="20577"/>
        <pc:sldMkLst>
          <pc:docMk/>
          <pc:sldMk cId="3613962398" sldId="2147376763"/>
        </pc:sldMkLst>
        <pc:spChg chg="mod">
          <ac:chgData name="Leah Montner Dixon" userId="d5b2ae9e-9213-4442-b7df-4db8cbe51e5d" providerId="ADAL" clId="{35EB94A5-7161-47E2-BEED-8F2191D43312}" dt="2025-05-07T19:55:57.667" v="443" actId="20577"/>
          <ac:spMkLst>
            <pc:docMk/>
            <pc:sldMk cId="3613962398" sldId="2147376763"/>
            <ac:spMk id="2" creationId="{C650FA24-97DA-DBEC-3186-9938917FAA22}"/>
          </ac:spMkLst>
        </pc:spChg>
        <pc:spChg chg="mod topLvl">
          <ac:chgData name="Leah Montner Dixon" userId="d5b2ae9e-9213-4442-b7df-4db8cbe51e5d" providerId="ADAL" clId="{35EB94A5-7161-47E2-BEED-8F2191D43312}" dt="2025-05-07T19:06:04.645" v="291" actId="165"/>
          <ac:spMkLst>
            <pc:docMk/>
            <pc:sldMk cId="3613962398" sldId="2147376763"/>
            <ac:spMk id="12" creationId="{339190CC-2B0A-79BE-E469-327A30007287}"/>
          </ac:spMkLst>
        </pc:spChg>
        <pc:spChg chg="mod topLvl">
          <ac:chgData name="Leah Montner Dixon" userId="d5b2ae9e-9213-4442-b7df-4db8cbe51e5d" providerId="ADAL" clId="{35EB94A5-7161-47E2-BEED-8F2191D43312}" dt="2025-05-07T19:06:04.645" v="291" actId="165"/>
          <ac:spMkLst>
            <pc:docMk/>
            <pc:sldMk cId="3613962398" sldId="2147376763"/>
            <ac:spMk id="14" creationId="{9700A89F-4F1F-20B8-A42A-A084BF9FC89A}"/>
          </ac:spMkLst>
        </pc:spChg>
        <pc:spChg chg="mod topLvl">
          <ac:chgData name="Leah Montner Dixon" userId="d5b2ae9e-9213-4442-b7df-4db8cbe51e5d" providerId="ADAL" clId="{35EB94A5-7161-47E2-BEED-8F2191D43312}" dt="2025-05-07T19:06:04.645" v="291" actId="165"/>
          <ac:spMkLst>
            <pc:docMk/>
            <pc:sldMk cId="3613962398" sldId="2147376763"/>
            <ac:spMk id="21" creationId="{8A64B5D5-13C9-D5CC-BB8E-800DBFF78410}"/>
          </ac:spMkLst>
        </pc:spChg>
        <pc:spChg chg="mod topLvl">
          <ac:chgData name="Leah Montner Dixon" userId="d5b2ae9e-9213-4442-b7df-4db8cbe51e5d" providerId="ADAL" clId="{35EB94A5-7161-47E2-BEED-8F2191D43312}" dt="2025-05-07T19:06:04.645" v="291" actId="165"/>
          <ac:spMkLst>
            <pc:docMk/>
            <pc:sldMk cId="3613962398" sldId="2147376763"/>
            <ac:spMk id="22" creationId="{EC502CB2-4F03-905E-77BF-F46BC53C8E7C}"/>
          </ac:spMkLst>
        </pc:spChg>
        <pc:spChg chg="mod">
          <ac:chgData name="Leah Montner Dixon" userId="d5b2ae9e-9213-4442-b7df-4db8cbe51e5d" providerId="ADAL" clId="{35EB94A5-7161-47E2-BEED-8F2191D43312}" dt="2025-05-07T18:25:46.832" v="40" actId="313"/>
          <ac:spMkLst>
            <pc:docMk/>
            <pc:sldMk cId="3613962398" sldId="2147376763"/>
            <ac:spMk id="35" creationId="{47C6E6AC-D87B-B1EC-4FE8-74DDAD67856B}"/>
          </ac:spMkLst>
        </pc:spChg>
        <pc:grpChg chg="add del mod">
          <ac:chgData name="Leah Montner Dixon" userId="d5b2ae9e-9213-4442-b7df-4db8cbe51e5d" providerId="ADAL" clId="{35EB94A5-7161-47E2-BEED-8F2191D43312}" dt="2025-05-07T19:06:04.645" v="291" actId="165"/>
          <ac:grpSpMkLst>
            <pc:docMk/>
            <pc:sldMk cId="3613962398" sldId="2147376763"/>
            <ac:grpSpMk id="44" creationId="{B5028B8F-F549-96F8-2B8B-D3916679C270}"/>
          </ac:grpSpMkLst>
        </pc:grpChg>
        <pc:grpChg chg="add del mod">
          <ac:chgData name="Leah Montner Dixon" userId="d5b2ae9e-9213-4442-b7df-4db8cbe51e5d" providerId="ADAL" clId="{35EB94A5-7161-47E2-BEED-8F2191D43312}" dt="2025-05-07T19:06:04.645" v="291" actId="165"/>
          <ac:grpSpMkLst>
            <pc:docMk/>
            <pc:sldMk cId="3613962398" sldId="2147376763"/>
            <ac:grpSpMk id="45" creationId="{39D80425-1508-6BC7-17E0-AE82F3D75210}"/>
          </ac:grpSpMkLst>
        </pc:grpChg>
        <pc:picChg chg="mod topLvl">
          <ac:chgData name="Leah Montner Dixon" userId="d5b2ae9e-9213-4442-b7df-4db8cbe51e5d" providerId="ADAL" clId="{35EB94A5-7161-47E2-BEED-8F2191D43312}" dt="2025-05-07T19:06:04.645" v="291" actId="165"/>
          <ac:picMkLst>
            <pc:docMk/>
            <pc:sldMk cId="3613962398" sldId="2147376763"/>
            <ac:picMk id="8" creationId="{CC50CC9F-EB81-5365-12B9-30A420D78953}"/>
          </ac:picMkLst>
        </pc:picChg>
        <pc:picChg chg="mod topLvl">
          <ac:chgData name="Leah Montner Dixon" userId="d5b2ae9e-9213-4442-b7df-4db8cbe51e5d" providerId="ADAL" clId="{35EB94A5-7161-47E2-BEED-8F2191D43312}" dt="2025-05-07T19:06:04.645" v="291" actId="165"/>
          <ac:picMkLst>
            <pc:docMk/>
            <pc:sldMk cId="3613962398" sldId="2147376763"/>
            <ac:picMk id="15" creationId="{F4F65B4C-D43B-DCC5-356C-503DAD8AB2C6}"/>
          </ac:picMkLst>
        </pc:picChg>
      </pc:sldChg>
      <pc:sldChg chg="modSp mod">
        <pc:chgData name="Leah Montner Dixon" userId="d5b2ae9e-9213-4442-b7df-4db8cbe51e5d" providerId="ADAL" clId="{35EB94A5-7161-47E2-BEED-8F2191D43312}" dt="2025-05-07T18:19:30.599" v="32" actId="14100"/>
        <pc:sldMkLst>
          <pc:docMk/>
          <pc:sldMk cId="2076627508" sldId="2147376764"/>
        </pc:sldMkLst>
        <pc:spChg chg="mod">
          <ac:chgData name="Leah Montner Dixon" userId="d5b2ae9e-9213-4442-b7df-4db8cbe51e5d" providerId="ADAL" clId="{35EB94A5-7161-47E2-BEED-8F2191D43312}" dt="2025-05-07T18:18:56.942" v="26" actId="1036"/>
          <ac:spMkLst>
            <pc:docMk/>
            <pc:sldMk cId="2076627508" sldId="2147376764"/>
            <ac:spMk id="2" creationId="{CF899457-BA8A-2073-1FA6-841582F6FEA3}"/>
          </ac:spMkLst>
        </pc:spChg>
        <pc:spChg chg="mod">
          <ac:chgData name="Leah Montner Dixon" userId="d5b2ae9e-9213-4442-b7df-4db8cbe51e5d" providerId="ADAL" clId="{35EB94A5-7161-47E2-BEED-8F2191D43312}" dt="2025-05-07T18:19:23.514" v="28" actId="14100"/>
          <ac:spMkLst>
            <pc:docMk/>
            <pc:sldMk cId="2076627508" sldId="2147376764"/>
            <ac:spMk id="23" creationId="{46199F50-207B-F31D-ABB2-9135C07DA70D}"/>
          </ac:spMkLst>
        </pc:spChg>
        <pc:spChg chg="mod">
          <ac:chgData name="Leah Montner Dixon" userId="d5b2ae9e-9213-4442-b7df-4db8cbe51e5d" providerId="ADAL" clId="{35EB94A5-7161-47E2-BEED-8F2191D43312}" dt="2025-05-07T18:19:30.599" v="32" actId="14100"/>
          <ac:spMkLst>
            <pc:docMk/>
            <pc:sldMk cId="2076627508" sldId="2147376764"/>
            <ac:spMk id="24" creationId="{E778BBA3-CC12-A5C6-BA83-964811DE47EC}"/>
          </ac:spMkLst>
        </pc:spChg>
        <pc:spChg chg="mod">
          <ac:chgData name="Leah Montner Dixon" userId="d5b2ae9e-9213-4442-b7df-4db8cbe51e5d" providerId="ADAL" clId="{35EB94A5-7161-47E2-BEED-8F2191D43312}" dt="2025-05-07T18:19:23.514" v="28" actId="14100"/>
          <ac:spMkLst>
            <pc:docMk/>
            <pc:sldMk cId="2076627508" sldId="2147376764"/>
            <ac:spMk id="25" creationId="{22E77189-2B0D-7A37-82A5-39AFD0D64DB4}"/>
          </ac:spMkLst>
        </pc:spChg>
      </pc:sldChg>
      <pc:sldChg chg="addSp delSp modSp mod">
        <pc:chgData name="Leah Montner Dixon" userId="d5b2ae9e-9213-4442-b7df-4db8cbe51e5d" providerId="ADAL" clId="{35EB94A5-7161-47E2-BEED-8F2191D43312}" dt="2025-05-07T19:55:51.933" v="442" actId="20577"/>
        <pc:sldMkLst>
          <pc:docMk/>
          <pc:sldMk cId="2657082477" sldId="2147376765"/>
        </pc:sldMkLst>
        <pc:spChg chg="mod">
          <ac:chgData name="Leah Montner Dixon" userId="d5b2ae9e-9213-4442-b7df-4db8cbe51e5d" providerId="ADAL" clId="{35EB94A5-7161-47E2-BEED-8F2191D43312}" dt="2025-05-07T19:55:51.933" v="442" actId="20577"/>
          <ac:spMkLst>
            <pc:docMk/>
            <pc:sldMk cId="2657082477" sldId="2147376765"/>
            <ac:spMk id="2" creationId="{33F88DA3-087E-6E73-934D-EBBFF122DD13}"/>
          </ac:spMkLst>
        </pc:spChg>
        <pc:spChg chg="mod topLvl">
          <ac:chgData name="Leah Montner Dixon" userId="d5b2ae9e-9213-4442-b7df-4db8cbe51e5d" providerId="ADAL" clId="{35EB94A5-7161-47E2-BEED-8F2191D43312}" dt="2025-05-07T18:59:50.247" v="65" actId="165"/>
          <ac:spMkLst>
            <pc:docMk/>
            <pc:sldMk cId="2657082477" sldId="2147376765"/>
            <ac:spMk id="3" creationId="{565C72C2-5A58-47E0-3B85-506424E19DE3}"/>
          </ac:spMkLst>
        </pc:spChg>
        <pc:spChg chg="mod topLvl">
          <ac:chgData name="Leah Montner Dixon" userId="d5b2ae9e-9213-4442-b7df-4db8cbe51e5d" providerId="ADAL" clId="{35EB94A5-7161-47E2-BEED-8F2191D43312}" dt="2025-05-07T19:00:02.881" v="67" actId="1038"/>
          <ac:spMkLst>
            <pc:docMk/>
            <pc:sldMk cId="2657082477" sldId="2147376765"/>
            <ac:spMk id="8" creationId="{0DFEC52D-C8E1-EF21-5250-8562EE6A030E}"/>
          </ac:spMkLst>
        </pc:spChg>
        <pc:spChg chg="mod topLvl">
          <ac:chgData name="Leah Montner Dixon" userId="d5b2ae9e-9213-4442-b7df-4db8cbe51e5d" providerId="ADAL" clId="{35EB94A5-7161-47E2-BEED-8F2191D43312}" dt="2025-05-07T18:59:50.247" v="65" actId="165"/>
          <ac:spMkLst>
            <pc:docMk/>
            <pc:sldMk cId="2657082477" sldId="2147376765"/>
            <ac:spMk id="9" creationId="{F840CAE0-E5A4-6399-9E2C-030F8DCA3481}"/>
          </ac:spMkLst>
        </pc:spChg>
        <pc:spChg chg="mod topLvl">
          <ac:chgData name="Leah Montner Dixon" userId="d5b2ae9e-9213-4442-b7df-4db8cbe51e5d" providerId="ADAL" clId="{35EB94A5-7161-47E2-BEED-8F2191D43312}" dt="2025-05-07T19:00:02.881" v="67" actId="1038"/>
          <ac:spMkLst>
            <pc:docMk/>
            <pc:sldMk cId="2657082477" sldId="2147376765"/>
            <ac:spMk id="10" creationId="{FF0B1FFB-43A6-83F4-3C83-1810DF5B97AD}"/>
          </ac:spMkLst>
        </pc:spChg>
        <pc:spChg chg="mod topLvl">
          <ac:chgData name="Leah Montner Dixon" userId="d5b2ae9e-9213-4442-b7df-4db8cbe51e5d" providerId="ADAL" clId="{35EB94A5-7161-47E2-BEED-8F2191D43312}" dt="2025-05-07T19:03:36.839" v="188" actId="165"/>
          <ac:spMkLst>
            <pc:docMk/>
            <pc:sldMk cId="2657082477" sldId="2147376765"/>
            <ac:spMk id="11" creationId="{A4B532E7-9BDD-09B6-0B6B-75CE8C3D3E94}"/>
          </ac:spMkLst>
        </pc:spChg>
        <pc:spChg chg="mod topLvl">
          <ac:chgData name="Leah Montner Dixon" userId="d5b2ae9e-9213-4442-b7df-4db8cbe51e5d" providerId="ADAL" clId="{35EB94A5-7161-47E2-BEED-8F2191D43312}" dt="2025-05-07T19:03:40.134" v="189" actId="165"/>
          <ac:spMkLst>
            <pc:docMk/>
            <pc:sldMk cId="2657082477" sldId="2147376765"/>
            <ac:spMk id="12" creationId="{DC64FCC5-42A2-3A63-C51D-78B21669C242}"/>
          </ac:spMkLst>
        </pc:spChg>
        <pc:spChg chg="mod">
          <ac:chgData name="Leah Montner Dixon" userId="d5b2ae9e-9213-4442-b7df-4db8cbe51e5d" providerId="ADAL" clId="{35EB94A5-7161-47E2-BEED-8F2191D43312}" dt="2025-05-07T19:00:02.881" v="67" actId="1038"/>
          <ac:spMkLst>
            <pc:docMk/>
            <pc:sldMk cId="2657082477" sldId="2147376765"/>
            <ac:spMk id="18" creationId="{D9DF069E-2555-F6CE-2E90-2A950595FC4F}"/>
          </ac:spMkLst>
        </pc:spChg>
        <pc:spChg chg="mod topLvl">
          <ac:chgData name="Leah Montner Dixon" userId="d5b2ae9e-9213-4442-b7df-4db8cbe51e5d" providerId="ADAL" clId="{35EB94A5-7161-47E2-BEED-8F2191D43312}" dt="2025-05-07T19:00:02.881" v="67" actId="1038"/>
          <ac:spMkLst>
            <pc:docMk/>
            <pc:sldMk cId="2657082477" sldId="2147376765"/>
            <ac:spMk id="19" creationId="{400F850F-0BAC-A17D-F003-7732F85DCD99}"/>
          </ac:spMkLst>
        </pc:spChg>
        <pc:spChg chg="mod topLvl">
          <ac:chgData name="Leah Montner Dixon" userId="d5b2ae9e-9213-4442-b7df-4db8cbe51e5d" providerId="ADAL" clId="{35EB94A5-7161-47E2-BEED-8F2191D43312}" dt="2025-05-07T19:03:36.839" v="188" actId="165"/>
          <ac:spMkLst>
            <pc:docMk/>
            <pc:sldMk cId="2657082477" sldId="2147376765"/>
            <ac:spMk id="20" creationId="{9D0D050C-5ADF-3716-5033-CA3DEDD204C4}"/>
          </ac:spMkLst>
        </pc:spChg>
        <pc:spChg chg="mod topLvl">
          <ac:chgData name="Leah Montner Dixon" userId="d5b2ae9e-9213-4442-b7df-4db8cbe51e5d" providerId="ADAL" clId="{35EB94A5-7161-47E2-BEED-8F2191D43312}" dt="2025-05-07T19:03:40.134" v="189" actId="165"/>
          <ac:spMkLst>
            <pc:docMk/>
            <pc:sldMk cId="2657082477" sldId="2147376765"/>
            <ac:spMk id="21" creationId="{F81CDDF4-2B6D-0A1B-93D7-592F398EFBB6}"/>
          </ac:spMkLst>
        </pc:spChg>
        <pc:spChg chg="mod">
          <ac:chgData name="Leah Montner Dixon" userId="d5b2ae9e-9213-4442-b7df-4db8cbe51e5d" providerId="ADAL" clId="{35EB94A5-7161-47E2-BEED-8F2191D43312}" dt="2025-05-07T18:59:10.537" v="41" actId="164"/>
          <ac:spMkLst>
            <pc:docMk/>
            <pc:sldMk cId="2657082477" sldId="2147376765"/>
            <ac:spMk id="23" creationId="{43AC23E2-4BAC-CF79-5F33-6AC391947A8D}"/>
          </ac:spMkLst>
        </pc:spChg>
        <pc:spChg chg="mod topLvl">
          <ac:chgData name="Leah Montner Dixon" userId="d5b2ae9e-9213-4442-b7df-4db8cbe51e5d" providerId="ADAL" clId="{35EB94A5-7161-47E2-BEED-8F2191D43312}" dt="2025-05-07T19:00:02.881" v="67" actId="1038"/>
          <ac:spMkLst>
            <pc:docMk/>
            <pc:sldMk cId="2657082477" sldId="2147376765"/>
            <ac:spMk id="24" creationId="{E8A93046-0EC1-09AE-EFE0-657936717381}"/>
          </ac:spMkLst>
        </pc:spChg>
        <pc:spChg chg="mod topLvl">
          <ac:chgData name="Leah Montner Dixon" userId="d5b2ae9e-9213-4442-b7df-4db8cbe51e5d" providerId="ADAL" clId="{35EB94A5-7161-47E2-BEED-8F2191D43312}" dt="2025-05-07T19:03:40.134" v="189" actId="165"/>
          <ac:spMkLst>
            <pc:docMk/>
            <pc:sldMk cId="2657082477" sldId="2147376765"/>
            <ac:spMk id="25" creationId="{14422115-D2CC-BF3B-69D9-0140C25A94F0}"/>
          </ac:spMkLst>
        </pc:spChg>
        <pc:spChg chg="mod topLvl">
          <ac:chgData name="Leah Montner Dixon" userId="d5b2ae9e-9213-4442-b7df-4db8cbe51e5d" providerId="ADAL" clId="{35EB94A5-7161-47E2-BEED-8F2191D43312}" dt="2025-05-07T19:03:36.839" v="188" actId="165"/>
          <ac:spMkLst>
            <pc:docMk/>
            <pc:sldMk cId="2657082477" sldId="2147376765"/>
            <ac:spMk id="29" creationId="{98B7B63E-78AD-C7CC-EFAA-5ED0851AF170}"/>
          </ac:spMkLst>
        </pc:spChg>
        <pc:spChg chg="mod">
          <ac:chgData name="Leah Montner Dixon" userId="d5b2ae9e-9213-4442-b7df-4db8cbe51e5d" providerId="ADAL" clId="{35EB94A5-7161-47E2-BEED-8F2191D43312}" dt="2025-05-07T18:59:20.388" v="43" actId="164"/>
          <ac:spMkLst>
            <pc:docMk/>
            <pc:sldMk cId="2657082477" sldId="2147376765"/>
            <ac:spMk id="30" creationId="{DC157C56-D992-008B-E8C3-8724E8745FFE}"/>
          </ac:spMkLst>
        </pc:spChg>
        <pc:grpChg chg="add mod">
          <ac:chgData name="Leah Montner Dixon" userId="d5b2ae9e-9213-4442-b7df-4db8cbe51e5d" providerId="ADAL" clId="{35EB94A5-7161-47E2-BEED-8F2191D43312}" dt="2025-05-07T18:59:45.515" v="62" actId="164"/>
          <ac:grpSpMkLst>
            <pc:docMk/>
            <pc:sldMk cId="2657082477" sldId="2147376765"/>
            <ac:grpSpMk id="4" creationId="{802BB882-CD93-3766-0505-F773BA4147DF}"/>
          </ac:grpSpMkLst>
        </pc:grpChg>
        <pc:grpChg chg="add mod">
          <ac:chgData name="Leah Montner Dixon" userId="d5b2ae9e-9213-4442-b7df-4db8cbe51e5d" providerId="ADAL" clId="{35EB94A5-7161-47E2-BEED-8F2191D43312}" dt="2025-05-07T18:59:45.515" v="62" actId="164"/>
          <ac:grpSpMkLst>
            <pc:docMk/>
            <pc:sldMk cId="2657082477" sldId="2147376765"/>
            <ac:grpSpMk id="5" creationId="{8D6D3B1F-418F-66FD-BD29-48F532647367}"/>
          </ac:grpSpMkLst>
        </pc:grpChg>
        <pc:grpChg chg="add mod">
          <ac:chgData name="Leah Montner Dixon" userId="d5b2ae9e-9213-4442-b7df-4db8cbe51e5d" providerId="ADAL" clId="{35EB94A5-7161-47E2-BEED-8F2191D43312}" dt="2025-05-07T18:59:45.515" v="62" actId="164"/>
          <ac:grpSpMkLst>
            <pc:docMk/>
            <pc:sldMk cId="2657082477" sldId="2147376765"/>
            <ac:grpSpMk id="6" creationId="{5A29CC28-8A4F-5B54-4471-C3D813497A96}"/>
          </ac:grpSpMkLst>
        </pc:grpChg>
        <pc:grpChg chg="add mod">
          <ac:chgData name="Leah Montner Dixon" userId="d5b2ae9e-9213-4442-b7df-4db8cbe51e5d" providerId="ADAL" clId="{35EB94A5-7161-47E2-BEED-8F2191D43312}" dt="2025-05-07T18:59:45.515" v="62" actId="164"/>
          <ac:grpSpMkLst>
            <pc:docMk/>
            <pc:sldMk cId="2657082477" sldId="2147376765"/>
            <ac:grpSpMk id="7" creationId="{B1FCED7E-6537-B307-4FA6-7C054AF12BF3}"/>
          </ac:grpSpMkLst>
        </pc:grpChg>
        <pc:grpChg chg="add mod">
          <ac:chgData name="Leah Montner Dixon" userId="d5b2ae9e-9213-4442-b7df-4db8cbe51e5d" providerId="ADAL" clId="{35EB94A5-7161-47E2-BEED-8F2191D43312}" dt="2025-05-07T18:59:45.515" v="62" actId="164"/>
          <ac:grpSpMkLst>
            <pc:docMk/>
            <pc:sldMk cId="2657082477" sldId="2147376765"/>
            <ac:grpSpMk id="13" creationId="{2EC2C2C3-F879-269C-AAC2-A656A9208ADE}"/>
          </ac:grpSpMkLst>
        </pc:grpChg>
        <pc:grpChg chg="add mod">
          <ac:chgData name="Leah Montner Dixon" userId="d5b2ae9e-9213-4442-b7df-4db8cbe51e5d" providerId="ADAL" clId="{35EB94A5-7161-47E2-BEED-8F2191D43312}" dt="2025-05-07T18:59:47.430" v="63" actId="12788"/>
          <ac:grpSpMkLst>
            <pc:docMk/>
            <pc:sldMk cId="2657082477" sldId="2147376765"/>
            <ac:grpSpMk id="14" creationId="{89363D08-D63D-53F1-DA36-866B21CBA767}"/>
          </ac:grpSpMkLst>
        </pc:grpChg>
        <pc:grpChg chg="add del mod">
          <ac:chgData name="Leah Montner Dixon" userId="d5b2ae9e-9213-4442-b7df-4db8cbe51e5d" providerId="ADAL" clId="{35EB94A5-7161-47E2-BEED-8F2191D43312}" dt="2025-05-07T19:03:36.839" v="188" actId="165"/>
          <ac:grpSpMkLst>
            <pc:docMk/>
            <pc:sldMk cId="2657082477" sldId="2147376765"/>
            <ac:grpSpMk id="15" creationId="{0F34D741-CDAF-B452-8C3F-6C063F042E54}"/>
          </ac:grpSpMkLst>
        </pc:grpChg>
        <pc:grpChg chg="add del mod">
          <ac:chgData name="Leah Montner Dixon" userId="d5b2ae9e-9213-4442-b7df-4db8cbe51e5d" providerId="ADAL" clId="{35EB94A5-7161-47E2-BEED-8F2191D43312}" dt="2025-05-07T19:03:40.134" v="189" actId="165"/>
          <ac:grpSpMkLst>
            <pc:docMk/>
            <pc:sldMk cId="2657082477" sldId="2147376765"/>
            <ac:grpSpMk id="17" creationId="{7482285F-BDCF-0CCF-B241-D67079A6ABFE}"/>
          </ac:grpSpMkLst>
        </pc:grpChg>
        <pc:picChg chg="mod">
          <ac:chgData name="Leah Montner Dixon" userId="d5b2ae9e-9213-4442-b7df-4db8cbe51e5d" providerId="ADAL" clId="{35EB94A5-7161-47E2-BEED-8F2191D43312}" dt="2025-05-07T18:59:10.537" v="41" actId="164"/>
          <ac:picMkLst>
            <pc:docMk/>
            <pc:sldMk cId="2657082477" sldId="2147376765"/>
            <ac:picMk id="42" creationId="{F341DB8B-19F2-4555-B431-F8513F9BBECE}"/>
          </ac:picMkLst>
        </pc:picChg>
        <pc:picChg chg="mod">
          <ac:chgData name="Leah Montner Dixon" userId="d5b2ae9e-9213-4442-b7df-4db8cbe51e5d" providerId="ADAL" clId="{35EB94A5-7161-47E2-BEED-8F2191D43312}" dt="2025-05-07T18:59:16.442" v="42" actId="164"/>
          <ac:picMkLst>
            <pc:docMk/>
            <pc:sldMk cId="2657082477" sldId="2147376765"/>
            <ac:picMk id="44" creationId="{489BBA89-A243-C911-68DC-191AB121A61E}"/>
          </ac:picMkLst>
        </pc:picChg>
        <pc:picChg chg="mod topLvl">
          <ac:chgData name="Leah Montner Dixon" userId="d5b2ae9e-9213-4442-b7df-4db8cbe51e5d" providerId="ADAL" clId="{35EB94A5-7161-47E2-BEED-8F2191D43312}" dt="2025-05-07T19:03:40.134" v="189" actId="165"/>
          <ac:picMkLst>
            <pc:docMk/>
            <pc:sldMk cId="2657082477" sldId="2147376765"/>
            <ac:picMk id="45" creationId="{AACDCAB9-C330-606F-FA66-BD3AACB19064}"/>
          </ac:picMkLst>
        </pc:picChg>
        <pc:picChg chg="mod topLvl">
          <ac:chgData name="Leah Montner Dixon" userId="d5b2ae9e-9213-4442-b7df-4db8cbe51e5d" providerId="ADAL" clId="{35EB94A5-7161-47E2-BEED-8F2191D43312}" dt="2025-05-07T19:03:36.839" v="188" actId="165"/>
          <ac:picMkLst>
            <pc:docMk/>
            <pc:sldMk cId="2657082477" sldId="2147376765"/>
            <ac:picMk id="46" creationId="{122ACFC3-24EA-B424-F711-295298057B5E}"/>
          </ac:picMkLst>
        </pc:picChg>
        <pc:picChg chg="mod">
          <ac:chgData name="Leah Montner Dixon" userId="d5b2ae9e-9213-4442-b7df-4db8cbe51e5d" providerId="ADAL" clId="{35EB94A5-7161-47E2-BEED-8F2191D43312}" dt="2025-05-07T18:59:20.388" v="43" actId="164"/>
          <ac:picMkLst>
            <pc:docMk/>
            <pc:sldMk cId="2657082477" sldId="2147376765"/>
            <ac:picMk id="48" creationId="{FBA02246-DEE2-E5E0-00E0-020292D90BA0}"/>
          </ac:picMkLst>
        </pc:picChg>
      </pc:sldChg>
    </pc:docChg>
  </pc:docChgLst>
  <pc:docChgLst>
    <pc:chgData name="Jason Wiese" userId="4bff8d5b-7de6-4655-b397-69b0afc81113" providerId="ADAL" clId="{A29425D8-46F5-41B0-8BE9-8568A34EF9A0}"/>
    <pc:docChg chg="undo custSel addSld delSld modSld sldOrd">
      <pc:chgData name="Jason Wiese" userId="4bff8d5b-7de6-4655-b397-69b0afc81113" providerId="ADAL" clId="{A29425D8-46F5-41B0-8BE9-8568A34EF9A0}" dt="2025-05-07T19:01:27.463" v="5528" actId="47"/>
      <pc:docMkLst>
        <pc:docMk/>
      </pc:docMkLst>
      <pc:sldChg chg="modSp mod">
        <pc:chgData name="Jason Wiese" userId="4bff8d5b-7de6-4655-b397-69b0afc81113" providerId="ADAL" clId="{A29425D8-46F5-41B0-8BE9-8568A34EF9A0}" dt="2025-05-06T04:21:36.687" v="2683" actId="20577"/>
        <pc:sldMkLst>
          <pc:docMk/>
          <pc:sldMk cId="1726731643" sldId="2144327907"/>
        </pc:sldMkLst>
        <pc:spChg chg="mod">
          <ac:chgData name="Jason Wiese" userId="4bff8d5b-7de6-4655-b397-69b0afc81113" providerId="ADAL" clId="{A29425D8-46F5-41B0-8BE9-8568A34EF9A0}" dt="2025-05-06T04:21:36.687" v="2683" actId="20577"/>
          <ac:spMkLst>
            <pc:docMk/>
            <pc:sldMk cId="1726731643" sldId="2144327907"/>
            <ac:spMk id="3" creationId="{26926955-E076-456A-B756-31BCB511CA21}"/>
          </ac:spMkLst>
        </pc:spChg>
      </pc:sldChg>
      <pc:sldChg chg="modSp mod">
        <pc:chgData name="Jason Wiese" userId="4bff8d5b-7de6-4655-b397-69b0afc81113" providerId="ADAL" clId="{A29425D8-46F5-41B0-8BE9-8568A34EF9A0}" dt="2025-05-06T05:05:00.920" v="4493" actId="20577"/>
        <pc:sldMkLst>
          <pc:docMk/>
          <pc:sldMk cId="2635420502" sldId="2146846201"/>
        </pc:sldMkLst>
        <pc:spChg chg="mod">
          <ac:chgData name="Jason Wiese" userId="4bff8d5b-7de6-4655-b397-69b0afc81113" providerId="ADAL" clId="{A29425D8-46F5-41B0-8BE9-8568A34EF9A0}" dt="2025-05-06T05:05:00.920" v="4493" actId="20577"/>
          <ac:spMkLst>
            <pc:docMk/>
            <pc:sldMk cId="2635420502" sldId="2146846201"/>
            <ac:spMk id="9" creationId="{E8AD3524-C379-7BF7-7598-7006ABC29109}"/>
          </ac:spMkLst>
        </pc:spChg>
        <pc:spChg chg="mod">
          <ac:chgData name="Jason Wiese" userId="4bff8d5b-7de6-4655-b397-69b0afc81113" providerId="ADAL" clId="{A29425D8-46F5-41B0-8BE9-8568A34EF9A0}" dt="2025-05-06T04:56:44.644" v="4202" actId="6549"/>
          <ac:spMkLst>
            <pc:docMk/>
            <pc:sldMk cId="2635420502" sldId="2146846201"/>
            <ac:spMk id="10" creationId="{EBD459AB-49AA-CC4B-94FF-8EDADF5385B0}"/>
          </ac:spMkLst>
        </pc:spChg>
      </pc:sldChg>
      <pc:sldChg chg="modSp mod">
        <pc:chgData name="Jason Wiese" userId="4bff8d5b-7de6-4655-b397-69b0afc81113" providerId="ADAL" clId="{A29425D8-46F5-41B0-8BE9-8568A34EF9A0}" dt="2025-05-06T04:52:35.544" v="3717" actId="20577"/>
        <pc:sldMkLst>
          <pc:docMk/>
          <pc:sldMk cId="3091152708" sldId="2146846429"/>
        </pc:sldMkLst>
        <pc:spChg chg="mod">
          <ac:chgData name="Jason Wiese" userId="4bff8d5b-7de6-4655-b397-69b0afc81113" providerId="ADAL" clId="{A29425D8-46F5-41B0-8BE9-8568A34EF9A0}" dt="2025-05-06T04:52:35.544" v="3717" actId="20577"/>
          <ac:spMkLst>
            <pc:docMk/>
            <pc:sldMk cId="3091152708" sldId="2146846429"/>
            <ac:spMk id="12" creationId="{1D5EA369-F07E-56BE-521C-2CBC47C050CC}"/>
          </ac:spMkLst>
        </pc:spChg>
        <pc:spChg chg="mod">
          <ac:chgData name="Jason Wiese" userId="4bff8d5b-7de6-4655-b397-69b0afc81113" providerId="ADAL" clId="{A29425D8-46F5-41B0-8BE9-8568A34EF9A0}" dt="2025-05-06T04:14:24.840" v="2170" actId="113"/>
          <ac:spMkLst>
            <pc:docMk/>
            <pc:sldMk cId="3091152708" sldId="2146846429"/>
            <ac:spMk id="15" creationId="{551068DB-FD5B-5094-FD5E-E36E6E755A34}"/>
          </ac:spMkLst>
        </pc:spChg>
      </pc:sldChg>
      <pc:sldChg chg="modSp mod">
        <pc:chgData name="Jason Wiese" userId="4bff8d5b-7de6-4655-b397-69b0afc81113" providerId="ADAL" clId="{A29425D8-46F5-41B0-8BE9-8568A34EF9A0}" dt="2025-05-06T04:49:55.764" v="3680" actId="14100"/>
        <pc:sldMkLst>
          <pc:docMk/>
          <pc:sldMk cId="324490398" sldId="2146846441"/>
        </pc:sldMkLst>
        <pc:spChg chg="mod">
          <ac:chgData name="Jason Wiese" userId="4bff8d5b-7de6-4655-b397-69b0afc81113" providerId="ADAL" clId="{A29425D8-46F5-41B0-8BE9-8568A34EF9A0}" dt="2025-05-06T04:49:55.764" v="3680" actId="14100"/>
          <ac:spMkLst>
            <pc:docMk/>
            <pc:sldMk cId="324490398" sldId="2146846441"/>
            <ac:spMk id="4" creationId="{FF70E0CE-3823-5B82-EAE9-B9347DC14863}"/>
          </ac:spMkLst>
        </pc:spChg>
      </pc:sldChg>
      <pc:sldChg chg="modSp mod">
        <pc:chgData name="Jason Wiese" userId="4bff8d5b-7de6-4655-b397-69b0afc81113" providerId="ADAL" clId="{A29425D8-46F5-41B0-8BE9-8568A34EF9A0}" dt="2025-05-06T05:01:57.278" v="4272" actId="20577"/>
        <pc:sldMkLst>
          <pc:docMk/>
          <pc:sldMk cId="3197641557" sldId="2146846531"/>
        </pc:sldMkLst>
        <pc:spChg chg="mod">
          <ac:chgData name="Jason Wiese" userId="4bff8d5b-7de6-4655-b397-69b0afc81113" providerId="ADAL" clId="{A29425D8-46F5-41B0-8BE9-8568A34EF9A0}" dt="2025-05-06T05:01:57.278" v="4272" actId="20577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Jason Wiese" userId="4bff8d5b-7de6-4655-b397-69b0afc81113" providerId="ADAL" clId="{A29425D8-46F5-41B0-8BE9-8568A34EF9A0}" dt="2025-05-06T05:01:46.855" v="4268" actId="1076"/>
          <ac:spMkLst>
            <pc:docMk/>
            <pc:sldMk cId="3197641557" sldId="2146846531"/>
            <ac:spMk id="10" creationId="{818E2B86-CD9E-E1FE-A820-26308DE81D59}"/>
          </ac:spMkLst>
        </pc:spChg>
      </pc:sldChg>
      <pc:sldChg chg="modSp mod">
        <pc:chgData name="Jason Wiese" userId="4bff8d5b-7de6-4655-b397-69b0afc81113" providerId="ADAL" clId="{A29425D8-46F5-41B0-8BE9-8568A34EF9A0}" dt="2025-05-07T14:42:52.236" v="4862" actId="403"/>
        <pc:sldMkLst>
          <pc:docMk/>
          <pc:sldMk cId="1463474308" sldId="2147376463"/>
        </pc:sldMkLst>
        <pc:spChg chg="mod">
          <ac:chgData name="Jason Wiese" userId="4bff8d5b-7de6-4655-b397-69b0afc81113" providerId="ADAL" clId="{A29425D8-46F5-41B0-8BE9-8568A34EF9A0}" dt="2025-05-07T14:42:45.829" v="4860" actId="115"/>
          <ac:spMkLst>
            <pc:docMk/>
            <pc:sldMk cId="1463474308" sldId="2147376463"/>
            <ac:spMk id="5" creationId="{AA23E7F0-1740-F193-5397-EACD5D2B362E}"/>
          </ac:spMkLst>
        </pc:spChg>
        <pc:spChg chg="mod">
          <ac:chgData name="Jason Wiese" userId="4bff8d5b-7de6-4655-b397-69b0afc81113" providerId="ADAL" clId="{A29425D8-46F5-41B0-8BE9-8568A34EF9A0}" dt="2025-05-07T14:42:52.236" v="4862" actId="403"/>
          <ac:spMkLst>
            <pc:docMk/>
            <pc:sldMk cId="1463474308" sldId="2147376463"/>
            <ac:spMk id="9" creationId="{2903D57D-D559-5407-3BCC-4FF932B13AB1}"/>
          </ac:spMkLst>
        </pc:spChg>
        <pc:picChg chg="mod modCrop">
          <ac:chgData name="Jason Wiese" userId="4bff8d5b-7de6-4655-b397-69b0afc81113" providerId="ADAL" clId="{A29425D8-46F5-41B0-8BE9-8568A34EF9A0}" dt="2025-05-06T04:49:07.665" v="3669" actId="732"/>
          <ac:picMkLst>
            <pc:docMk/>
            <pc:sldMk cId="1463474308" sldId="2147376463"/>
            <ac:picMk id="11" creationId="{2D8F3CC9-9EC8-BF39-ACE0-C4D1D4E4997E}"/>
          </ac:picMkLst>
        </pc:picChg>
      </pc:sldChg>
      <pc:sldChg chg="del">
        <pc:chgData name="Jason Wiese" userId="4bff8d5b-7de6-4655-b397-69b0afc81113" providerId="ADAL" clId="{A29425D8-46F5-41B0-8BE9-8568A34EF9A0}" dt="2025-05-06T04:12:13.694" v="1829" actId="47"/>
        <pc:sldMkLst>
          <pc:docMk/>
          <pc:sldMk cId="284350057" sldId="2147376483"/>
        </pc:sldMkLst>
      </pc:sldChg>
      <pc:sldChg chg="del">
        <pc:chgData name="Jason Wiese" userId="4bff8d5b-7de6-4655-b397-69b0afc81113" providerId="ADAL" clId="{A29425D8-46F5-41B0-8BE9-8568A34EF9A0}" dt="2025-05-06T04:12:50.860" v="1830" actId="47"/>
        <pc:sldMkLst>
          <pc:docMk/>
          <pc:sldMk cId="958920363" sldId="2147376535"/>
        </pc:sldMkLst>
      </pc:sldChg>
      <pc:sldChg chg="modSp add del mod">
        <pc:chgData name="Jason Wiese" userId="4bff8d5b-7de6-4655-b397-69b0afc81113" providerId="ADAL" clId="{A29425D8-46F5-41B0-8BE9-8568A34EF9A0}" dt="2025-05-06T04:59:07.367" v="4205" actId="313"/>
        <pc:sldMkLst>
          <pc:docMk/>
          <pc:sldMk cId="1721510076" sldId="2147376549"/>
        </pc:sldMkLst>
        <pc:spChg chg="mod">
          <ac:chgData name="Jason Wiese" userId="4bff8d5b-7de6-4655-b397-69b0afc81113" providerId="ADAL" clId="{A29425D8-46F5-41B0-8BE9-8568A34EF9A0}" dt="2025-05-06T04:59:07.367" v="4205" actId="313"/>
          <ac:spMkLst>
            <pc:docMk/>
            <pc:sldMk cId="1721510076" sldId="2147376549"/>
            <ac:spMk id="4" creationId="{ACF5FD16-6A95-6078-7F15-F51D6FD1E834}"/>
          </ac:spMkLst>
        </pc:spChg>
      </pc:sldChg>
      <pc:sldChg chg="add del">
        <pc:chgData name="Jason Wiese" userId="4bff8d5b-7de6-4655-b397-69b0afc81113" providerId="ADAL" clId="{A29425D8-46F5-41B0-8BE9-8568A34EF9A0}" dt="2025-05-06T03:29:25.055" v="522" actId="47"/>
        <pc:sldMkLst>
          <pc:docMk/>
          <pc:sldMk cId="3480887593" sldId="2147376654"/>
        </pc:sldMkLst>
      </pc:sldChg>
      <pc:sldChg chg="add del">
        <pc:chgData name="Jason Wiese" userId="4bff8d5b-7de6-4655-b397-69b0afc81113" providerId="ADAL" clId="{A29425D8-46F5-41B0-8BE9-8568A34EF9A0}" dt="2025-05-06T03:21:14.315" v="436" actId="47"/>
        <pc:sldMkLst>
          <pc:docMk/>
          <pc:sldMk cId="2690397287" sldId="2147376657"/>
        </pc:sldMkLst>
      </pc:sldChg>
      <pc:sldChg chg="addSp delSp modSp add mod">
        <pc:chgData name="Jason Wiese" userId="4bff8d5b-7de6-4655-b397-69b0afc81113" providerId="ADAL" clId="{A29425D8-46F5-41B0-8BE9-8568A34EF9A0}" dt="2025-05-07T14:41:45.581" v="4857" actId="113"/>
        <pc:sldMkLst>
          <pc:docMk/>
          <pc:sldMk cId="1003995271" sldId="2147376658"/>
        </pc:sldMkLst>
        <pc:spChg chg="del">
          <ac:chgData name="Jason Wiese" userId="4bff8d5b-7de6-4655-b397-69b0afc81113" providerId="ADAL" clId="{A29425D8-46F5-41B0-8BE9-8568A34EF9A0}" dt="2025-05-06T02:58:45.152" v="51" actId="478"/>
          <ac:spMkLst>
            <pc:docMk/>
            <pc:sldMk cId="1003995271" sldId="2147376658"/>
            <ac:spMk id="2" creationId="{27AEDFCB-DEA9-AD40-DD96-3F3D03CAD7DC}"/>
          </ac:spMkLst>
        </pc:spChg>
        <pc:spChg chg="mod">
          <ac:chgData name="Jason Wiese" userId="4bff8d5b-7de6-4655-b397-69b0afc81113" providerId="ADAL" clId="{A29425D8-46F5-41B0-8BE9-8568A34EF9A0}" dt="2025-05-06T02:59:35.836" v="85" actId="20577"/>
          <ac:spMkLst>
            <pc:docMk/>
            <pc:sldMk cId="1003995271" sldId="2147376658"/>
            <ac:spMk id="4" creationId="{333C468C-E706-63C5-FC63-86F3427F445A}"/>
          </ac:spMkLst>
        </pc:spChg>
        <pc:spChg chg="mod">
          <ac:chgData name="Jason Wiese" userId="4bff8d5b-7de6-4655-b397-69b0afc81113" providerId="ADAL" clId="{A29425D8-46F5-41B0-8BE9-8568A34EF9A0}" dt="2025-05-06T05:41:31.461" v="4815" actId="14100"/>
          <ac:spMkLst>
            <pc:docMk/>
            <pc:sldMk cId="1003995271" sldId="2147376658"/>
            <ac:spMk id="6" creationId="{C2192E37-C396-C7CF-E195-525186EEFE81}"/>
          </ac:spMkLst>
        </pc:spChg>
        <pc:spChg chg="mod">
          <ac:chgData name="Jason Wiese" userId="4bff8d5b-7de6-4655-b397-69b0afc81113" providerId="ADAL" clId="{A29425D8-46F5-41B0-8BE9-8568A34EF9A0}" dt="2025-05-06T03:20:09.475" v="420" actId="1035"/>
          <ac:spMkLst>
            <pc:docMk/>
            <pc:sldMk cId="1003995271" sldId="2147376658"/>
            <ac:spMk id="7" creationId="{A9371B9E-C0C0-7F3E-C705-37961E361C0D}"/>
          </ac:spMkLst>
        </pc:spChg>
        <pc:graphicFrameChg chg="add del mod modGraphic">
          <ac:chgData name="Jason Wiese" userId="4bff8d5b-7de6-4655-b397-69b0afc81113" providerId="ADAL" clId="{A29425D8-46F5-41B0-8BE9-8568A34EF9A0}" dt="2025-05-06T03:19:54.457" v="399" actId="478"/>
          <ac:graphicFrameMkLst>
            <pc:docMk/>
            <pc:sldMk cId="1003995271" sldId="2147376658"/>
            <ac:graphicFrameMk id="3" creationId="{FD91913F-6470-0F1B-27CF-1DFAFDBE9537}"/>
          </ac:graphicFrameMkLst>
        </pc:graphicFrameChg>
        <pc:graphicFrameChg chg="mod modGraphic">
          <ac:chgData name="Jason Wiese" userId="4bff8d5b-7de6-4655-b397-69b0afc81113" providerId="ADAL" clId="{A29425D8-46F5-41B0-8BE9-8568A34EF9A0}" dt="2025-05-07T14:41:45.581" v="4857" actId="113"/>
          <ac:graphicFrameMkLst>
            <pc:docMk/>
            <pc:sldMk cId="1003995271" sldId="2147376658"/>
            <ac:graphicFrameMk id="19" creationId="{63853D55-7DC0-9C02-9416-79BFD3A626D6}"/>
          </ac:graphicFrameMkLst>
        </pc:graphicFrameChg>
        <pc:picChg chg="del mod">
          <ac:chgData name="Jason Wiese" userId="4bff8d5b-7de6-4655-b397-69b0afc81113" providerId="ADAL" clId="{A29425D8-46F5-41B0-8BE9-8568A34EF9A0}" dt="2025-05-06T03:27:27.760" v="507" actId="478"/>
          <ac:picMkLst>
            <pc:docMk/>
            <pc:sldMk cId="1003995271" sldId="2147376658"/>
            <ac:picMk id="5" creationId="{F7463BDE-27CA-29AB-2FAC-1836663B1D62}"/>
          </ac:picMkLst>
        </pc:picChg>
        <pc:picChg chg="add 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8" creationId="{27897397-7064-8894-03CB-DCC7D8602E4B}"/>
          </ac:picMkLst>
        </pc:picChg>
        <pc:picChg chg="del mod">
          <ac:chgData name="Jason Wiese" userId="4bff8d5b-7de6-4655-b397-69b0afc81113" providerId="ADAL" clId="{A29425D8-46F5-41B0-8BE9-8568A34EF9A0}" dt="2025-05-06T03:27:43.863" v="512" actId="478"/>
          <ac:picMkLst>
            <pc:docMk/>
            <pc:sldMk cId="1003995271" sldId="2147376658"/>
            <ac:picMk id="9" creationId="{AB7DA831-B6D6-F2FF-3EFA-E744C14EC64D}"/>
          </ac:picMkLst>
        </pc:picChg>
        <pc:picChg chg="add 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10" creationId="{8C58445F-A37B-810B-AB30-DDF6D204CB3D}"/>
          </ac:picMkLst>
        </pc:picChg>
        <pc:picChg chg="add del mod">
          <ac:chgData name="Jason Wiese" userId="4bff8d5b-7de6-4655-b397-69b0afc81113" providerId="ADAL" clId="{A29425D8-46F5-41B0-8BE9-8568A34EF9A0}" dt="2025-05-06T03:28:36.658" v="518" actId="478"/>
          <ac:picMkLst>
            <pc:docMk/>
            <pc:sldMk cId="1003995271" sldId="2147376658"/>
            <ac:picMk id="11" creationId="{53308365-19B7-DDFD-327C-2FFA16C25F1C}"/>
          </ac:picMkLst>
        </pc:picChg>
        <pc:picChg chg="add 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12" creationId="{4171E2E9-09DF-0D0B-A760-5E3BD905FB07}"/>
          </ac:picMkLst>
        </pc:picChg>
        <pc:picChg chg="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13" creationId="{B164481B-0480-96B4-7A42-1DD9E5DB0B8A}"/>
          </ac:picMkLst>
        </pc:picChg>
        <pc:picChg chg="add 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14" creationId="{74BC50FD-7E19-8B32-D9EC-91B1B42B1326}"/>
          </ac:picMkLst>
        </pc:picChg>
        <pc:picChg chg="add 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15" creationId="{D30DD4D5-8896-5BCD-C7E1-8481D546047D}"/>
          </ac:picMkLst>
        </pc:picChg>
        <pc:picChg chg="del mod">
          <ac:chgData name="Jason Wiese" userId="4bff8d5b-7de6-4655-b397-69b0afc81113" providerId="ADAL" clId="{A29425D8-46F5-41B0-8BE9-8568A34EF9A0}" dt="2025-05-06T03:28:04.059" v="515" actId="478"/>
          <ac:picMkLst>
            <pc:docMk/>
            <pc:sldMk cId="1003995271" sldId="2147376658"/>
            <ac:picMk id="16" creationId="{DA445E66-8791-3E6C-E06B-9FB42A7EB135}"/>
          </ac:picMkLst>
        </pc:picChg>
        <pc:picChg chg="add mod">
          <ac:chgData name="Jason Wiese" userId="4bff8d5b-7de6-4655-b397-69b0afc81113" providerId="ADAL" clId="{A29425D8-46F5-41B0-8BE9-8568A34EF9A0}" dt="2025-05-06T03:28:49.290" v="521" actId="12788"/>
          <ac:picMkLst>
            <pc:docMk/>
            <pc:sldMk cId="1003995271" sldId="2147376658"/>
            <ac:picMk id="17" creationId="{C96A480E-5E59-D012-D5F9-747D0C846CBA}"/>
          </ac:picMkLst>
        </pc:picChg>
        <pc:picChg chg="del mod">
          <ac:chgData name="Jason Wiese" userId="4bff8d5b-7de6-4655-b397-69b0afc81113" providerId="ADAL" clId="{A29425D8-46F5-41B0-8BE9-8568A34EF9A0}" dt="2025-05-06T03:19:59.032" v="400" actId="478"/>
          <ac:picMkLst>
            <pc:docMk/>
            <pc:sldMk cId="1003995271" sldId="2147376658"/>
            <ac:picMk id="18" creationId="{D451EBE5-4679-01CB-DCEA-2AC47B6C3889}"/>
          </ac:picMkLst>
        </pc:picChg>
        <pc:picChg chg="del mod">
          <ac:chgData name="Jason Wiese" userId="4bff8d5b-7de6-4655-b397-69b0afc81113" providerId="ADAL" clId="{A29425D8-46F5-41B0-8BE9-8568A34EF9A0}" dt="2025-05-06T03:19:59.032" v="400" actId="478"/>
          <ac:picMkLst>
            <pc:docMk/>
            <pc:sldMk cId="1003995271" sldId="2147376658"/>
            <ac:picMk id="21" creationId="{7ECE7E03-668E-D8A3-87BD-DAC052CFE80A}"/>
          </ac:picMkLst>
        </pc:picChg>
        <pc:picChg chg="del mod">
          <ac:chgData name="Jason Wiese" userId="4bff8d5b-7de6-4655-b397-69b0afc81113" providerId="ADAL" clId="{A29425D8-46F5-41B0-8BE9-8568A34EF9A0}" dt="2025-05-06T03:19:59.032" v="400" actId="478"/>
          <ac:picMkLst>
            <pc:docMk/>
            <pc:sldMk cId="1003995271" sldId="2147376658"/>
            <ac:picMk id="23" creationId="{FD791B1F-D3A3-7A1A-4C1A-5E14D17692A1}"/>
          </ac:picMkLst>
        </pc:picChg>
        <pc:picChg chg="del mod">
          <ac:chgData name="Jason Wiese" userId="4bff8d5b-7de6-4655-b397-69b0afc81113" providerId="ADAL" clId="{A29425D8-46F5-41B0-8BE9-8568A34EF9A0}" dt="2025-05-06T03:17:49.068" v="340" actId="478"/>
          <ac:picMkLst>
            <pc:docMk/>
            <pc:sldMk cId="1003995271" sldId="2147376658"/>
            <ac:picMk id="25" creationId="{D8492C30-887E-9CE1-E679-2F4221B1FE15}"/>
          </ac:picMkLst>
        </pc:picChg>
      </pc:sldChg>
      <pc:sldChg chg="addSp delSp modSp mod ord">
        <pc:chgData name="Jason Wiese" userId="4bff8d5b-7de6-4655-b397-69b0afc81113" providerId="ADAL" clId="{A29425D8-46F5-41B0-8BE9-8568A34EF9A0}" dt="2025-05-07T14:41:54.398" v="4859"/>
        <pc:sldMkLst>
          <pc:docMk/>
          <pc:sldMk cId="1206563616" sldId="2147376749"/>
        </pc:sldMkLst>
        <pc:spChg chg="mod">
          <ac:chgData name="Jason Wiese" userId="4bff8d5b-7de6-4655-b397-69b0afc81113" providerId="ADAL" clId="{A29425D8-46F5-41B0-8BE9-8568A34EF9A0}" dt="2025-05-06T02:30:23.262" v="36" actId="20577"/>
          <ac:spMkLst>
            <pc:docMk/>
            <pc:sldMk cId="1206563616" sldId="2147376749"/>
            <ac:spMk id="15" creationId="{4DF9F7A7-D4D1-C7C3-29F7-AC9F54365AD5}"/>
          </ac:spMkLst>
        </pc:spChg>
        <pc:graphicFrameChg chg="add del mod">
          <ac:chgData name="Jason Wiese" userId="4bff8d5b-7de6-4655-b397-69b0afc81113" providerId="ADAL" clId="{A29425D8-46F5-41B0-8BE9-8568A34EF9A0}" dt="2025-05-06T02:30:17.828" v="35" actId="478"/>
          <ac:graphicFrameMkLst>
            <pc:docMk/>
            <pc:sldMk cId="1206563616" sldId="2147376749"/>
            <ac:graphicFrameMk id="8" creationId="{E5B77559-F67B-1ADC-0B65-C599D2A4355C}"/>
          </ac:graphicFrameMkLst>
        </pc:graphicFrameChg>
        <pc:graphicFrameChg chg="mod">
          <ac:chgData name="Jason Wiese" userId="4bff8d5b-7de6-4655-b397-69b0afc81113" providerId="ADAL" clId="{A29425D8-46F5-41B0-8BE9-8568A34EF9A0}" dt="2025-05-06T02:34:04.594" v="47" actId="207"/>
          <ac:graphicFrameMkLst>
            <pc:docMk/>
            <pc:sldMk cId="1206563616" sldId="2147376749"/>
            <ac:graphicFrameMk id="13" creationId="{BACB5660-0D5B-8464-9A47-239C3BCE07FB}"/>
          </ac:graphicFrameMkLst>
        </pc:graphicFrameChg>
        <pc:cxnChg chg="del">
          <ac:chgData name="Jason Wiese" userId="4bff8d5b-7de6-4655-b397-69b0afc81113" providerId="ADAL" clId="{A29425D8-46F5-41B0-8BE9-8568A34EF9A0}" dt="2025-05-06T02:30:13.302" v="34" actId="478"/>
          <ac:cxnSpMkLst>
            <pc:docMk/>
            <pc:sldMk cId="1206563616" sldId="2147376749"/>
            <ac:cxnSpMk id="2" creationId="{E8EA13A8-D59A-A826-F38E-236CF2C115CF}"/>
          </ac:cxnSpMkLst>
        </pc:cxnChg>
      </pc:sldChg>
      <pc:sldChg chg="delSp modSp add del mod">
        <pc:chgData name="Jason Wiese" userId="4bff8d5b-7de6-4655-b397-69b0afc81113" providerId="ADAL" clId="{A29425D8-46F5-41B0-8BE9-8568A34EF9A0}" dt="2025-05-06T04:10:47.898" v="1812" actId="47"/>
        <pc:sldMkLst>
          <pc:docMk/>
          <pc:sldMk cId="2013462322" sldId="2147376753"/>
        </pc:sldMkLst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5" creationId="{D6F66395-A7D1-46E9-1487-F58546DAB881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10" creationId="{4BDF7EAD-2174-86FA-2A95-43F72AFDECBF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12" creationId="{EC67C709-0EE3-4A18-1FAC-273D00DA6616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13" creationId="{6C92425E-3484-88FB-6D70-B9AEC1A66F97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14" creationId="{7064ABDB-DEED-ED1B-0C65-A661490BEBB3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23" creationId="{E6E21E43-2AEA-1172-F0D5-25B56027C3C3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24" creationId="{10370D35-5557-8F8F-E830-14D1AA57C732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29" creationId="{30223ECC-BE0B-282B-A746-5C136D7A5CC3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43" creationId="{A71C0559-3054-1B4C-9DD6-BE593071914C}"/>
          </ac:spMkLst>
        </pc:spChg>
        <pc:spChg chg="mod topLvl">
          <ac:chgData name="Jason Wiese" userId="4bff8d5b-7de6-4655-b397-69b0afc81113" providerId="ADAL" clId="{A29425D8-46F5-41B0-8BE9-8568A34EF9A0}" dt="2025-05-06T04:02:01.890" v="1475" actId="165"/>
          <ac:spMkLst>
            <pc:docMk/>
            <pc:sldMk cId="2013462322" sldId="2147376753"/>
            <ac:spMk id="124" creationId="{76A21048-1FC6-1015-589E-40DF51C800DE}"/>
          </ac:spMkLst>
        </pc:spChg>
        <pc:spChg chg="del">
          <ac:chgData name="Jason Wiese" userId="4bff8d5b-7de6-4655-b397-69b0afc81113" providerId="ADAL" clId="{A29425D8-46F5-41B0-8BE9-8568A34EF9A0}" dt="2025-05-06T03:44:44.763" v="935" actId="478"/>
          <ac:spMkLst>
            <pc:docMk/>
            <pc:sldMk cId="2013462322" sldId="2147376753"/>
            <ac:spMk id="127" creationId="{5D4F68B5-FF24-5B12-D3E2-CDFC55EC2F6B}"/>
          </ac:spMkLst>
        </pc:spChg>
      </pc:sldChg>
      <pc:sldChg chg="addSp modSp mod ord">
        <pc:chgData name="Jason Wiese" userId="4bff8d5b-7de6-4655-b397-69b0afc81113" providerId="ADAL" clId="{A29425D8-46F5-41B0-8BE9-8568A34EF9A0}" dt="2025-05-06T04:26:06.216" v="2794" actId="108"/>
        <pc:sldMkLst>
          <pc:docMk/>
          <pc:sldMk cId="1513069023" sldId="2147376755"/>
        </pc:sldMkLst>
        <pc:spChg chg="mod ord">
          <ac:chgData name="Jason Wiese" userId="4bff8d5b-7de6-4655-b397-69b0afc81113" providerId="ADAL" clId="{A29425D8-46F5-41B0-8BE9-8568A34EF9A0}" dt="2025-05-06T04:25:18.345" v="2787" actId="108"/>
          <ac:spMkLst>
            <pc:docMk/>
            <pc:sldMk cId="1513069023" sldId="2147376755"/>
            <ac:spMk id="3" creationId="{FC6AA5F4-DE3F-C036-0E4B-652D8A226882}"/>
          </ac:spMkLst>
        </pc:spChg>
        <pc:spChg chg="mod ord">
          <ac:chgData name="Jason Wiese" userId="4bff8d5b-7de6-4655-b397-69b0afc81113" providerId="ADAL" clId="{A29425D8-46F5-41B0-8BE9-8568A34EF9A0}" dt="2025-05-06T04:25:13.083" v="2785" actId="1076"/>
          <ac:spMkLst>
            <pc:docMk/>
            <pc:sldMk cId="1513069023" sldId="2147376755"/>
            <ac:spMk id="4" creationId="{709F3CEA-C21E-0815-73A7-9BBD9663FA0A}"/>
          </ac:spMkLst>
        </pc:spChg>
        <pc:spChg chg="mod ord">
          <ac:chgData name="Jason Wiese" userId="4bff8d5b-7de6-4655-b397-69b0afc81113" providerId="ADAL" clId="{A29425D8-46F5-41B0-8BE9-8568A34EF9A0}" dt="2025-05-06T04:25:11.529" v="2784" actId="1076"/>
          <ac:spMkLst>
            <pc:docMk/>
            <pc:sldMk cId="1513069023" sldId="2147376755"/>
            <ac:spMk id="9" creationId="{84727972-0F98-AC0C-D080-6376A3AD95F4}"/>
          </ac:spMkLst>
        </pc:spChg>
        <pc:spChg chg="mod ord">
          <ac:chgData name="Jason Wiese" userId="4bff8d5b-7de6-4655-b397-69b0afc81113" providerId="ADAL" clId="{A29425D8-46F5-41B0-8BE9-8568A34EF9A0}" dt="2025-05-06T04:25:09.992" v="2783" actId="1076"/>
          <ac:spMkLst>
            <pc:docMk/>
            <pc:sldMk cId="1513069023" sldId="2147376755"/>
            <ac:spMk id="10" creationId="{F46E89D3-52F9-20B3-34F3-C12EDCBB1761}"/>
          </ac:spMkLst>
        </pc:spChg>
        <pc:spChg chg="mod">
          <ac:chgData name="Jason Wiese" userId="4bff8d5b-7de6-4655-b397-69b0afc81113" providerId="ADAL" clId="{A29425D8-46F5-41B0-8BE9-8568A34EF9A0}" dt="2025-05-06T04:16:51.793" v="2541" actId="20577"/>
          <ac:spMkLst>
            <pc:docMk/>
            <pc:sldMk cId="1513069023" sldId="2147376755"/>
            <ac:spMk id="14" creationId="{0DB0D5B1-C6F4-DCF6-18F1-66AC45937344}"/>
          </ac:spMkLst>
        </pc:spChg>
        <pc:picChg chg="add mod">
          <ac:chgData name="Jason Wiese" userId="4bff8d5b-7de6-4655-b397-69b0afc81113" providerId="ADAL" clId="{A29425D8-46F5-41B0-8BE9-8568A34EF9A0}" dt="2025-05-06T04:25:22.292" v="2788" actId="1076"/>
          <ac:picMkLst>
            <pc:docMk/>
            <pc:sldMk cId="1513069023" sldId="2147376755"/>
            <ac:picMk id="5" creationId="{711A6EEF-11A0-54AD-DBDB-6AA3203D220F}"/>
          </ac:picMkLst>
        </pc:picChg>
        <pc:picChg chg="add mod">
          <ac:chgData name="Jason Wiese" userId="4bff8d5b-7de6-4655-b397-69b0afc81113" providerId="ADAL" clId="{A29425D8-46F5-41B0-8BE9-8568A34EF9A0}" dt="2025-05-06T04:26:06.216" v="2794" actId="108"/>
          <ac:picMkLst>
            <pc:docMk/>
            <pc:sldMk cId="1513069023" sldId="2147376755"/>
            <ac:picMk id="7" creationId="{58299A2F-09D3-E55C-279E-F8B9415BFCEE}"/>
          </ac:picMkLst>
        </pc:picChg>
      </pc:sldChg>
      <pc:sldChg chg="add del">
        <pc:chgData name="Jason Wiese" userId="4bff8d5b-7de6-4655-b397-69b0afc81113" providerId="ADAL" clId="{A29425D8-46F5-41B0-8BE9-8568A34EF9A0}" dt="2025-05-06T05:36:11.406" v="4800" actId="47"/>
        <pc:sldMkLst>
          <pc:docMk/>
          <pc:sldMk cId="3208406235" sldId="2147376757"/>
        </pc:sldMkLst>
      </pc:sldChg>
      <pc:sldChg chg="del">
        <pc:chgData name="Jason Wiese" userId="4bff8d5b-7de6-4655-b397-69b0afc81113" providerId="ADAL" clId="{A29425D8-46F5-41B0-8BE9-8568A34EF9A0}" dt="2025-05-06T04:21:12.559" v="2667" actId="47"/>
        <pc:sldMkLst>
          <pc:docMk/>
          <pc:sldMk cId="3266504760" sldId="2147376758"/>
        </pc:sldMkLst>
      </pc:sldChg>
      <pc:sldChg chg="del">
        <pc:chgData name="Jason Wiese" userId="4bff8d5b-7de6-4655-b397-69b0afc81113" providerId="ADAL" clId="{A29425D8-46F5-41B0-8BE9-8568A34EF9A0}" dt="2025-05-06T04:21:12.096" v="2666" actId="47"/>
        <pc:sldMkLst>
          <pc:docMk/>
          <pc:sldMk cId="4036847199" sldId="2147376759"/>
        </pc:sldMkLst>
      </pc:sldChg>
      <pc:sldChg chg="new del">
        <pc:chgData name="Jason Wiese" userId="4bff8d5b-7de6-4655-b397-69b0afc81113" providerId="ADAL" clId="{A29425D8-46F5-41B0-8BE9-8568A34EF9A0}" dt="2025-05-06T03:21:14.315" v="436" actId="47"/>
        <pc:sldMkLst>
          <pc:docMk/>
          <pc:sldMk cId="41877700" sldId="2147376760"/>
        </pc:sldMkLst>
      </pc:sldChg>
      <pc:sldChg chg="new del">
        <pc:chgData name="Jason Wiese" userId="4bff8d5b-7de6-4655-b397-69b0afc81113" providerId="ADAL" clId="{A29425D8-46F5-41B0-8BE9-8568A34EF9A0}" dt="2025-05-06T03:59:43.772" v="1407" actId="47"/>
        <pc:sldMkLst>
          <pc:docMk/>
          <pc:sldMk cId="1334661310" sldId="2147376761"/>
        </pc:sldMkLst>
      </pc:sldChg>
      <pc:sldChg chg="add del">
        <pc:chgData name="Jason Wiese" userId="4bff8d5b-7de6-4655-b397-69b0afc81113" providerId="ADAL" clId="{A29425D8-46F5-41B0-8BE9-8568A34EF9A0}" dt="2025-05-06T05:36:44.823" v="4801" actId="2696"/>
        <pc:sldMkLst>
          <pc:docMk/>
          <pc:sldMk cId="588495403" sldId="2147376762"/>
        </pc:sldMkLst>
      </pc:sldChg>
      <pc:sldChg chg="addSp delSp modSp add del mod">
        <pc:chgData name="Jason Wiese" userId="4bff8d5b-7de6-4655-b397-69b0afc81113" providerId="ADAL" clId="{A29425D8-46F5-41B0-8BE9-8568A34EF9A0}" dt="2025-05-06T05:33:53.895" v="4689" actId="2696"/>
        <pc:sldMkLst>
          <pc:docMk/>
          <pc:sldMk cId="642821927" sldId="2147376762"/>
        </pc:sldMkLst>
        <pc:spChg chg="mod">
          <ac:chgData name="Jason Wiese" userId="4bff8d5b-7de6-4655-b397-69b0afc81113" providerId="ADAL" clId="{A29425D8-46F5-41B0-8BE9-8568A34EF9A0}" dt="2025-05-06T04:04:37.500" v="1545" actId="14100"/>
          <ac:spMkLst>
            <pc:docMk/>
            <pc:sldMk cId="642821927" sldId="2147376762"/>
            <ac:spMk id="3" creationId="{87610B1A-88DE-D887-CB58-50DCD8E6920A}"/>
          </ac:spMkLst>
        </pc:spChg>
        <pc:spChg chg="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5" creationId="{31B236E2-34EA-E5F0-97F5-5CFD364B44EE}"/>
          </ac:spMkLst>
        </pc:spChg>
        <pc:spChg chg="mod topLvl">
          <ac:chgData name="Jason Wiese" userId="4bff8d5b-7de6-4655-b397-69b0afc81113" providerId="ADAL" clId="{A29425D8-46F5-41B0-8BE9-8568A34EF9A0}" dt="2025-05-06T04:08:04.702" v="1686" actId="1035"/>
          <ac:spMkLst>
            <pc:docMk/>
            <pc:sldMk cId="642821927" sldId="2147376762"/>
            <ac:spMk id="6" creationId="{2CC04F3B-67CB-F003-4D64-919D9A661682}"/>
          </ac:spMkLst>
        </pc:spChg>
        <pc:spChg chg="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10" creationId="{401FC860-13E4-E2EB-AE19-6921C6A56794}"/>
          </ac:spMkLst>
        </pc:spChg>
        <pc:spChg chg="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11" creationId="{465EB7B5-013A-AF98-812C-9146AC1A7E2F}"/>
          </ac:spMkLst>
        </pc:spChg>
        <pc:spChg chg="mod">
          <ac:chgData name="Jason Wiese" userId="4bff8d5b-7de6-4655-b397-69b0afc81113" providerId="ADAL" clId="{A29425D8-46F5-41B0-8BE9-8568A34EF9A0}" dt="2025-05-06T04:08:04.702" v="1686" actId="1035"/>
          <ac:spMkLst>
            <pc:docMk/>
            <pc:sldMk cId="642821927" sldId="2147376762"/>
            <ac:spMk id="12" creationId="{EAC34043-7625-B324-6419-27ACD83A7F7B}"/>
          </ac:spMkLst>
        </pc:spChg>
        <pc:spChg chg="mod">
          <ac:chgData name="Jason Wiese" userId="4bff8d5b-7de6-4655-b397-69b0afc81113" providerId="ADAL" clId="{A29425D8-46F5-41B0-8BE9-8568A34EF9A0}" dt="2025-05-06T04:05:19.358" v="1567" actId="1035"/>
          <ac:spMkLst>
            <pc:docMk/>
            <pc:sldMk cId="642821927" sldId="2147376762"/>
            <ac:spMk id="13" creationId="{0D783C6A-3520-C518-F43A-8279582FAC9D}"/>
          </ac:spMkLst>
        </pc:spChg>
        <pc:spChg chg="mod topLvl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14" creationId="{CF83F869-7B52-4ACA-ADDD-924AE8C699E3}"/>
          </ac:spMkLst>
        </pc:spChg>
        <pc:spChg chg="mod">
          <ac:chgData name="Jason Wiese" userId="4bff8d5b-7de6-4655-b397-69b0afc81113" providerId="ADAL" clId="{A29425D8-46F5-41B0-8BE9-8568A34EF9A0}" dt="2025-05-06T04:10:43.791" v="1811" actId="14100"/>
          <ac:spMkLst>
            <pc:docMk/>
            <pc:sldMk cId="642821927" sldId="2147376762"/>
            <ac:spMk id="16" creationId="{1CBBD5DA-9A1B-4009-311F-76695634BEB6}"/>
          </ac:spMkLst>
        </pc:spChg>
        <pc:spChg chg="del">
          <ac:chgData name="Jason Wiese" userId="4bff8d5b-7de6-4655-b397-69b0afc81113" providerId="ADAL" clId="{A29425D8-46F5-41B0-8BE9-8568A34EF9A0}" dt="2025-05-06T03:45:58.773" v="943" actId="478"/>
          <ac:spMkLst>
            <pc:docMk/>
            <pc:sldMk cId="642821927" sldId="2147376762"/>
            <ac:spMk id="18" creationId="{B6DB1055-E836-AE7E-5E58-F46B5CD4A008}"/>
          </ac:spMkLst>
        </pc:spChg>
        <pc:spChg chg="del mod topLv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22" creationId="{F4889530-F117-704D-DE59-FA14C220DAD3}"/>
          </ac:spMkLst>
        </pc:spChg>
        <pc:spChg chg="de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29" creationId="{B0E0E51A-B3D3-FDE0-F7B9-8BF1FC0CE743}"/>
          </ac:spMkLst>
        </pc:spChg>
        <pc:spChg chg="de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30" creationId="{E163A254-8E2E-FEFC-7A1A-21AE65C80851}"/>
          </ac:spMkLst>
        </pc:spChg>
        <pc:spChg chg="del mod topLv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32" creationId="{6766DD7D-5450-9F00-3E5A-C48C38FF83E1}"/>
          </ac:spMkLst>
        </pc:spChg>
        <pc:spChg chg="del mod topLv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33" creationId="{387205AF-0457-F244-F62C-B736D26EC03E}"/>
          </ac:spMkLst>
        </pc:spChg>
        <pc:spChg chg="mod">
          <ac:chgData name="Jason Wiese" userId="4bff8d5b-7de6-4655-b397-69b0afc81113" providerId="ADAL" clId="{A29425D8-46F5-41B0-8BE9-8568A34EF9A0}" dt="2025-05-06T04:29:01.478" v="2889" actId="20577"/>
          <ac:spMkLst>
            <pc:docMk/>
            <pc:sldMk cId="642821927" sldId="2147376762"/>
            <ac:spMk id="35" creationId="{CDBC5C0A-1CE1-1CEB-E5B9-22C03C3F2B14}"/>
          </ac:spMkLst>
        </pc:spChg>
        <pc:spChg chg="del">
          <ac:chgData name="Jason Wiese" userId="4bff8d5b-7de6-4655-b397-69b0afc81113" providerId="ADAL" clId="{A29425D8-46F5-41B0-8BE9-8568A34EF9A0}" dt="2025-05-06T03:46:01.047" v="944" actId="478"/>
          <ac:spMkLst>
            <pc:docMk/>
            <pc:sldMk cId="642821927" sldId="2147376762"/>
            <ac:spMk id="39" creationId="{43A86381-249F-E1EA-2DC2-45C723136AFD}"/>
          </ac:spMkLst>
        </pc:spChg>
        <pc:spChg chg="mod topLvl">
          <ac:chgData name="Jason Wiese" userId="4bff8d5b-7de6-4655-b397-69b0afc81113" providerId="ADAL" clId="{A29425D8-46F5-41B0-8BE9-8568A34EF9A0}" dt="2025-05-06T04:05:04.688" v="1560" actId="554"/>
          <ac:spMkLst>
            <pc:docMk/>
            <pc:sldMk cId="642821927" sldId="2147376762"/>
            <ac:spMk id="43" creationId="{D3ADBF93-23B3-13DC-E24C-0BC78B39F699}"/>
          </ac:spMkLst>
        </pc:spChg>
        <pc:spChg chg="mod">
          <ac:chgData name="Jason Wiese" userId="4bff8d5b-7de6-4655-b397-69b0afc81113" providerId="ADAL" clId="{A29425D8-46F5-41B0-8BE9-8568A34EF9A0}" dt="2025-05-06T04:08:08.961" v="1689" actId="1035"/>
          <ac:spMkLst>
            <pc:docMk/>
            <pc:sldMk cId="642821927" sldId="2147376762"/>
            <ac:spMk id="47" creationId="{328E4B7F-C9F8-685E-2C68-CF7840FDA5B6}"/>
          </ac:spMkLst>
        </pc:spChg>
        <pc:spChg chg="add 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50" creationId="{54FB8AB3-9729-33A7-D5A4-DCB250FA46C8}"/>
          </ac:spMkLst>
        </pc:spChg>
        <pc:spChg chg="add 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52" creationId="{E9BDCAA8-DB81-8C26-610A-8BD7A4168F51}"/>
          </ac:spMkLst>
        </pc:spChg>
        <pc:spChg chg="add del mod">
          <ac:chgData name="Jason Wiese" userId="4bff8d5b-7de6-4655-b397-69b0afc81113" providerId="ADAL" clId="{A29425D8-46F5-41B0-8BE9-8568A34EF9A0}" dt="2025-05-06T03:54:02.717" v="1204" actId="478"/>
          <ac:spMkLst>
            <pc:docMk/>
            <pc:sldMk cId="642821927" sldId="2147376762"/>
            <ac:spMk id="53" creationId="{C2F05B6C-47A8-1AFC-96B3-665E158ED702}"/>
          </ac:spMkLst>
        </pc:spChg>
        <pc:spChg chg="add del mod">
          <ac:chgData name="Jason Wiese" userId="4bff8d5b-7de6-4655-b397-69b0afc81113" providerId="ADAL" clId="{A29425D8-46F5-41B0-8BE9-8568A34EF9A0}" dt="2025-05-06T03:54:05.814" v="1205" actId="478"/>
          <ac:spMkLst>
            <pc:docMk/>
            <pc:sldMk cId="642821927" sldId="2147376762"/>
            <ac:spMk id="54" creationId="{3D7821E8-4C3C-F9BB-E3B9-E8F4268AAEA7}"/>
          </ac:spMkLst>
        </pc:spChg>
        <pc:spChg chg="add 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55" creationId="{1125BBA2-46EB-AA71-30E4-8473FB9904D9}"/>
          </ac:spMkLst>
        </pc:spChg>
        <pc:spChg chg="add mod">
          <ac:chgData name="Jason Wiese" userId="4bff8d5b-7de6-4655-b397-69b0afc81113" providerId="ADAL" clId="{A29425D8-46F5-41B0-8BE9-8568A34EF9A0}" dt="2025-05-06T04:08:04.702" v="1686" actId="1035"/>
          <ac:spMkLst>
            <pc:docMk/>
            <pc:sldMk cId="642821927" sldId="2147376762"/>
            <ac:spMk id="56" creationId="{F92A18F0-52BF-FBC6-6BD8-7DBE99F90645}"/>
          </ac:spMkLst>
        </pc:spChg>
        <pc:spChg chg="add mod">
          <ac:chgData name="Jason Wiese" userId="4bff8d5b-7de6-4655-b397-69b0afc81113" providerId="ADAL" clId="{A29425D8-46F5-41B0-8BE9-8568A34EF9A0}" dt="2025-05-06T04:05:19.358" v="1567" actId="1035"/>
          <ac:spMkLst>
            <pc:docMk/>
            <pc:sldMk cId="642821927" sldId="2147376762"/>
            <ac:spMk id="57" creationId="{09DF88CF-2000-7811-6628-8CB22B083144}"/>
          </ac:spMkLst>
        </pc:spChg>
        <pc:spChg chg="add del mod">
          <ac:chgData name="Jason Wiese" userId="4bff8d5b-7de6-4655-b397-69b0afc81113" providerId="ADAL" clId="{A29425D8-46F5-41B0-8BE9-8568A34EF9A0}" dt="2025-05-06T03:57:26.910" v="1339" actId="478"/>
          <ac:spMkLst>
            <pc:docMk/>
            <pc:sldMk cId="642821927" sldId="2147376762"/>
            <ac:spMk id="58" creationId="{4FDCEEEE-5C6C-7C9F-4A27-A34D2E96DF78}"/>
          </ac:spMkLst>
        </pc:spChg>
        <pc:spChg chg="add mod">
          <ac:chgData name="Jason Wiese" userId="4bff8d5b-7de6-4655-b397-69b0afc81113" providerId="ADAL" clId="{A29425D8-46F5-41B0-8BE9-8568A34EF9A0}" dt="2025-05-06T04:08:08.961" v="1689" actId="1035"/>
          <ac:spMkLst>
            <pc:docMk/>
            <pc:sldMk cId="642821927" sldId="2147376762"/>
            <ac:spMk id="59" creationId="{3E76E8CE-3A88-7276-8073-E30CBB3CBCE9}"/>
          </ac:spMkLst>
        </pc:spChg>
        <pc:spChg chg="add 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60" creationId="{32BCD2A7-5DFA-7BD6-3DF2-1E57A065E743}"/>
          </ac:spMkLst>
        </pc:spChg>
        <pc:spChg chg="add mod">
          <ac:chgData name="Jason Wiese" userId="4bff8d5b-7de6-4655-b397-69b0afc81113" providerId="ADAL" clId="{A29425D8-46F5-41B0-8BE9-8568A34EF9A0}" dt="2025-05-06T04:08:14.983" v="1690" actId="1035"/>
          <ac:spMkLst>
            <pc:docMk/>
            <pc:sldMk cId="642821927" sldId="2147376762"/>
            <ac:spMk id="61" creationId="{1F7276BE-5AA1-616C-999A-02128C1F6595}"/>
          </ac:spMkLst>
        </pc:spChg>
        <pc:spChg chg="add 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63" creationId="{BDB3E664-2F77-694D-A094-41585F0CD6FA}"/>
          </ac:spMkLst>
        </pc:spChg>
        <pc:spChg chg="add mod">
          <ac:chgData name="Jason Wiese" userId="4bff8d5b-7de6-4655-b397-69b0afc81113" providerId="ADAL" clId="{A29425D8-46F5-41B0-8BE9-8568A34EF9A0}" dt="2025-05-06T04:06:56.795" v="1637" actId="404"/>
          <ac:spMkLst>
            <pc:docMk/>
            <pc:sldMk cId="642821927" sldId="2147376762"/>
            <ac:spMk id="64" creationId="{903E49D4-21BC-5D54-9DA1-8683BE2ECB24}"/>
          </ac:spMkLst>
        </pc:spChg>
        <pc:spChg chg="add mod">
          <ac:chgData name="Jason Wiese" userId="4bff8d5b-7de6-4655-b397-69b0afc81113" providerId="ADAL" clId="{A29425D8-46F5-41B0-8BE9-8568A34EF9A0}" dt="2025-05-06T04:08:22.689" v="1691" actId="1076"/>
          <ac:spMkLst>
            <pc:docMk/>
            <pc:sldMk cId="642821927" sldId="2147376762"/>
            <ac:spMk id="65" creationId="{9C31FA7E-F1F9-6F89-CC05-4B79CCF4B25F}"/>
          </ac:spMkLst>
        </pc:spChg>
        <pc:spChg chg="add del mod">
          <ac:chgData name="Jason Wiese" userId="4bff8d5b-7de6-4655-b397-69b0afc81113" providerId="ADAL" clId="{A29425D8-46F5-41B0-8BE9-8568A34EF9A0}" dt="2025-05-06T04:10:17.591" v="1799" actId="478"/>
          <ac:spMkLst>
            <pc:docMk/>
            <pc:sldMk cId="642821927" sldId="2147376762"/>
            <ac:spMk id="66" creationId="{DF06588F-97BD-9CF0-079A-FFCFE4C7499E}"/>
          </ac:spMkLst>
        </pc:spChg>
        <pc:spChg chg="del mod topLv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115" creationId="{DFCB9ACA-5522-5FA2-715B-E8B0444FB2E1}"/>
          </ac:spMkLst>
        </pc:spChg>
        <pc:spChg chg="de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117" creationId="{9583DFC1-5685-5768-61A5-2DBC2CBE9392}"/>
          </ac:spMkLst>
        </pc:spChg>
        <pc:spChg chg="de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119" creationId="{B1AE8211-B924-7770-2966-7BDD8C076F5C}"/>
          </ac:spMkLst>
        </pc:spChg>
        <pc:spChg chg="del mod topLv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121" creationId="{0068A634-DCCB-E17A-FCF9-7B2022C9B71E}"/>
          </ac:spMkLst>
        </pc:spChg>
        <pc:spChg chg="mod topLvl">
          <ac:chgData name="Jason Wiese" userId="4bff8d5b-7de6-4655-b397-69b0afc81113" providerId="ADAL" clId="{A29425D8-46F5-41B0-8BE9-8568A34EF9A0}" dt="2025-05-06T03:45:20.075" v="937" actId="165"/>
          <ac:spMkLst>
            <pc:docMk/>
            <pc:sldMk cId="642821927" sldId="2147376762"/>
            <ac:spMk id="122" creationId="{27CD8712-07DA-C174-C39D-C083EDA3BA16}"/>
          </ac:spMkLst>
        </pc:spChg>
        <pc:spChg chg="del mod topLvl">
          <ac:chgData name="Jason Wiese" userId="4bff8d5b-7de6-4655-b397-69b0afc81113" providerId="ADAL" clId="{A29425D8-46F5-41B0-8BE9-8568A34EF9A0}" dt="2025-05-06T03:45:25.235" v="938" actId="478"/>
          <ac:spMkLst>
            <pc:docMk/>
            <pc:sldMk cId="642821927" sldId="2147376762"/>
            <ac:spMk id="123" creationId="{4797664D-6C8A-780F-A88B-EEB68CDF219B}"/>
          </ac:spMkLst>
        </pc:spChg>
        <pc:grpChg chg="del">
          <ac:chgData name="Jason Wiese" userId="4bff8d5b-7de6-4655-b397-69b0afc81113" providerId="ADAL" clId="{A29425D8-46F5-41B0-8BE9-8568A34EF9A0}" dt="2025-05-06T03:45:33.114" v="940" actId="478"/>
          <ac:grpSpMkLst>
            <pc:docMk/>
            <pc:sldMk cId="642821927" sldId="2147376762"/>
            <ac:grpSpMk id="38" creationId="{4E8601FA-537E-0231-5B76-3F73F76FD4A0}"/>
          </ac:grpSpMkLst>
        </pc:grpChg>
        <pc:picChg chg="mod">
          <ac:chgData name="Jason Wiese" userId="4bff8d5b-7de6-4655-b397-69b0afc81113" providerId="ADAL" clId="{A29425D8-46F5-41B0-8BE9-8568A34EF9A0}" dt="2025-05-06T04:05:38.306" v="1577" actId="1035"/>
          <ac:picMkLst>
            <pc:docMk/>
            <pc:sldMk cId="642821927" sldId="2147376762"/>
            <ac:picMk id="40" creationId="{CD987325-3C12-7AAF-70C2-93E24716D90D}"/>
          </ac:picMkLst>
        </pc:picChg>
        <pc:picChg chg="mod">
          <ac:chgData name="Jason Wiese" userId="4bff8d5b-7de6-4655-b397-69b0afc81113" providerId="ADAL" clId="{A29425D8-46F5-41B0-8BE9-8568A34EF9A0}" dt="2025-05-06T04:05:19.358" v="1567" actId="1035"/>
          <ac:picMkLst>
            <pc:docMk/>
            <pc:sldMk cId="642821927" sldId="2147376762"/>
            <ac:picMk id="44" creationId="{116DE447-059E-4A2C-F189-760F7910B38F}"/>
          </ac:picMkLst>
        </pc:picChg>
        <pc:picChg chg="mod">
          <ac:chgData name="Jason Wiese" userId="4bff8d5b-7de6-4655-b397-69b0afc81113" providerId="ADAL" clId="{A29425D8-46F5-41B0-8BE9-8568A34EF9A0}" dt="2025-05-06T04:08:08.961" v="1689" actId="1035"/>
          <ac:picMkLst>
            <pc:docMk/>
            <pc:sldMk cId="642821927" sldId="2147376762"/>
            <ac:picMk id="48" creationId="{9ED4AFEB-3CA6-6E94-1E3B-4CC0DD715DEF}"/>
          </ac:picMkLst>
        </pc:picChg>
        <pc:picChg chg="add mod">
          <ac:chgData name="Jason Wiese" userId="4bff8d5b-7de6-4655-b397-69b0afc81113" providerId="ADAL" clId="{A29425D8-46F5-41B0-8BE9-8568A34EF9A0}" dt="2025-05-06T04:08:14.983" v="1690" actId="1035"/>
          <ac:picMkLst>
            <pc:docMk/>
            <pc:sldMk cId="642821927" sldId="2147376762"/>
            <ac:picMk id="62" creationId="{7207A2CB-19DD-9215-B0E5-F0C2B999FA76}"/>
          </ac:picMkLst>
        </pc:picChg>
        <pc:cxnChg chg="del">
          <ac:chgData name="Jason Wiese" userId="4bff8d5b-7de6-4655-b397-69b0afc81113" providerId="ADAL" clId="{A29425D8-46F5-41B0-8BE9-8568A34EF9A0}" dt="2025-05-06T03:45:28.921" v="939" actId="478"/>
          <ac:cxnSpMkLst>
            <pc:docMk/>
            <pc:sldMk cId="642821927" sldId="2147376762"/>
            <ac:cxnSpMk id="113" creationId="{18EEF39F-B92E-EFDE-061E-37F3E4EF70EA}"/>
          </ac:cxnSpMkLst>
        </pc:cxnChg>
      </pc:sldChg>
      <pc:sldChg chg="add del">
        <pc:chgData name="Jason Wiese" userId="4bff8d5b-7de6-4655-b397-69b0afc81113" providerId="ADAL" clId="{A29425D8-46F5-41B0-8BE9-8568A34EF9A0}" dt="2025-05-06T03:21:14.315" v="436" actId="47"/>
        <pc:sldMkLst>
          <pc:docMk/>
          <pc:sldMk cId="3489206662" sldId="2147376762"/>
        </pc:sldMkLst>
      </pc:sldChg>
      <pc:sldChg chg="addSp delSp modSp add mod">
        <pc:chgData name="Jason Wiese" userId="4bff8d5b-7de6-4655-b397-69b0afc81113" providerId="ADAL" clId="{A29425D8-46F5-41B0-8BE9-8568A34EF9A0}" dt="2025-05-07T18:44:26.844" v="5140" actId="1035"/>
        <pc:sldMkLst>
          <pc:docMk/>
          <pc:sldMk cId="3613962398" sldId="2147376763"/>
        </pc:sldMkLst>
        <pc:spChg chg="mod">
          <ac:chgData name="Jason Wiese" userId="4bff8d5b-7de6-4655-b397-69b0afc81113" providerId="ADAL" clId="{A29425D8-46F5-41B0-8BE9-8568A34EF9A0}" dt="2025-05-06T05:29:45.867" v="4614" actId="1035"/>
          <ac:spMkLst>
            <pc:docMk/>
            <pc:sldMk cId="3613962398" sldId="2147376763"/>
            <ac:spMk id="3" creationId="{54F2B20C-C834-932D-1F28-D122D1E71262}"/>
          </ac:spMkLst>
        </pc:spChg>
        <pc:spChg chg="mod">
          <ac:chgData name="Jason Wiese" userId="4bff8d5b-7de6-4655-b397-69b0afc81113" providerId="ADAL" clId="{A29425D8-46F5-41B0-8BE9-8568A34EF9A0}" dt="2025-05-06T05:29:59.838" v="4632" actId="1035"/>
          <ac:spMkLst>
            <pc:docMk/>
            <pc:sldMk cId="3613962398" sldId="2147376763"/>
            <ac:spMk id="5" creationId="{A97B2666-4AF0-7AAF-F80B-A7E958D43970}"/>
          </ac:spMkLst>
        </pc:spChg>
        <pc:spChg chg="mod">
          <ac:chgData name="Jason Wiese" userId="4bff8d5b-7de6-4655-b397-69b0afc81113" providerId="ADAL" clId="{A29425D8-46F5-41B0-8BE9-8568A34EF9A0}" dt="2025-05-06T05:30:10.145" v="4637" actId="1035"/>
          <ac:spMkLst>
            <pc:docMk/>
            <pc:sldMk cId="3613962398" sldId="2147376763"/>
            <ac:spMk id="6" creationId="{791D4E62-E8EB-3939-D42A-DD886B283EB4}"/>
          </ac:spMkLst>
        </pc:spChg>
        <pc:spChg chg="del">
          <ac:chgData name="Jason Wiese" userId="4bff8d5b-7de6-4655-b397-69b0afc81113" providerId="ADAL" clId="{A29425D8-46F5-41B0-8BE9-8568A34EF9A0}" dt="2025-05-07T18:30:20.332" v="4872" actId="478"/>
          <ac:spMkLst>
            <pc:docMk/>
            <pc:sldMk cId="3613962398" sldId="2147376763"/>
            <ac:spMk id="9" creationId="{1A82E236-7195-7CDC-5592-56269463A68B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10" creationId="{B5E496A6-DE5F-76F7-03E5-CE2204D44955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11" creationId="{28FAD31C-F796-5FC8-1268-95EC2B9EAF10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12" creationId="{339190CC-2B0A-79BE-E469-327A30007287}"/>
          </ac:spMkLst>
        </pc:spChg>
        <pc:spChg chg="mod">
          <ac:chgData name="Jason Wiese" userId="4bff8d5b-7de6-4655-b397-69b0afc81113" providerId="ADAL" clId="{A29425D8-46F5-41B0-8BE9-8568A34EF9A0}" dt="2025-05-06T05:41:11.953" v="4813" actId="1035"/>
          <ac:spMkLst>
            <pc:docMk/>
            <pc:sldMk cId="3613962398" sldId="2147376763"/>
            <ac:spMk id="13" creationId="{E96BB53D-C62E-6B94-35F8-DFD791F4929D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14" creationId="{9700A89F-4F1F-20B8-A42A-A084BF9FC89A}"/>
          </ac:spMkLst>
        </pc:spChg>
        <pc:spChg chg="mod">
          <ac:chgData name="Jason Wiese" userId="4bff8d5b-7de6-4655-b397-69b0afc81113" providerId="ADAL" clId="{A29425D8-46F5-41B0-8BE9-8568A34EF9A0}" dt="2025-05-07T18:44:26.844" v="5140" actId="1035"/>
          <ac:spMkLst>
            <pc:docMk/>
            <pc:sldMk cId="3613962398" sldId="2147376763"/>
            <ac:spMk id="16" creationId="{975D5B3F-A23A-BDF4-B36D-C2A6ACD02A43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18" creationId="{D53A4525-9AF6-2288-B6CB-A441476C6AE1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19" creationId="{6CC9FF4C-B400-0A50-3DEF-7236088F3CB5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20" creationId="{9AEA95D9-C2A7-2D38-3C7C-9A1468F00EB0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21" creationId="{8A64B5D5-13C9-D5CC-BB8E-800DBFF78410}"/>
          </ac:spMkLst>
        </pc:spChg>
        <pc:spChg chg="mod">
          <ac:chgData name="Jason Wiese" userId="4bff8d5b-7de6-4655-b397-69b0afc81113" providerId="ADAL" clId="{A29425D8-46F5-41B0-8BE9-8568A34EF9A0}" dt="2025-05-07T18:30:25.834" v="4883" actId="1035"/>
          <ac:spMkLst>
            <pc:docMk/>
            <pc:sldMk cId="3613962398" sldId="2147376763"/>
            <ac:spMk id="22" creationId="{EC502CB2-4F03-905E-77BF-F46BC53C8E7C}"/>
          </ac:spMkLst>
        </pc:spChg>
        <pc:spChg chg="mod">
          <ac:chgData name="Jason Wiese" userId="4bff8d5b-7de6-4655-b397-69b0afc81113" providerId="ADAL" clId="{A29425D8-46F5-41B0-8BE9-8568A34EF9A0}" dt="2025-05-07T18:43:28.027" v="5105" actId="20577"/>
          <ac:spMkLst>
            <pc:docMk/>
            <pc:sldMk cId="3613962398" sldId="2147376763"/>
            <ac:spMk id="35" creationId="{47C6E6AC-D87B-B1EC-4FE8-74DDAD67856B}"/>
          </ac:spMkLst>
        </pc:spChg>
        <pc:spChg chg="mod">
          <ac:chgData name="Jason Wiese" userId="4bff8d5b-7de6-4655-b397-69b0afc81113" providerId="ADAL" clId="{A29425D8-46F5-41B0-8BE9-8568A34EF9A0}" dt="2025-05-06T05:29:54.720" v="4626" actId="1035"/>
          <ac:spMkLst>
            <pc:docMk/>
            <pc:sldMk cId="3613962398" sldId="2147376763"/>
            <ac:spMk id="43" creationId="{700761F4-A321-1268-011D-6640A3E28AAF}"/>
          </ac:spMkLst>
        </pc:spChg>
        <pc:spChg chg="mod">
          <ac:chgData name="Jason Wiese" userId="4bff8d5b-7de6-4655-b397-69b0afc81113" providerId="ADAL" clId="{A29425D8-46F5-41B0-8BE9-8568A34EF9A0}" dt="2025-05-06T05:41:11.953" v="4813" actId="1035"/>
          <ac:spMkLst>
            <pc:docMk/>
            <pc:sldMk cId="3613962398" sldId="2147376763"/>
            <ac:spMk id="47" creationId="{2217401C-3011-6C32-D9DD-F3716B408B09}"/>
          </ac:spMkLst>
        </pc:spChg>
        <pc:spChg chg="mod">
          <ac:chgData name="Jason Wiese" userId="4bff8d5b-7de6-4655-b397-69b0afc81113" providerId="ADAL" clId="{A29425D8-46F5-41B0-8BE9-8568A34EF9A0}" dt="2025-05-06T05:41:11.953" v="4813" actId="1035"/>
          <ac:spMkLst>
            <pc:docMk/>
            <pc:sldMk cId="3613962398" sldId="2147376763"/>
            <ac:spMk id="50" creationId="{20CCDE6C-0494-8815-F635-05DDE98B1EF6}"/>
          </ac:spMkLst>
        </pc:spChg>
        <pc:spChg chg="mod">
          <ac:chgData name="Jason Wiese" userId="4bff8d5b-7de6-4655-b397-69b0afc81113" providerId="ADAL" clId="{A29425D8-46F5-41B0-8BE9-8568A34EF9A0}" dt="2025-05-06T05:29:54.720" v="4626" actId="1035"/>
          <ac:spMkLst>
            <pc:docMk/>
            <pc:sldMk cId="3613962398" sldId="2147376763"/>
            <ac:spMk id="52" creationId="{5B899F53-8FAA-FF3A-BBBA-1BC0089C12D5}"/>
          </ac:spMkLst>
        </pc:spChg>
        <pc:spChg chg="mod">
          <ac:chgData name="Jason Wiese" userId="4bff8d5b-7de6-4655-b397-69b0afc81113" providerId="ADAL" clId="{A29425D8-46F5-41B0-8BE9-8568A34EF9A0}" dt="2025-05-06T05:41:11.953" v="4813" actId="1035"/>
          <ac:spMkLst>
            <pc:docMk/>
            <pc:sldMk cId="3613962398" sldId="2147376763"/>
            <ac:spMk id="55" creationId="{205B58B3-8D2A-FEE5-0E48-5CB6127D8A8B}"/>
          </ac:spMkLst>
        </pc:spChg>
        <pc:spChg chg="del mod">
          <ac:chgData name="Jason Wiese" userId="4bff8d5b-7de6-4655-b397-69b0afc81113" providerId="ADAL" clId="{A29425D8-46F5-41B0-8BE9-8568A34EF9A0}" dt="2025-05-06T05:28:20.609" v="4588" actId="478"/>
          <ac:spMkLst>
            <pc:docMk/>
            <pc:sldMk cId="3613962398" sldId="2147376763"/>
            <ac:spMk id="56" creationId="{2E99A084-7776-3930-0C95-4D005631C6E7}"/>
          </ac:spMkLst>
        </pc:spChg>
        <pc:spChg chg="mod">
          <ac:chgData name="Jason Wiese" userId="4bff8d5b-7de6-4655-b397-69b0afc81113" providerId="ADAL" clId="{A29425D8-46F5-41B0-8BE9-8568A34EF9A0}" dt="2025-05-06T05:41:11.953" v="4813" actId="1035"/>
          <ac:spMkLst>
            <pc:docMk/>
            <pc:sldMk cId="3613962398" sldId="2147376763"/>
            <ac:spMk id="57" creationId="{B6148250-F1B5-B37D-95C1-BF7E32DB52AA}"/>
          </ac:spMkLst>
        </pc:spChg>
        <pc:spChg chg="mod">
          <ac:chgData name="Jason Wiese" userId="4bff8d5b-7de6-4655-b397-69b0afc81113" providerId="ADAL" clId="{A29425D8-46F5-41B0-8BE9-8568A34EF9A0}" dt="2025-05-06T05:41:11.953" v="4813" actId="1035"/>
          <ac:spMkLst>
            <pc:docMk/>
            <pc:sldMk cId="3613962398" sldId="2147376763"/>
            <ac:spMk id="59" creationId="{DE2ECB09-F15F-3CE2-BD32-080C95CB2246}"/>
          </ac:spMkLst>
        </pc:spChg>
        <pc:spChg chg="del">
          <ac:chgData name="Jason Wiese" userId="4bff8d5b-7de6-4655-b397-69b0afc81113" providerId="ADAL" clId="{A29425D8-46F5-41B0-8BE9-8568A34EF9A0}" dt="2025-05-06T05:26:04.905" v="4540" actId="478"/>
          <ac:spMkLst>
            <pc:docMk/>
            <pc:sldMk cId="3613962398" sldId="2147376763"/>
            <ac:spMk id="60" creationId="{307E8774-2763-2F30-0808-747FD8E0AAF3}"/>
          </ac:spMkLst>
        </pc:spChg>
        <pc:spChg chg="del">
          <ac:chgData name="Jason Wiese" userId="4bff8d5b-7de6-4655-b397-69b0afc81113" providerId="ADAL" clId="{A29425D8-46F5-41B0-8BE9-8568A34EF9A0}" dt="2025-05-06T05:26:04.905" v="4540" actId="478"/>
          <ac:spMkLst>
            <pc:docMk/>
            <pc:sldMk cId="3613962398" sldId="2147376763"/>
            <ac:spMk id="61" creationId="{6695D9A0-2CB2-2EAA-D465-872C51BE420D}"/>
          </ac:spMkLst>
        </pc:spChg>
        <pc:spChg chg="del">
          <ac:chgData name="Jason Wiese" userId="4bff8d5b-7de6-4655-b397-69b0afc81113" providerId="ADAL" clId="{A29425D8-46F5-41B0-8BE9-8568A34EF9A0}" dt="2025-05-06T05:26:04.905" v="4540" actId="478"/>
          <ac:spMkLst>
            <pc:docMk/>
            <pc:sldMk cId="3613962398" sldId="2147376763"/>
            <ac:spMk id="63" creationId="{3ED52E71-E260-1FCD-1995-0B4AD2C51595}"/>
          </ac:spMkLst>
        </pc:spChg>
        <pc:spChg chg="mod">
          <ac:chgData name="Jason Wiese" userId="4bff8d5b-7de6-4655-b397-69b0afc81113" providerId="ADAL" clId="{A29425D8-46F5-41B0-8BE9-8568A34EF9A0}" dt="2025-05-06T05:38:21.373" v="4807" actId="555"/>
          <ac:spMkLst>
            <pc:docMk/>
            <pc:sldMk cId="3613962398" sldId="2147376763"/>
            <ac:spMk id="64" creationId="{4E77D316-D919-5C98-C17D-D1056D3A0464}"/>
          </ac:spMkLst>
        </pc:spChg>
        <pc:spChg chg="mod">
          <ac:chgData name="Jason Wiese" userId="4bff8d5b-7de6-4655-b397-69b0afc81113" providerId="ADAL" clId="{A29425D8-46F5-41B0-8BE9-8568A34EF9A0}" dt="2025-05-07T14:47:58.113" v="4863" actId="114"/>
          <ac:spMkLst>
            <pc:docMk/>
            <pc:sldMk cId="3613962398" sldId="2147376763"/>
            <ac:spMk id="65" creationId="{352E5DA2-55FA-AD64-D7FD-69AF83A1A7A8}"/>
          </ac:spMkLst>
        </pc:spChg>
        <pc:picChg chg="add mod">
          <ac:chgData name="Jason Wiese" userId="4bff8d5b-7de6-4655-b397-69b0afc81113" providerId="ADAL" clId="{A29425D8-46F5-41B0-8BE9-8568A34EF9A0}" dt="2025-05-06T05:31:29.233" v="4674" actId="1076"/>
          <ac:picMkLst>
            <pc:docMk/>
            <pc:sldMk cId="3613962398" sldId="2147376763"/>
            <ac:picMk id="4" creationId="{EF626F79-A581-61A1-0856-CCEB488BE118}"/>
          </ac:picMkLst>
        </pc:picChg>
        <pc:picChg chg="add mod">
          <ac:chgData name="Jason Wiese" userId="4bff8d5b-7de6-4655-b397-69b0afc81113" providerId="ADAL" clId="{A29425D8-46F5-41B0-8BE9-8568A34EF9A0}" dt="2025-05-06T05:31:43.184" v="4677" actId="1076"/>
          <ac:picMkLst>
            <pc:docMk/>
            <pc:sldMk cId="3613962398" sldId="2147376763"/>
            <ac:picMk id="7" creationId="{E4D53903-D6DD-3E1C-15C2-F97FA878A9C2}"/>
          </ac:picMkLst>
        </pc:picChg>
        <pc:picChg chg="add mod">
          <ac:chgData name="Jason Wiese" userId="4bff8d5b-7de6-4655-b397-69b0afc81113" providerId="ADAL" clId="{A29425D8-46F5-41B0-8BE9-8568A34EF9A0}" dt="2025-05-06T05:32:01.905" v="4680" actId="1076"/>
          <ac:picMkLst>
            <pc:docMk/>
            <pc:sldMk cId="3613962398" sldId="2147376763"/>
            <ac:picMk id="8" creationId="{CC50CC9F-EB81-5365-12B9-30A420D78953}"/>
          </ac:picMkLst>
        </pc:picChg>
        <pc:picChg chg="del mod">
          <ac:chgData name="Jason Wiese" userId="4bff8d5b-7de6-4655-b397-69b0afc81113" providerId="ADAL" clId="{A29425D8-46F5-41B0-8BE9-8568A34EF9A0}" dt="2025-05-06T05:31:22.968" v="4672" actId="478"/>
          <ac:picMkLst>
            <pc:docMk/>
            <pc:sldMk cId="3613962398" sldId="2147376763"/>
            <ac:picMk id="9" creationId="{802CD2CA-E0A9-2F88-5E5D-087DDE9729E0}"/>
          </ac:picMkLst>
        </pc:picChg>
        <pc:picChg chg="add mod">
          <ac:chgData name="Jason Wiese" userId="4bff8d5b-7de6-4655-b397-69b0afc81113" providerId="ADAL" clId="{A29425D8-46F5-41B0-8BE9-8568A34EF9A0}" dt="2025-05-06T05:32:17.914" v="4683" actId="1076"/>
          <ac:picMkLst>
            <pc:docMk/>
            <pc:sldMk cId="3613962398" sldId="2147376763"/>
            <ac:picMk id="15" creationId="{F4F65B4C-D43B-DCC5-356C-503DAD8AB2C6}"/>
          </ac:picMkLst>
        </pc:picChg>
        <pc:picChg chg="add del mod">
          <ac:chgData name="Jason Wiese" userId="4bff8d5b-7de6-4655-b397-69b0afc81113" providerId="ADAL" clId="{A29425D8-46F5-41B0-8BE9-8568A34EF9A0}" dt="2025-05-06T05:33:30.344" v="4687" actId="478"/>
          <ac:picMkLst>
            <pc:docMk/>
            <pc:sldMk cId="3613962398" sldId="2147376763"/>
            <ac:picMk id="17" creationId="{CE101807-AFBE-C332-CFFE-D5EA4C25F440}"/>
          </ac:picMkLst>
        </pc:picChg>
        <pc:picChg chg="del mod">
          <ac:chgData name="Jason Wiese" userId="4bff8d5b-7de6-4655-b397-69b0afc81113" providerId="ADAL" clId="{A29425D8-46F5-41B0-8BE9-8568A34EF9A0}" dt="2025-05-06T05:31:35.835" v="4675" actId="478"/>
          <ac:picMkLst>
            <pc:docMk/>
            <pc:sldMk cId="3613962398" sldId="2147376763"/>
            <ac:picMk id="19" creationId="{873BB1AB-6EF9-6D5C-418D-3F908A5732C2}"/>
          </ac:picMkLst>
        </pc:picChg>
        <pc:picChg chg="del mod">
          <ac:chgData name="Jason Wiese" userId="4bff8d5b-7de6-4655-b397-69b0afc81113" providerId="ADAL" clId="{A29425D8-46F5-41B0-8BE9-8568A34EF9A0}" dt="2025-05-06T05:32:11.690" v="4681" actId="478"/>
          <ac:picMkLst>
            <pc:docMk/>
            <pc:sldMk cId="3613962398" sldId="2147376763"/>
            <ac:picMk id="40" creationId="{DCFB1D2D-3D4A-71BE-85DD-C63C20B3D165}"/>
          </ac:picMkLst>
        </pc:picChg>
        <pc:picChg chg="del mod">
          <ac:chgData name="Jason Wiese" userId="4bff8d5b-7de6-4655-b397-69b0afc81113" providerId="ADAL" clId="{A29425D8-46F5-41B0-8BE9-8568A34EF9A0}" dt="2025-05-06T05:31:55.057" v="4678" actId="478"/>
          <ac:picMkLst>
            <pc:docMk/>
            <pc:sldMk cId="3613962398" sldId="2147376763"/>
            <ac:picMk id="44" creationId="{3EBCB2FC-5479-BC86-90CA-109EF947C8A9}"/>
          </ac:picMkLst>
        </pc:picChg>
        <pc:picChg chg="del mod">
          <ac:chgData name="Jason Wiese" userId="4bff8d5b-7de6-4655-b397-69b0afc81113" providerId="ADAL" clId="{A29425D8-46F5-41B0-8BE9-8568A34EF9A0}" dt="2025-05-06T05:32:49.754" v="4684" actId="478"/>
          <ac:picMkLst>
            <pc:docMk/>
            <pc:sldMk cId="3613962398" sldId="2147376763"/>
            <ac:picMk id="48" creationId="{737701A8-F9DF-24CE-CA0B-6847E46DAB60}"/>
          </ac:picMkLst>
        </pc:picChg>
        <pc:picChg chg="del">
          <ac:chgData name="Jason Wiese" userId="4bff8d5b-7de6-4655-b397-69b0afc81113" providerId="ADAL" clId="{A29425D8-46F5-41B0-8BE9-8568A34EF9A0}" dt="2025-05-06T05:26:04.905" v="4540" actId="478"/>
          <ac:picMkLst>
            <pc:docMk/>
            <pc:sldMk cId="3613962398" sldId="2147376763"/>
            <ac:picMk id="62" creationId="{6E31F9E3-AC1B-AB3E-28B1-A19BCABC5064}"/>
          </ac:picMkLst>
        </pc:picChg>
      </pc:sldChg>
      <pc:sldChg chg="add del">
        <pc:chgData name="Jason Wiese" userId="4bff8d5b-7de6-4655-b397-69b0afc81113" providerId="ADAL" clId="{A29425D8-46F5-41B0-8BE9-8568A34EF9A0}" dt="2025-05-06T05:33:49.864" v="4688" actId="47"/>
        <pc:sldMkLst>
          <pc:docMk/>
          <pc:sldMk cId="975550671" sldId="2147376764"/>
        </pc:sldMkLst>
      </pc:sldChg>
      <pc:sldChg chg="addSp delSp modSp del mod">
        <pc:chgData name="Jason Wiese" userId="4bff8d5b-7de6-4655-b397-69b0afc81113" providerId="ADAL" clId="{A29425D8-46F5-41B0-8BE9-8568A34EF9A0}" dt="2025-05-07T19:01:27.463" v="5528" actId="47"/>
        <pc:sldMkLst>
          <pc:docMk/>
          <pc:sldMk cId="2076627508" sldId="2147376764"/>
        </pc:sldMkLst>
        <pc:spChg chg="add mod or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3" creationId="{F1B03D31-CB8E-834E-57F9-DAED32AFF031}"/>
          </ac:spMkLst>
        </pc:spChg>
        <pc:spChg chg="add del mod">
          <ac:chgData name="Jason Wiese" userId="4bff8d5b-7de6-4655-b397-69b0afc81113" providerId="ADAL" clId="{A29425D8-46F5-41B0-8BE9-8568A34EF9A0}" dt="2025-05-07T18:38:31.205" v="5010" actId="478"/>
          <ac:spMkLst>
            <pc:docMk/>
            <pc:sldMk cId="2076627508" sldId="2147376764"/>
            <ac:spMk id="4" creationId="{B4CF0CC5-B0DB-6702-95AB-7BFCC90C0788}"/>
          </ac:spMkLst>
        </pc:spChg>
        <pc:spChg chg="add del mod">
          <ac:chgData name="Jason Wiese" userId="4bff8d5b-7de6-4655-b397-69b0afc81113" providerId="ADAL" clId="{A29425D8-46F5-41B0-8BE9-8568A34EF9A0}" dt="2025-05-07T18:38:29.610" v="5009" actId="478"/>
          <ac:spMkLst>
            <pc:docMk/>
            <pc:sldMk cId="2076627508" sldId="2147376764"/>
            <ac:spMk id="5" creationId="{EEFACE80-A7AA-13E5-A540-A431738A9289}"/>
          </ac:spMkLst>
        </pc:spChg>
        <pc:spChg chg="add del mod">
          <ac:chgData name="Jason Wiese" userId="4bff8d5b-7de6-4655-b397-69b0afc81113" providerId="ADAL" clId="{A29425D8-46F5-41B0-8BE9-8568A34EF9A0}" dt="2025-05-07T18:38:28.048" v="5008" actId="478"/>
          <ac:spMkLst>
            <pc:docMk/>
            <pc:sldMk cId="2076627508" sldId="2147376764"/>
            <ac:spMk id="6" creationId="{80EAE02A-9C87-469D-3EBE-D1325DC4AFB2}"/>
          </ac:spMkLst>
        </pc:spChg>
        <pc:spChg chg="add del mod">
          <ac:chgData name="Jason Wiese" userId="4bff8d5b-7de6-4655-b397-69b0afc81113" providerId="ADAL" clId="{A29425D8-46F5-41B0-8BE9-8568A34EF9A0}" dt="2025-05-07T18:38:26.497" v="5007" actId="478"/>
          <ac:spMkLst>
            <pc:docMk/>
            <pc:sldMk cId="2076627508" sldId="2147376764"/>
            <ac:spMk id="7" creationId="{20376801-4ED2-D919-BED6-C3459C790E37}"/>
          </ac:spMkLst>
        </pc:spChg>
        <pc:spChg chg="add mod or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8" creationId="{44B10673-5F9B-0118-2F90-863F34B4EE31}"/>
          </ac:spMkLst>
        </pc:spChg>
        <pc:spChg chg="mo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9" creationId="{A8BC7A58-CB1D-480B-4394-6DB36B837A83}"/>
          </ac:spMkLst>
        </pc:spChg>
        <pc:spChg chg="add mod or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10" creationId="{BC4A1BD2-EC0B-125A-0512-728490C60E29}"/>
          </ac:spMkLst>
        </pc:spChg>
        <pc:spChg chg="add mod or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11" creationId="{F346E563-F126-D2DD-86D7-B9E040F56B64}"/>
          </ac:spMkLst>
        </pc:spChg>
        <pc:spChg chg="add mod ord">
          <ac:chgData name="Jason Wiese" userId="4bff8d5b-7de6-4655-b397-69b0afc81113" providerId="ADAL" clId="{A29425D8-46F5-41B0-8BE9-8568A34EF9A0}" dt="2025-05-07T18:44:00.067" v="5114" actId="1035"/>
          <ac:spMkLst>
            <pc:docMk/>
            <pc:sldMk cId="2076627508" sldId="2147376764"/>
            <ac:spMk id="12" creationId="{E97C9677-4105-CA66-CB34-D2EA08948910}"/>
          </ac:spMkLst>
        </pc:spChg>
        <pc:spChg chg="mod">
          <ac:chgData name="Jason Wiese" userId="4bff8d5b-7de6-4655-b397-69b0afc81113" providerId="ADAL" clId="{A29425D8-46F5-41B0-8BE9-8568A34EF9A0}" dt="2025-05-07T18:44:14.796" v="5128" actId="1035"/>
          <ac:spMkLst>
            <pc:docMk/>
            <pc:sldMk cId="2076627508" sldId="2147376764"/>
            <ac:spMk id="16" creationId="{43F19BEC-0C2F-85A8-0D9F-B8B3A58FE370}"/>
          </ac:spMkLst>
        </pc:spChg>
        <pc:spChg chg="mod">
          <ac:chgData name="Jason Wiese" userId="4bff8d5b-7de6-4655-b397-69b0afc81113" providerId="ADAL" clId="{A29425D8-46F5-41B0-8BE9-8568A34EF9A0}" dt="2025-05-07T18:35:32.326" v="4940" actId="14100"/>
          <ac:spMkLst>
            <pc:docMk/>
            <pc:sldMk cId="2076627508" sldId="2147376764"/>
            <ac:spMk id="18" creationId="{FD9B8939-8FF9-5493-73BE-E422B8873DD6}"/>
          </ac:spMkLst>
        </pc:spChg>
        <pc:spChg chg="mod">
          <ac:chgData name="Jason Wiese" userId="4bff8d5b-7de6-4655-b397-69b0afc81113" providerId="ADAL" clId="{A29425D8-46F5-41B0-8BE9-8568A34EF9A0}" dt="2025-05-07T18:35:32.326" v="4940" actId="14100"/>
          <ac:spMkLst>
            <pc:docMk/>
            <pc:sldMk cId="2076627508" sldId="2147376764"/>
            <ac:spMk id="19" creationId="{0E679D68-21DA-9A5D-A3D7-A2ECD1B116BD}"/>
          </ac:spMkLst>
        </pc:spChg>
        <pc:spChg chg="mod">
          <ac:chgData name="Jason Wiese" userId="4bff8d5b-7de6-4655-b397-69b0afc81113" providerId="ADAL" clId="{A29425D8-46F5-41B0-8BE9-8568A34EF9A0}" dt="2025-05-07T18:35:32.326" v="4940" actId="14100"/>
          <ac:spMkLst>
            <pc:docMk/>
            <pc:sldMk cId="2076627508" sldId="2147376764"/>
            <ac:spMk id="20" creationId="{6830DDFC-8912-B6D8-6E10-D5E08908FCFA}"/>
          </ac:spMkLst>
        </pc:spChg>
        <pc:spChg chg="mod">
          <ac:chgData name="Jason Wiese" userId="4bff8d5b-7de6-4655-b397-69b0afc81113" providerId="ADAL" clId="{A29425D8-46F5-41B0-8BE9-8568A34EF9A0}" dt="2025-05-07T18:35:32.326" v="4940" actId="14100"/>
          <ac:spMkLst>
            <pc:docMk/>
            <pc:sldMk cId="2076627508" sldId="2147376764"/>
            <ac:spMk id="21" creationId="{2F493808-6807-12F0-0EA5-4270FC70171F}"/>
          </ac:spMkLst>
        </pc:spChg>
        <pc:spChg chg="del">
          <ac:chgData name="Jason Wiese" userId="4bff8d5b-7de6-4655-b397-69b0afc81113" providerId="ADAL" clId="{A29425D8-46F5-41B0-8BE9-8568A34EF9A0}" dt="2025-05-07T18:30:33.711" v="4884" actId="478"/>
          <ac:spMkLst>
            <pc:docMk/>
            <pc:sldMk cId="2076627508" sldId="2147376764"/>
            <ac:spMk id="22" creationId="{B021D86E-87D1-8565-4A5B-39476DAD4723}"/>
          </ac:spMkLst>
        </pc:spChg>
        <pc:spChg chg="mo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23" creationId="{46199F50-207B-F31D-ABB2-9135C07DA70D}"/>
          </ac:spMkLst>
        </pc:spChg>
        <pc:spChg chg="mod">
          <ac:chgData name="Jason Wiese" userId="4bff8d5b-7de6-4655-b397-69b0afc81113" providerId="ADAL" clId="{A29425D8-46F5-41B0-8BE9-8568A34EF9A0}" dt="2025-05-07T18:32:33.652" v="4902" actId="115"/>
          <ac:spMkLst>
            <pc:docMk/>
            <pc:sldMk cId="2076627508" sldId="2147376764"/>
            <ac:spMk id="24" creationId="{E778BBA3-CC12-A5C6-BA83-964811DE47EC}"/>
          </ac:spMkLst>
        </pc:spChg>
        <pc:spChg chg="mod">
          <ac:chgData name="Jason Wiese" userId="4bff8d5b-7de6-4655-b397-69b0afc81113" providerId="ADAL" clId="{A29425D8-46F5-41B0-8BE9-8568A34EF9A0}" dt="2025-05-07T18:32:44.711" v="4926" actId="1035"/>
          <ac:spMkLst>
            <pc:docMk/>
            <pc:sldMk cId="2076627508" sldId="2147376764"/>
            <ac:spMk id="25" creationId="{22E77189-2B0D-7A37-82A5-39AFD0D64DB4}"/>
          </ac:spMkLst>
        </pc:spChg>
        <pc:spChg chg="mo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29" creationId="{036F50B8-01C8-3650-4F8B-3E123AA36B54}"/>
          </ac:spMkLst>
        </pc:spChg>
        <pc:spChg chg="mod">
          <ac:chgData name="Jason Wiese" userId="4bff8d5b-7de6-4655-b397-69b0afc81113" providerId="ADAL" clId="{A29425D8-46F5-41B0-8BE9-8568A34EF9A0}" dt="2025-05-07T18:32:44.711" v="4926" actId="1035"/>
          <ac:spMkLst>
            <pc:docMk/>
            <pc:sldMk cId="2076627508" sldId="2147376764"/>
            <ac:spMk id="30" creationId="{EA90DEA4-FDF4-6DBD-28E5-FBE1D95AF5DF}"/>
          </ac:spMkLst>
        </pc:spChg>
        <pc:spChg chg="mod">
          <ac:chgData name="Jason Wiese" userId="4bff8d5b-7de6-4655-b397-69b0afc81113" providerId="ADAL" clId="{A29425D8-46F5-41B0-8BE9-8568A34EF9A0}" dt="2025-05-07T18:42:09.201" v="5053" actId="113"/>
          <ac:spMkLst>
            <pc:docMk/>
            <pc:sldMk cId="2076627508" sldId="2147376764"/>
            <ac:spMk id="32" creationId="{A21884DC-5731-7BF8-A564-72D93CFFB844}"/>
          </ac:spMkLst>
        </pc:spChg>
        <pc:spChg chg="mod">
          <ac:chgData name="Jason Wiese" userId="4bff8d5b-7de6-4655-b397-69b0afc81113" providerId="ADAL" clId="{A29425D8-46F5-41B0-8BE9-8568A34EF9A0}" dt="2025-05-07T18:42:09.201" v="5053" actId="113"/>
          <ac:spMkLst>
            <pc:docMk/>
            <pc:sldMk cId="2076627508" sldId="2147376764"/>
            <ac:spMk id="34" creationId="{7EE1CBDC-C0CB-46D2-D36D-6222D8CFE433}"/>
          </ac:spMkLst>
        </pc:spChg>
        <pc:spChg chg="mo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37" creationId="{36120B0C-DDA2-66C5-9752-AE8452DE590B}"/>
          </ac:spMkLst>
        </pc:spChg>
        <pc:spChg chg="mod">
          <ac:chgData name="Jason Wiese" userId="4bff8d5b-7de6-4655-b397-69b0afc81113" providerId="ADAL" clId="{A29425D8-46F5-41B0-8BE9-8568A34EF9A0}" dt="2025-05-07T18:42:09.201" v="5053" actId="113"/>
          <ac:spMkLst>
            <pc:docMk/>
            <pc:sldMk cId="2076627508" sldId="2147376764"/>
            <ac:spMk id="39" creationId="{A32345BC-EB00-5967-C145-116E3238735D}"/>
          </ac:spMkLst>
        </pc:spChg>
        <pc:spChg chg="mod">
          <ac:chgData name="Jason Wiese" userId="4bff8d5b-7de6-4655-b397-69b0afc81113" providerId="ADAL" clId="{A29425D8-46F5-41B0-8BE9-8568A34EF9A0}" dt="2025-05-07T18:42:09.201" v="5053" actId="113"/>
          <ac:spMkLst>
            <pc:docMk/>
            <pc:sldMk cId="2076627508" sldId="2147376764"/>
            <ac:spMk id="41" creationId="{86B89B26-3ED7-1C42-8B61-E8762C4AA6F0}"/>
          </ac:spMkLst>
        </pc:spChg>
        <pc:spChg chg="mod">
          <ac:chgData name="Jason Wiese" userId="4bff8d5b-7de6-4655-b397-69b0afc81113" providerId="ADAL" clId="{A29425D8-46F5-41B0-8BE9-8568A34EF9A0}" dt="2025-05-07T18:44:00.067" v="5114" actId="1035"/>
          <ac:spMkLst>
            <pc:docMk/>
            <pc:sldMk cId="2076627508" sldId="2147376764"/>
            <ac:spMk id="51" creationId="{1EB4298D-C13B-05B8-439D-A84F99804D92}"/>
          </ac:spMkLst>
        </pc:spChg>
        <pc:spChg chg="mo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54" creationId="{533C8688-F9D9-3DB9-47CF-A49EFE6CA3AC}"/>
          </ac:spMkLst>
        </pc:spChg>
        <pc:spChg chg="mod">
          <ac:chgData name="Jason Wiese" userId="4bff8d5b-7de6-4655-b397-69b0afc81113" providerId="ADAL" clId="{A29425D8-46F5-41B0-8BE9-8568A34EF9A0}" dt="2025-05-07T18:44:00.067" v="5114" actId="1035"/>
          <ac:spMkLst>
            <pc:docMk/>
            <pc:sldMk cId="2076627508" sldId="2147376764"/>
            <ac:spMk id="58" creationId="{94FA0184-70A5-65D6-7D3F-583BB92FCA8D}"/>
          </ac:spMkLst>
        </pc:spChg>
        <pc:spChg chg="mod">
          <ac:chgData name="Jason Wiese" userId="4bff8d5b-7de6-4655-b397-69b0afc81113" providerId="ADAL" clId="{A29425D8-46F5-41B0-8BE9-8568A34EF9A0}" dt="2025-05-07T18:44:09.571" v="5115" actId="1076"/>
          <ac:spMkLst>
            <pc:docMk/>
            <pc:sldMk cId="2076627508" sldId="2147376764"/>
            <ac:spMk id="61" creationId="{28CB235A-045E-9A60-AC79-AFA4417431D5}"/>
          </ac:spMkLst>
        </pc:spChg>
        <pc:spChg chg="mod">
          <ac:chgData name="Jason Wiese" userId="4bff8d5b-7de6-4655-b397-69b0afc81113" providerId="ADAL" clId="{A29425D8-46F5-41B0-8BE9-8568A34EF9A0}" dt="2025-05-07T18:44:00.067" v="5114" actId="1035"/>
          <ac:spMkLst>
            <pc:docMk/>
            <pc:sldMk cId="2076627508" sldId="2147376764"/>
            <ac:spMk id="63" creationId="{075F905C-6C6E-1978-8024-AAF7A4F0BA8B}"/>
          </ac:spMkLst>
        </pc:spChg>
      </pc:sldChg>
      <pc:sldChg chg="delSp modSp add mod ord">
        <pc:chgData name="Jason Wiese" userId="4bff8d5b-7de6-4655-b397-69b0afc81113" providerId="ADAL" clId="{A29425D8-46F5-41B0-8BE9-8568A34EF9A0}" dt="2025-05-07T18:56:06.405" v="5527" actId="20577"/>
        <pc:sldMkLst>
          <pc:docMk/>
          <pc:sldMk cId="2657082477" sldId="2147376765"/>
        </pc:sldMkLst>
        <pc:spChg chg="mod">
          <ac:chgData name="Jason Wiese" userId="4bff8d5b-7de6-4655-b397-69b0afc81113" providerId="ADAL" clId="{A29425D8-46F5-41B0-8BE9-8568A34EF9A0}" dt="2025-05-07T18:53:03.444" v="5376" actId="404"/>
          <ac:spMkLst>
            <pc:docMk/>
            <pc:sldMk cId="2657082477" sldId="2147376765"/>
            <ac:spMk id="3" creationId="{565C72C2-5A58-47E0-3B85-506424E19DE3}"/>
          </ac:spMkLst>
        </pc:spChg>
        <pc:spChg chg="mod">
          <ac:chgData name="Jason Wiese" userId="4bff8d5b-7de6-4655-b397-69b0afc81113" providerId="ADAL" clId="{A29425D8-46F5-41B0-8BE9-8568A34EF9A0}" dt="2025-05-07T18:53:15.398" v="5380" actId="404"/>
          <ac:spMkLst>
            <pc:docMk/>
            <pc:sldMk cId="2657082477" sldId="2147376765"/>
            <ac:spMk id="8" creationId="{0DFEC52D-C8E1-EF21-5250-8562EE6A030E}"/>
          </ac:spMkLst>
        </pc:spChg>
        <pc:spChg chg="mod">
          <ac:chgData name="Jason Wiese" userId="4bff8d5b-7de6-4655-b397-69b0afc81113" providerId="ADAL" clId="{A29425D8-46F5-41B0-8BE9-8568A34EF9A0}" dt="2025-05-07T18:52:41.173" v="5371" actId="242"/>
          <ac:spMkLst>
            <pc:docMk/>
            <pc:sldMk cId="2657082477" sldId="2147376765"/>
            <ac:spMk id="9" creationId="{F840CAE0-E5A4-6399-9E2C-030F8DCA3481}"/>
          </ac:spMkLst>
        </pc:spChg>
        <pc:spChg chg="mod">
          <ac:chgData name="Jason Wiese" userId="4bff8d5b-7de6-4655-b397-69b0afc81113" providerId="ADAL" clId="{A29425D8-46F5-41B0-8BE9-8568A34EF9A0}" dt="2025-05-07T18:53:27.955" v="5384" actId="404"/>
          <ac:spMkLst>
            <pc:docMk/>
            <pc:sldMk cId="2657082477" sldId="2147376765"/>
            <ac:spMk id="10" creationId="{FF0B1FFB-43A6-83F4-3C83-1810DF5B97AD}"/>
          </ac:spMkLst>
        </pc:spChg>
        <pc:spChg chg="mod">
          <ac:chgData name="Jason Wiese" userId="4bff8d5b-7de6-4655-b397-69b0afc81113" providerId="ADAL" clId="{A29425D8-46F5-41B0-8BE9-8568A34EF9A0}" dt="2025-05-07T18:53:39.896" v="5388" actId="404"/>
          <ac:spMkLst>
            <pc:docMk/>
            <pc:sldMk cId="2657082477" sldId="2147376765"/>
            <ac:spMk id="11" creationId="{A4B532E7-9BDD-09B6-0B6B-75CE8C3D3E94}"/>
          </ac:spMkLst>
        </pc:spChg>
        <pc:spChg chg="mod">
          <ac:chgData name="Jason Wiese" userId="4bff8d5b-7de6-4655-b397-69b0afc81113" providerId="ADAL" clId="{A29425D8-46F5-41B0-8BE9-8568A34EF9A0}" dt="2025-05-07T18:53:53.261" v="5392" actId="404"/>
          <ac:spMkLst>
            <pc:docMk/>
            <pc:sldMk cId="2657082477" sldId="2147376765"/>
            <ac:spMk id="12" creationId="{DC64FCC5-42A2-3A63-C51D-78B21669C242}"/>
          </ac:spMkLst>
        </pc:spChg>
        <pc:spChg chg="mod">
          <ac:chgData name="Jason Wiese" userId="4bff8d5b-7de6-4655-b397-69b0afc81113" providerId="ADAL" clId="{A29425D8-46F5-41B0-8BE9-8568A34EF9A0}" dt="2025-05-07T18:52:41.173" v="5371" actId="242"/>
          <ac:spMkLst>
            <pc:docMk/>
            <pc:sldMk cId="2657082477" sldId="2147376765"/>
            <ac:spMk id="18" creationId="{D9DF069E-2555-F6CE-2E90-2A950595FC4F}"/>
          </ac:spMkLst>
        </pc:spChg>
        <pc:spChg chg="mod">
          <ac:chgData name="Jason Wiese" userId="4bff8d5b-7de6-4655-b397-69b0afc81113" providerId="ADAL" clId="{A29425D8-46F5-41B0-8BE9-8568A34EF9A0}" dt="2025-05-07T18:52:41.173" v="5371" actId="242"/>
          <ac:spMkLst>
            <pc:docMk/>
            <pc:sldMk cId="2657082477" sldId="2147376765"/>
            <ac:spMk id="19" creationId="{400F850F-0BAC-A17D-F003-7732F85DCD99}"/>
          </ac:spMkLst>
        </pc:spChg>
        <pc:spChg chg="mod">
          <ac:chgData name="Jason Wiese" userId="4bff8d5b-7de6-4655-b397-69b0afc81113" providerId="ADAL" clId="{A29425D8-46F5-41B0-8BE9-8568A34EF9A0}" dt="2025-05-07T18:52:41.173" v="5371" actId="242"/>
          <ac:spMkLst>
            <pc:docMk/>
            <pc:sldMk cId="2657082477" sldId="2147376765"/>
            <ac:spMk id="20" creationId="{9D0D050C-5ADF-3716-5033-CA3DEDD204C4}"/>
          </ac:spMkLst>
        </pc:spChg>
        <pc:spChg chg="mod">
          <ac:chgData name="Jason Wiese" userId="4bff8d5b-7de6-4655-b397-69b0afc81113" providerId="ADAL" clId="{A29425D8-46F5-41B0-8BE9-8568A34EF9A0}" dt="2025-05-07T18:54:12.875" v="5397" actId="207"/>
          <ac:spMkLst>
            <pc:docMk/>
            <pc:sldMk cId="2657082477" sldId="2147376765"/>
            <ac:spMk id="21" creationId="{F81CDDF4-2B6D-0A1B-93D7-592F398EFBB6}"/>
          </ac:spMkLst>
        </pc:spChg>
        <pc:spChg chg="del mod">
          <ac:chgData name="Jason Wiese" userId="4bff8d5b-7de6-4655-b397-69b0afc81113" providerId="ADAL" clId="{A29425D8-46F5-41B0-8BE9-8568A34EF9A0}" dt="2025-05-07T18:52:17.802" v="5367" actId="478"/>
          <ac:spMkLst>
            <pc:docMk/>
            <pc:sldMk cId="2657082477" sldId="2147376765"/>
            <ac:spMk id="32" creationId="{DDD21EC1-058D-F543-8DFB-615C85038894}"/>
          </ac:spMkLst>
        </pc:spChg>
        <pc:spChg chg="del mod">
          <ac:chgData name="Jason Wiese" userId="4bff8d5b-7de6-4655-b397-69b0afc81113" providerId="ADAL" clId="{A29425D8-46F5-41B0-8BE9-8568A34EF9A0}" dt="2025-05-07T18:52:13.959" v="5365" actId="478"/>
          <ac:spMkLst>
            <pc:docMk/>
            <pc:sldMk cId="2657082477" sldId="2147376765"/>
            <ac:spMk id="34" creationId="{8C8A1F34-B268-644C-3B78-74267871746A}"/>
          </ac:spMkLst>
        </pc:spChg>
        <pc:spChg chg="mod">
          <ac:chgData name="Jason Wiese" userId="4bff8d5b-7de6-4655-b397-69b0afc81113" providerId="ADAL" clId="{A29425D8-46F5-41B0-8BE9-8568A34EF9A0}" dt="2025-05-07T18:56:06.405" v="5527" actId="20577"/>
          <ac:spMkLst>
            <pc:docMk/>
            <pc:sldMk cId="2657082477" sldId="2147376765"/>
            <ac:spMk id="35" creationId="{D42B22DA-3A74-25DA-C1FB-5F765D2D4679}"/>
          </ac:spMkLst>
        </pc:spChg>
        <pc:spChg chg="del mod">
          <ac:chgData name="Jason Wiese" userId="4bff8d5b-7de6-4655-b397-69b0afc81113" providerId="ADAL" clId="{A29425D8-46F5-41B0-8BE9-8568A34EF9A0}" dt="2025-05-07T18:52:07.312" v="5363" actId="478"/>
          <ac:spMkLst>
            <pc:docMk/>
            <pc:sldMk cId="2657082477" sldId="2147376765"/>
            <ac:spMk id="37" creationId="{CE87F4D9-6C49-0CC5-38FE-3660335665BC}"/>
          </ac:spMkLst>
        </pc:spChg>
        <pc:spChg chg="del mod">
          <ac:chgData name="Jason Wiese" userId="4bff8d5b-7de6-4655-b397-69b0afc81113" providerId="ADAL" clId="{A29425D8-46F5-41B0-8BE9-8568A34EF9A0}" dt="2025-05-07T18:52:24.795" v="5369" actId="478"/>
          <ac:spMkLst>
            <pc:docMk/>
            <pc:sldMk cId="2657082477" sldId="2147376765"/>
            <ac:spMk id="39" creationId="{099B2487-C9F9-14AA-DC01-93EABBEC78D7}"/>
          </ac:spMkLst>
        </pc:spChg>
        <pc:spChg chg="del mod">
          <ac:chgData name="Jason Wiese" userId="4bff8d5b-7de6-4655-b397-69b0afc81113" providerId="ADAL" clId="{A29425D8-46F5-41B0-8BE9-8568A34EF9A0}" dt="2025-05-07T18:51:57.408" v="5361" actId="478"/>
          <ac:spMkLst>
            <pc:docMk/>
            <pc:sldMk cId="2657082477" sldId="2147376765"/>
            <ac:spMk id="41" creationId="{D0F2AA32-D71C-D58A-AA3B-E5D2D346F90E}"/>
          </ac:spMkLst>
        </pc:spChg>
        <pc:spChg chg="del mod">
          <ac:chgData name="Jason Wiese" userId="4bff8d5b-7de6-4655-b397-69b0afc81113" providerId="ADAL" clId="{A29425D8-46F5-41B0-8BE9-8568A34EF9A0}" dt="2025-05-07T18:53:58.325" v="5393" actId="478"/>
          <ac:spMkLst>
            <pc:docMk/>
            <pc:sldMk cId="2657082477" sldId="2147376765"/>
            <ac:spMk id="51" creationId="{5BDFC881-F331-1CC7-4007-E6DB4D834166}"/>
          </ac:spMkLst>
        </pc:spChg>
        <pc:spChg chg="del mod">
          <ac:chgData name="Jason Wiese" userId="4bff8d5b-7de6-4655-b397-69b0afc81113" providerId="ADAL" clId="{A29425D8-46F5-41B0-8BE9-8568A34EF9A0}" dt="2025-05-07T18:53:58.325" v="5393" actId="478"/>
          <ac:spMkLst>
            <pc:docMk/>
            <pc:sldMk cId="2657082477" sldId="2147376765"/>
            <ac:spMk id="54" creationId="{AF6513E8-6BF9-94A3-6BB2-93AE39B516D6}"/>
          </ac:spMkLst>
        </pc:spChg>
        <pc:spChg chg="del mod">
          <ac:chgData name="Jason Wiese" userId="4bff8d5b-7de6-4655-b397-69b0afc81113" providerId="ADAL" clId="{A29425D8-46F5-41B0-8BE9-8568A34EF9A0}" dt="2025-05-07T18:53:58.325" v="5393" actId="478"/>
          <ac:spMkLst>
            <pc:docMk/>
            <pc:sldMk cId="2657082477" sldId="2147376765"/>
            <ac:spMk id="58" creationId="{0BBA5852-5AED-866C-1DD9-CDA95A6F3442}"/>
          </ac:spMkLst>
        </pc:spChg>
        <pc:spChg chg="del mod">
          <ac:chgData name="Jason Wiese" userId="4bff8d5b-7de6-4655-b397-69b0afc81113" providerId="ADAL" clId="{A29425D8-46F5-41B0-8BE9-8568A34EF9A0}" dt="2025-05-07T18:53:58.325" v="5393" actId="478"/>
          <ac:spMkLst>
            <pc:docMk/>
            <pc:sldMk cId="2657082477" sldId="2147376765"/>
            <ac:spMk id="61" creationId="{4FC766D5-981E-FEEE-C1BC-15805DE63782}"/>
          </ac:spMkLst>
        </pc:spChg>
        <pc:spChg chg="del mod">
          <ac:chgData name="Jason Wiese" userId="4bff8d5b-7de6-4655-b397-69b0afc81113" providerId="ADAL" clId="{A29425D8-46F5-41B0-8BE9-8568A34EF9A0}" dt="2025-05-07T18:53:58.325" v="5393" actId="478"/>
          <ac:spMkLst>
            <pc:docMk/>
            <pc:sldMk cId="2657082477" sldId="2147376765"/>
            <ac:spMk id="63" creationId="{19757496-D8BA-1A87-F40B-DC6B684B2B0B}"/>
          </ac:spMkLst>
        </pc:spChg>
      </pc:sldChg>
    </pc:docChg>
  </pc:docChgLst>
  <pc:docChgLst>
    <pc:chgData name="Leah Montner Dixon" userId="d5b2ae9e-9213-4442-b7df-4db8cbe51e5d" providerId="ADAL" clId="{450005C8-A2B7-43C8-BE81-CD829952FBF3}"/>
    <pc:docChg chg="modSld">
      <pc:chgData name="Leah Montner Dixon" userId="d5b2ae9e-9213-4442-b7df-4db8cbe51e5d" providerId="ADAL" clId="{450005C8-A2B7-43C8-BE81-CD829952FBF3}" dt="2025-05-06T14:17:57.724" v="0" actId="1076"/>
      <pc:docMkLst>
        <pc:docMk/>
      </pc:docMkLst>
      <pc:sldChg chg="modSp mod">
        <pc:chgData name="Leah Montner Dixon" userId="d5b2ae9e-9213-4442-b7df-4db8cbe51e5d" providerId="ADAL" clId="{450005C8-A2B7-43C8-BE81-CD829952FBF3}" dt="2025-05-06T14:17:57.724" v="0" actId="1076"/>
        <pc:sldMkLst>
          <pc:docMk/>
          <pc:sldMk cId="1463474308" sldId="2147376463"/>
        </pc:sldMkLst>
        <pc:spChg chg="mod">
          <ac:chgData name="Leah Montner Dixon" userId="d5b2ae9e-9213-4442-b7df-4db8cbe51e5d" providerId="ADAL" clId="{450005C8-A2B7-43C8-BE81-CD829952FBF3}" dt="2025-05-06T14:17:57.724" v="0" actId="1076"/>
          <ac:spMkLst>
            <pc:docMk/>
            <pc:sldMk cId="1463474308" sldId="2147376463"/>
            <ac:spMk id="4" creationId="{F291CD2F-0878-8AD9-8F0D-AC49E1F99078}"/>
          </ac:spMkLst>
        </pc:spChg>
      </pc:sldChg>
    </pc:docChg>
  </pc:docChgLst>
  <pc:docChgLst>
    <pc:chgData name="Karolina Guillen" userId="c1c08796-a0be-47c6-af52-5d31fd96ec50" providerId="ADAL" clId="{00398DA4-754B-45FB-A999-AA63522FE3FB}"/>
    <pc:docChg chg="undo custSel modSld">
      <pc:chgData name="Karolina Guillen" userId="c1c08796-a0be-47c6-af52-5d31fd96ec50" providerId="ADAL" clId="{00398DA4-754B-45FB-A999-AA63522FE3FB}" dt="2025-05-07T20:03:40.758" v="848" actId="554"/>
      <pc:docMkLst>
        <pc:docMk/>
      </pc:docMkLst>
      <pc:sldChg chg="addSp delSp modSp mod">
        <pc:chgData name="Karolina Guillen" userId="c1c08796-a0be-47c6-af52-5d31fd96ec50" providerId="ADAL" clId="{00398DA4-754B-45FB-A999-AA63522FE3FB}" dt="2025-05-07T20:02:19.461" v="840" actId="554"/>
        <pc:sldMkLst>
          <pc:docMk/>
          <pc:sldMk cId="3613962398" sldId="2147376763"/>
        </pc:sldMkLst>
        <pc:spChg chg="mod topLvl">
          <ac:chgData name="Karolina Guillen" userId="c1c08796-a0be-47c6-af52-5d31fd96ec50" providerId="ADAL" clId="{00398DA4-754B-45FB-A999-AA63522FE3FB}" dt="2025-05-07T17:46:11.012" v="118" actId="165"/>
          <ac:spMkLst>
            <pc:docMk/>
            <pc:sldMk cId="3613962398" sldId="2147376763"/>
            <ac:spMk id="10" creationId="{B5E496A6-DE5F-76F7-03E5-CE2204D44955}"/>
          </ac:spMkLst>
        </pc:spChg>
        <pc:spChg chg="mod topLvl">
          <ac:chgData name="Karolina Guillen" userId="c1c08796-a0be-47c6-af52-5d31fd96ec50" providerId="ADAL" clId="{00398DA4-754B-45FB-A999-AA63522FE3FB}" dt="2025-05-07T17:46:11.012" v="118" actId="165"/>
          <ac:spMkLst>
            <pc:docMk/>
            <pc:sldMk cId="3613962398" sldId="2147376763"/>
            <ac:spMk id="11" creationId="{28FAD31C-F796-5FC8-1268-95EC2B9EAF10}"/>
          </ac:spMkLst>
        </pc:spChg>
        <pc:spChg chg="mod topLvl">
          <ac:chgData name="Karolina Guillen" userId="c1c08796-a0be-47c6-af52-5d31fd96ec50" providerId="ADAL" clId="{00398DA4-754B-45FB-A999-AA63522FE3FB}" dt="2025-05-07T17:46:11.012" v="118" actId="165"/>
          <ac:spMkLst>
            <pc:docMk/>
            <pc:sldMk cId="3613962398" sldId="2147376763"/>
            <ac:spMk id="12" creationId="{339190CC-2B0A-79BE-E469-327A30007287}"/>
          </ac:spMkLst>
        </pc:spChg>
        <pc:spChg chg="mod topLvl">
          <ac:chgData name="Karolina Guillen" userId="c1c08796-a0be-47c6-af52-5d31fd96ec50" providerId="ADAL" clId="{00398DA4-754B-45FB-A999-AA63522FE3FB}" dt="2025-05-07T17:46:11.012" v="118" actId="165"/>
          <ac:spMkLst>
            <pc:docMk/>
            <pc:sldMk cId="3613962398" sldId="2147376763"/>
            <ac:spMk id="13" creationId="{E96BB53D-C62E-6B94-35F8-DFD791F4929D}"/>
          </ac:spMkLst>
        </pc:spChg>
        <pc:spChg chg="mod topLvl">
          <ac:chgData name="Karolina Guillen" userId="c1c08796-a0be-47c6-af52-5d31fd96ec50" providerId="ADAL" clId="{00398DA4-754B-45FB-A999-AA63522FE3FB}" dt="2025-05-07T17:46:11.012" v="118" actId="165"/>
          <ac:spMkLst>
            <pc:docMk/>
            <pc:sldMk cId="3613962398" sldId="2147376763"/>
            <ac:spMk id="14" creationId="{9700A89F-4F1F-20B8-A42A-A084BF9FC89A}"/>
          </ac:spMkLst>
        </pc:spChg>
        <pc:spChg chg="mod topLvl">
          <ac:chgData name="Karolina Guillen" userId="c1c08796-a0be-47c6-af52-5d31fd96ec50" providerId="ADAL" clId="{00398DA4-754B-45FB-A999-AA63522FE3FB}" dt="2025-05-07T20:02:19.461" v="840" actId="554"/>
          <ac:spMkLst>
            <pc:docMk/>
            <pc:sldMk cId="3613962398" sldId="2147376763"/>
            <ac:spMk id="18" creationId="{D53A4525-9AF6-2288-B6CB-A441476C6AE1}"/>
          </ac:spMkLst>
        </pc:spChg>
        <pc:spChg chg="mod topLvl">
          <ac:chgData name="Karolina Guillen" userId="c1c08796-a0be-47c6-af52-5d31fd96ec50" providerId="ADAL" clId="{00398DA4-754B-45FB-A999-AA63522FE3FB}" dt="2025-05-07T20:02:19.461" v="840" actId="554"/>
          <ac:spMkLst>
            <pc:docMk/>
            <pc:sldMk cId="3613962398" sldId="2147376763"/>
            <ac:spMk id="19" creationId="{6CC9FF4C-B400-0A50-3DEF-7236088F3CB5}"/>
          </ac:spMkLst>
        </pc:spChg>
        <pc:spChg chg="mod topLvl">
          <ac:chgData name="Karolina Guillen" userId="c1c08796-a0be-47c6-af52-5d31fd96ec50" providerId="ADAL" clId="{00398DA4-754B-45FB-A999-AA63522FE3FB}" dt="2025-05-07T20:02:19.461" v="840" actId="554"/>
          <ac:spMkLst>
            <pc:docMk/>
            <pc:sldMk cId="3613962398" sldId="2147376763"/>
            <ac:spMk id="20" creationId="{9AEA95D9-C2A7-2D38-3C7C-9A1468F00EB0}"/>
          </ac:spMkLst>
        </pc:spChg>
        <pc:spChg chg="mod topLvl">
          <ac:chgData name="Karolina Guillen" userId="c1c08796-a0be-47c6-af52-5d31fd96ec50" providerId="ADAL" clId="{00398DA4-754B-45FB-A999-AA63522FE3FB}" dt="2025-05-07T20:02:19.461" v="840" actId="554"/>
          <ac:spMkLst>
            <pc:docMk/>
            <pc:sldMk cId="3613962398" sldId="2147376763"/>
            <ac:spMk id="21" creationId="{8A64B5D5-13C9-D5CC-BB8E-800DBFF78410}"/>
          </ac:spMkLst>
        </pc:spChg>
        <pc:spChg chg="mod topLvl">
          <ac:chgData name="Karolina Guillen" userId="c1c08796-a0be-47c6-af52-5d31fd96ec50" providerId="ADAL" clId="{00398DA4-754B-45FB-A999-AA63522FE3FB}" dt="2025-05-07T20:02:19.461" v="840" actId="554"/>
          <ac:spMkLst>
            <pc:docMk/>
            <pc:sldMk cId="3613962398" sldId="2147376763"/>
            <ac:spMk id="22" creationId="{EC502CB2-4F03-905E-77BF-F46BC53C8E7C}"/>
          </ac:spMkLst>
        </pc:spChg>
        <pc:spChg chg="mod">
          <ac:chgData name="Karolina Guillen" userId="c1c08796-a0be-47c6-af52-5d31fd96ec50" providerId="ADAL" clId="{00398DA4-754B-45FB-A999-AA63522FE3FB}" dt="2025-05-07T18:25:02.869" v="821" actId="20577"/>
          <ac:spMkLst>
            <pc:docMk/>
            <pc:sldMk cId="3613962398" sldId="2147376763"/>
            <ac:spMk id="35" creationId="{47C6E6AC-D87B-B1EC-4FE8-74DDAD67856B}"/>
          </ac:spMkLst>
        </pc:spChg>
        <pc:grpChg chg="add mod">
          <ac:chgData name="Karolina Guillen" userId="c1c08796-a0be-47c6-af52-5d31fd96ec50" providerId="ADAL" clId="{00398DA4-754B-45FB-A999-AA63522FE3FB}" dt="2025-05-07T17:43:45.132" v="92" actId="164"/>
          <ac:grpSpMkLst>
            <pc:docMk/>
            <pc:sldMk cId="3613962398" sldId="2147376763"/>
            <ac:grpSpMk id="3" creationId="{8B9CC99D-95F0-C4C4-BE42-6BCF14CE76A5}"/>
          </ac:grpSpMkLst>
        </pc:grpChg>
        <pc:grpChg chg="add mod">
          <ac:chgData name="Karolina Guillen" userId="c1c08796-a0be-47c6-af52-5d31fd96ec50" providerId="ADAL" clId="{00398DA4-754B-45FB-A999-AA63522FE3FB}" dt="2025-05-07T17:44:04.524" v="97" actId="408"/>
          <ac:grpSpMkLst>
            <pc:docMk/>
            <pc:sldMk cId="3613962398" sldId="2147376763"/>
            <ac:grpSpMk id="5" creationId="{B6E1A28B-2AC8-C0CA-F8CB-9A53EAF4F06E}"/>
          </ac:grpSpMkLst>
        </pc:grpChg>
        <pc:grpChg chg="add mod">
          <ac:chgData name="Karolina Guillen" userId="c1c08796-a0be-47c6-af52-5d31fd96ec50" providerId="ADAL" clId="{00398DA4-754B-45FB-A999-AA63522FE3FB}" dt="2025-05-07T17:44:04.524" v="97" actId="408"/>
          <ac:grpSpMkLst>
            <pc:docMk/>
            <pc:sldMk cId="3613962398" sldId="2147376763"/>
            <ac:grpSpMk id="6" creationId="{F6AF50B7-EBD6-E04C-94D8-2ABF997E9002}"/>
          </ac:grpSpMkLst>
        </pc:grpChg>
        <pc:grpChg chg="add mod">
          <ac:chgData name="Karolina Guillen" userId="c1c08796-a0be-47c6-af52-5d31fd96ec50" providerId="ADAL" clId="{00398DA4-754B-45FB-A999-AA63522FE3FB}" dt="2025-05-07T17:44:04.524" v="97" actId="408"/>
          <ac:grpSpMkLst>
            <pc:docMk/>
            <pc:sldMk cId="3613962398" sldId="2147376763"/>
            <ac:grpSpMk id="23" creationId="{2F4D0677-7FAC-D7EC-34CD-A45E9044C1CF}"/>
          </ac:grpSpMkLst>
        </pc:grpChg>
        <pc:grpChg chg="add mod">
          <ac:chgData name="Karolina Guillen" userId="c1c08796-a0be-47c6-af52-5d31fd96ec50" providerId="ADAL" clId="{00398DA4-754B-45FB-A999-AA63522FE3FB}" dt="2025-05-07T17:43:59.732" v="96" actId="164"/>
          <ac:grpSpMkLst>
            <pc:docMk/>
            <pc:sldMk cId="3613962398" sldId="2147376763"/>
            <ac:grpSpMk id="24" creationId="{823ADB87-2F96-F0EB-A281-007D98F69708}"/>
          </ac:grpSpMkLst>
        </pc:grpChg>
        <pc:picChg chg="mod">
          <ac:chgData name="Karolina Guillen" userId="c1c08796-a0be-47c6-af52-5d31fd96ec50" providerId="ADAL" clId="{00398DA4-754B-45FB-A999-AA63522FE3FB}" dt="2025-05-07T17:43:45.132" v="92" actId="164"/>
          <ac:picMkLst>
            <pc:docMk/>
            <pc:sldMk cId="3613962398" sldId="2147376763"/>
            <ac:picMk id="4" creationId="{EF626F79-A581-61A1-0856-CCEB488BE118}"/>
          </ac:picMkLst>
        </pc:picChg>
        <pc:picChg chg="mod">
          <ac:chgData name="Karolina Guillen" userId="c1c08796-a0be-47c6-af52-5d31fd96ec50" providerId="ADAL" clId="{00398DA4-754B-45FB-A999-AA63522FE3FB}" dt="2025-05-07T17:43:49.587" v="93" actId="164"/>
          <ac:picMkLst>
            <pc:docMk/>
            <pc:sldMk cId="3613962398" sldId="2147376763"/>
            <ac:picMk id="7" creationId="{E4D53903-D6DD-3E1C-15C2-F97FA878A9C2}"/>
          </ac:picMkLst>
        </pc:picChg>
        <pc:picChg chg="mod">
          <ac:chgData name="Karolina Guillen" userId="c1c08796-a0be-47c6-af52-5d31fd96ec50" providerId="ADAL" clId="{00398DA4-754B-45FB-A999-AA63522FE3FB}" dt="2025-05-07T17:43:59.732" v="96" actId="164"/>
          <ac:picMkLst>
            <pc:docMk/>
            <pc:sldMk cId="3613962398" sldId="2147376763"/>
            <ac:picMk id="8" creationId="{CC50CC9F-EB81-5365-12B9-30A420D78953}"/>
          </ac:picMkLst>
        </pc:picChg>
        <pc:picChg chg="mod">
          <ac:chgData name="Karolina Guillen" userId="c1c08796-a0be-47c6-af52-5d31fd96ec50" providerId="ADAL" clId="{00398DA4-754B-45FB-A999-AA63522FE3FB}" dt="2025-05-07T17:43:56.860" v="95" actId="164"/>
          <ac:picMkLst>
            <pc:docMk/>
            <pc:sldMk cId="3613962398" sldId="2147376763"/>
            <ac:picMk id="15" creationId="{F4F65B4C-D43B-DCC5-356C-503DAD8AB2C6}"/>
          </ac:picMkLst>
        </pc:picChg>
        <pc:picChg chg="mod">
          <ac:chgData name="Karolina Guillen" userId="c1c08796-a0be-47c6-af52-5d31fd96ec50" providerId="ADAL" clId="{00398DA4-754B-45FB-A999-AA63522FE3FB}" dt="2025-05-07T17:43:52.995" v="94" actId="164"/>
          <ac:picMkLst>
            <pc:docMk/>
            <pc:sldMk cId="3613962398" sldId="2147376763"/>
            <ac:picMk id="17" creationId="{2B20C378-ADDA-B809-6FFD-26AA82913E18}"/>
          </ac:picMkLst>
        </pc:picChg>
      </pc:sldChg>
      <pc:sldChg chg="addSp delSp modSp mod">
        <pc:chgData name="Karolina Guillen" userId="c1c08796-a0be-47c6-af52-5d31fd96ec50" providerId="ADAL" clId="{00398DA4-754B-45FB-A999-AA63522FE3FB}" dt="2025-05-07T18:25:09.781" v="839" actId="20577"/>
        <pc:sldMkLst>
          <pc:docMk/>
          <pc:sldMk cId="2076627508" sldId="2147376764"/>
        </pc:sldMkLst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3" creationId="{BBA8C984-6E32-408A-6BF3-6451AB2DD181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5" creationId="{0C0567C0-9809-B817-1FB0-82B69DBA3F24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6" creationId="{2179F220-CBA3-26E1-A880-F0D68113FEC9}"/>
          </ac:spMkLst>
        </pc:spChg>
        <pc:spChg chg="add mod">
          <ac:chgData name="Karolina Guillen" userId="c1c08796-a0be-47c6-af52-5d31fd96ec50" providerId="ADAL" clId="{00398DA4-754B-45FB-A999-AA63522FE3FB}" dt="2025-05-07T18:02:10.600" v="436" actId="1037"/>
          <ac:spMkLst>
            <pc:docMk/>
            <pc:sldMk cId="2076627508" sldId="2147376764"/>
            <ac:spMk id="9" creationId="{A8BC7A58-CB1D-480B-4394-6DB36B837A83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10" creationId="{1C7D4412-4E71-6019-5B99-77C16DC90665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11" creationId="{D3CAE352-DE8A-E9F2-B415-96500887E1B7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12" creationId="{F65EA213-7A30-A72B-D340-C2AA18C01927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14" creationId="{31C61E97-DDDF-108C-7406-4099548B0E65}"/>
          </ac:spMkLst>
        </pc:spChg>
        <pc:spChg chg="mod">
          <ac:chgData name="Karolina Guillen" userId="c1c08796-a0be-47c6-af52-5d31fd96ec50" providerId="ADAL" clId="{00398DA4-754B-45FB-A999-AA63522FE3FB}" dt="2025-05-07T17:42:44.325" v="84" actId="1036"/>
          <ac:spMkLst>
            <pc:docMk/>
            <pc:sldMk cId="2076627508" sldId="2147376764"/>
            <ac:spMk id="16" creationId="{43F19BEC-0C2F-85A8-0D9F-B8B3A58FE370}"/>
          </ac:spMkLst>
        </pc:spChg>
        <pc:spChg chg="add mod">
          <ac:chgData name="Karolina Guillen" userId="c1c08796-a0be-47c6-af52-5d31fd96ec50" providerId="ADAL" clId="{00398DA4-754B-45FB-A999-AA63522FE3FB}" dt="2025-05-07T18:01:35.106" v="424" actId="12788"/>
          <ac:spMkLst>
            <pc:docMk/>
            <pc:sldMk cId="2076627508" sldId="2147376764"/>
            <ac:spMk id="18" creationId="{FD9B8939-8FF9-5493-73BE-E422B8873DD6}"/>
          </ac:spMkLst>
        </pc:spChg>
        <pc:spChg chg="add mod">
          <ac:chgData name="Karolina Guillen" userId="c1c08796-a0be-47c6-af52-5d31fd96ec50" providerId="ADAL" clId="{00398DA4-754B-45FB-A999-AA63522FE3FB}" dt="2025-05-07T18:01:40.097" v="425" actId="12788"/>
          <ac:spMkLst>
            <pc:docMk/>
            <pc:sldMk cId="2076627508" sldId="2147376764"/>
            <ac:spMk id="19" creationId="{0E679D68-21DA-9A5D-A3D7-A2ECD1B116BD}"/>
          </ac:spMkLst>
        </pc:spChg>
        <pc:spChg chg="add mod">
          <ac:chgData name="Karolina Guillen" userId="c1c08796-a0be-47c6-af52-5d31fd96ec50" providerId="ADAL" clId="{00398DA4-754B-45FB-A999-AA63522FE3FB}" dt="2025-05-07T18:01:49.220" v="431" actId="1037"/>
          <ac:spMkLst>
            <pc:docMk/>
            <pc:sldMk cId="2076627508" sldId="2147376764"/>
            <ac:spMk id="20" creationId="{6830DDFC-8912-B6D8-6E10-D5E08908FCFA}"/>
          </ac:spMkLst>
        </pc:spChg>
        <pc:spChg chg="add mod">
          <ac:chgData name="Karolina Guillen" userId="c1c08796-a0be-47c6-af52-5d31fd96ec50" providerId="ADAL" clId="{00398DA4-754B-45FB-A999-AA63522FE3FB}" dt="2025-05-07T18:02:05.225" v="435" actId="1038"/>
          <ac:spMkLst>
            <pc:docMk/>
            <pc:sldMk cId="2076627508" sldId="2147376764"/>
            <ac:spMk id="21" creationId="{2F493808-6807-12F0-0EA5-4270FC70171F}"/>
          </ac:spMkLst>
        </pc:spChg>
        <pc:spChg chg="add mod ord">
          <ac:chgData name="Karolina Guillen" userId="c1c08796-a0be-47c6-af52-5d31fd96ec50" providerId="ADAL" clId="{00398DA4-754B-45FB-A999-AA63522FE3FB}" dt="2025-05-07T17:42:39.965" v="71" actId="167"/>
          <ac:spMkLst>
            <pc:docMk/>
            <pc:sldMk cId="2076627508" sldId="2147376764"/>
            <ac:spMk id="22" creationId="{B021D86E-87D1-8565-4A5B-39476DAD4723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23" creationId="{46199F50-207B-F31D-ABB2-9135C07DA70D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24" creationId="{E778BBA3-CC12-A5C6-BA83-964811DE47EC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25" creationId="{22E77189-2B0D-7A37-82A5-39AFD0D64DB4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29" creationId="{036F50B8-01C8-3650-4F8B-3E123AA36B54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30" creationId="{EA90DEA4-FDF4-6DBD-28E5-FBE1D95AF5DF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32" creationId="{A21884DC-5731-7BF8-A564-72D93CFFB844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34" creationId="{7EE1CBDC-C0CB-46D2-D36D-6222D8CFE433}"/>
          </ac:spMkLst>
        </pc:spChg>
        <pc:spChg chg="mod">
          <ac:chgData name="Karolina Guillen" userId="c1c08796-a0be-47c6-af52-5d31fd96ec50" providerId="ADAL" clId="{00398DA4-754B-45FB-A999-AA63522FE3FB}" dt="2025-05-07T18:25:09.781" v="839" actId="20577"/>
          <ac:spMkLst>
            <pc:docMk/>
            <pc:sldMk cId="2076627508" sldId="2147376764"/>
            <ac:spMk id="35" creationId="{2D3FB756-7D66-7791-C4D0-380687127543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37" creationId="{36120B0C-DDA2-66C5-9752-AE8452DE590B}"/>
          </ac:spMkLst>
        </pc:spChg>
        <pc:spChg chg="add mod">
          <ac:chgData name="Karolina Guillen" userId="c1c08796-a0be-47c6-af52-5d31fd96ec50" providerId="ADAL" clId="{00398DA4-754B-45FB-A999-AA63522FE3FB}" dt="2025-05-07T18:03:13.591" v="445" actId="1035"/>
          <ac:spMkLst>
            <pc:docMk/>
            <pc:sldMk cId="2076627508" sldId="2147376764"/>
            <ac:spMk id="39" creationId="{A32345BC-EB00-5967-C145-116E3238735D}"/>
          </ac:spMkLst>
        </pc:spChg>
        <pc:spChg chg="add mod">
          <ac:chgData name="Karolina Guillen" userId="c1c08796-a0be-47c6-af52-5d31fd96ec50" providerId="ADAL" clId="{00398DA4-754B-45FB-A999-AA63522FE3FB}" dt="2025-05-07T18:05:05.760" v="465" actId="207"/>
          <ac:spMkLst>
            <pc:docMk/>
            <pc:sldMk cId="2076627508" sldId="2147376764"/>
            <ac:spMk id="41" creationId="{86B89B26-3ED7-1C42-8B61-E8762C4AA6F0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43" creationId="{E369B81E-25D6-90C3-2BE6-A67B79AB6F6E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47" creationId="{F1832FA6-5944-D5F5-F574-761C6BFB6605}"/>
          </ac:spMkLst>
        </pc:spChg>
        <pc:spChg chg="del mod">
          <ac:chgData name="Karolina Guillen" userId="c1c08796-a0be-47c6-af52-5d31fd96ec50" providerId="ADAL" clId="{00398DA4-754B-45FB-A999-AA63522FE3FB}" dt="2025-05-07T17:43:27.111" v="90" actId="478"/>
          <ac:spMkLst>
            <pc:docMk/>
            <pc:sldMk cId="2076627508" sldId="2147376764"/>
            <ac:spMk id="50" creationId="{56557884-2050-0FAC-07AF-FEE1CFF1B75B}"/>
          </ac:spMkLst>
        </pc:spChg>
        <pc:spChg chg="add mod">
          <ac:chgData name="Karolina Guillen" userId="c1c08796-a0be-47c6-af52-5d31fd96ec50" providerId="ADAL" clId="{00398DA4-754B-45FB-A999-AA63522FE3FB}" dt="2025-05-07T18:05:18.028" v="466" actId="113"/>
          <ac:spMkLst>
            <pc:docMk/>
            <pc:sldMk cId="2076627508" sldId="2147376764"/>
            <ac:spMk id="51" creationId="{1EB4298D-C13B-05B8-439D-A84F99804D92}"/>
          </ac:spMkLst>
        </pc:spChg>
        <pc:spChg chg="del mod">
          <ac:chgData name="Karolina Guillen" userId="c1c08796-a0be-47c6-af52-5d31fd96ec50" providerId="ADAL" clId="{00398DA4-754B-45FB-A999-AA63522FE3FB}" dt="2025-05-07T17:43:27.111" v="90" actId="478"/>
          <ac:spMkLst>
            <pc:docMk/>
            <pc:sldMk cId="2076627508" sldId="2147376764"/>
            <ac:spMk id="52" creationId="{8F2FEFD3-1A81-2414-850D-A2BCF9E77A05}"/>
          </ac:spMkLst>
        </pc:spChg>
        <pc:spChg chg="add mod">
          <ac:chgData name="Karolina Guillen" userId="c1c08796-a0be-47c6-af52-5d31fd96ec50" providerId="ADAL" clId="{00398DA4-754B-45FB-A999-AA63522FE3FB}" dt="2025-05-07T18:05:21.700" v="467" actId="113"/>
          <ac:spMkLst>
            <pc:docMk/>
            <pc:sldMk cId="2076627508" sldId="2147376764"/>
            <ac:spMk id="54" creationId="{533C8688-F9D9-3DB9-47CF-A49EFE6CA3AC}"/>
          </ac:spMkLst>
        </pc:spChg>
        <pc:spChg chg="del mod">
          <ac:chgData name="Karolina Guillen" userId="c1c08796-a0be-47c6-af52-5d31fd96ec50" providerId="ADAL" clId="{00398DA4-754B-45FB-A999-AA63522FE3FB}" dt="2025-05-07T17:43:27.111" v="90" actId="478"/>
          <ac:spMkLst>
            <pc:docMk/>
            <pc:sldMk cId="2076627508" sldId="2147376764"/>
            <ac:spMk id="55" creationId="{F2134BB2-93CE-BA1D-A8AA-5656EA262621}"/>
          </ac:spMkLst>
        </pc:spChg>
        <pc:spChg chg="del mod">
          <ac:chgData name="Karolina Guillen" userId="c1c08796-a0be-47c6-af52-5d31fd96ec50" providerId="ADAL" clId="{00398DA4-754B-45FB-A999-AA63522FE3FB}" dt="2025-05-07T17:43:27.111" v="90" actId="478"/>
          <ac:spMkLst>
            <pc:docMk/>
            <pc:sldMk cId="2076627508" sldId="2147376764"/>
            <ac:spMk id="57" creationId="{CF4DBF8A-EB3F-013B-20A8-02BADFD7BBB7}"/>
          </ac:spMkLst>
        </pc:spChg>
        <pc:spChg chg="add mod">
          <ac:chgData name="Karolina Guillen" userId="c1c08796-a0be-47c6-af52-5d31fd96ec50" providerId="ADAL" clId="{00398DA4-754B-45FB-A999-AA63522FE3FB}" dt="2025-05-07T18:05:24.948" v="468" actId="113"/>
          <ac:spMkLst>
            <pc:docMk/>
            <pc:sldMk cId="2076627508" sldId="2147376764"/>
            <ac:spMk id="58" creationId="{94FA0184-70A5-65D6-7D3F-583BB92FCA8D}"/>
          </ac:spMkLst>
        </pc:spChg>
        <pc:spChg chg="del mod">
          <ac:chgData name="Karolina Guillen" userId="c1c08796-a0be-47c6-af52-5d31fd96ec50" providerId="ADAL" clId="{00398DA4-754B-45FB-A999-AA63522FE3FB}" dt="2025-05-07T17:43:27.111" v="90" actId="478"/>
          <ac:spMkLst>
            <pc:docMk/>
            <pc:sldMk cId="2076627508" sldId="2147376764"/>
            <ac:spMk id="59" creationId="{FAFECF12-2C61-BCA3-1178-B5A4A57B8098}"/>
          </ac:spMkLst>
        </pc:spChg>
        <pc:spChg chg="add mod">
          <ac:chgData name="Karolina Guillen" userId="c1c08796-a0be-47c6-af52-5d31fd96ec50" providerId="ADAL" clId="{00398DA4-754B-45FB-A999-AA63522FE3FB}" dt="2025-05-07T18:05:30.188" v="469" actId="113"/>
          <ac:spMkLst>
            <pc:docMk/>
            <pc:sldMk cId="2076627508" sldId="2147376764"/>
            <ac:spMk id="61" creationId="{28CB235A-045E-9A60-AC79-AFA4417431D5}"/>
          </ac:spMkLst>
        </pc:spChg>
        <pc:spChg chg="add mod">
          <ac:chgData name="Karolina Guillen" userId="c1c08796-a0be-47c6-af52-5d31fd96ec50" providerId="ADAL" clId="{00398DA4-754B-45FB-A999-AA63522FE3FB}" dt="2025-05-07T18:05:58.132" v="470" actId="113"/>
          <ac:spMkLst>
            <pc:docMk/>
            <pc:sldMk cId="2076627508" sldId="2147376764"/>
            <ac:spMk id="63" creationId="{075F905C-6C6E-1978-8024-AAF7A4F0BA8B}"/>
          </ac:spMkLst>
        </pc:spChg>
        <pc:spChg chg="del">
          <ac:chgData name="Karolina Guillen" userId="c1c08796-a0be-47c6-af52-5d31fd96ec50" providerId="ADAL" clId="{00398DA4-754B-45FB-A999-AA63522FE3FB}" dt="2025-05-07T17:41:53.731" v="46" actId="478"/>
          <ac:spMkLst>
            <pc:docMk/>
            <pc:sldMk cId="2076627508" sldId="2147376764"/>
            <ac:spMk id="64" creationId="{F953D218-2C7E-51D0-282D-26A2B8394563}"/>
          </ac:spMkLst>
        </pc:spChg>
        <pc:spChg chg="del">
          <ac:chgData name="Karolina Guillen" userId="c1c08796-a0be-47c6-af52-5d31fd96ec50" providerId="ADAL" clId="{00398DA4-754B-45FB-A999-AA63522FE3FB}" dt="2025-05-07T17:41:56.214" v="47" actId="478"/>
          <ac:spMkLst>
            <pc:docMk/>
            <pc:sldMk cId="2076627508" sldId="2147376764"/>
            <ac:spMk id="65" creationId="{AE5FA132-26DF-7411-E311-085B945B80AF}"/>
          </ac:spMkLst>
        </pc:spChg>
        <pc:picChg chg="add mod">
          <ac:chgData name="Karolina Guillen" userId="c1c08796-a0be-47c6-af52-5d31fd96ec50" providerId="ADAL" clId="{00398DA4-754B-45FB-A999-AA63522FE3FB}" dt="2025-05-07T18:02:10.600" v="436" actId="1037"/>
          <ac:picMkLst>
            <pc:docMk/>
            <pc:sldMk cId="2076627508" sldId="2147376764"/>
            <ac:picMk id="42" creationId="{9F0283F5-3323-8D94-DDFD-9DA0504670D6}"/>
          </ac:picMkLst>
        </pc:picChg>
        <pc:picChg chg="add mod">
          <ac:chgData name="Karolina Guillen" userId="c1c08796-a0be-47c6-af52-5d31fd96ec50" providerId="ADAL" clId="{00398DA4-754B-45FB-A999-AA63522FE3FB}" dt="2025-05-07T18:01:35.106" v="424" actId="12788"/>
          <ac:picMkLst>
            <pc:docMk/>
            <pc:sldMk cId="2076627508" sldId="2147376764"/>
            <ac:picMk id="44" creationId="{46C965BF-54F8-CC13-8E8C-4B3CA0BB712B}"/>
          </ac:picMkLst>
        </pc:picChg>
        <pc:picChg chg="add mod">
          <ac:chgData name="Karolina Guillen" userId="c1c08796-a0be-47c6-af52-5d31fd96ec50" providerId="ADAL" clId="{00398DA4-754B-45FB-A999-AA63522FE3FB}" dt="2025-05-07T18:02:05.225" v="435" actId="1038"/>
          <ac:picMkLst>
            <pc:docMk/>
            <pc:sldMk cId="2076627508" sldId="2147376764"/>
            <ac:picMk id="45" creationId="{D2D248E3-57F6-0F11-7006-C2A5769CE20C}"/>
          </ac:picMkLst>
        </pc:picChg>
        <pc:picChg chg="add mod">
          <ac:chgData name="Karolina Guillen" userId="c1c08796-a0be-47c6-af52-5d31fd96ec50" providerId="ADAL" clId="{00398DA4-754B-45FB-A999-AA63522FE3FB}" dt="2025-05-07T18:01:49.220" v="431" actId="1037"/>
          <ac:picMkLst>
            <pc:docMk/>
            <pc:sldMk cId="2076627508" sldId="2147376764"/>
            <ac:picMk id="46" creationId="{01D286D9-7D05-0D99-E986-39385E90F949}"/>
          </ac:picMkLst>
        </pc:picChg>
        <pc:picChg chg="add mod">
          <ac:chgData name="Karolina Guillen" userId="c1c08796-a0be-47c6-af52-5d31fd96ec50" providerId="ADAL" clId="{00398DA4-754B-45FB-A999-AA63522FE3FB}" dt="2025-05-07T18:01:40.097" v="425" actId="12788"/>
          <ac:picMkLst>
            <pc:docMk/>
            <pc:sldMk cId="2076627508" sldId="2147376764"/>
            <ac:picMk id="48" creationId="{0A3D6649-55A0-E95D-EDD7-35F94B46142D}"/>
          </ac:picMkLst>
        </pc:picChg>
      </pc:sldChg>
      <pc:sldChg chg="modSp mod">
        <pc:chgData name="Karolina Guillen" userId="c1c08796-a0be-47c6-af52-5d31fd96ec50" providerId="ADAL" clId="{00398DA4-754B-45FB-A999-AA63522FE3FB}" dt="2025-05-07T20:03:40.758" v="848" actId="554"/>
        <pc:sldMkLst>
          <pc:docMk/>
          <pc:sldMk cId="2657082477" sldId="2147376765"/>
        </pc:sldMkLst>
        <pc:spChg chg="mod">
          <ac:chgData name="Karolina Guillen" userId="c1c08796-a0be-47c6-af52-5d31fd96ec50" providerId="ADAL" clId="{00398DA4-754B-45FB-A999-AA63522FE3FB}" dt="2025-05-07T20:02:56.359" v="843" actId="12788"/>
          <ac:spMkLst>
            <pc:docMk/>
            <pc:sldMk cId="2657082477" sldId="2147376765"/>
            <ac:spMk id="3" creationId="{565C72C2-5A58-47E0-3B85-506424E19DE3}"/>
          </ac:spMkLst>
        </pc:spChg>
        <pc:spChg chg="mod">
          <ac:chgData name="Karolina Guillen" userId="c1c08796-a0be-47c6-af52-5d31fd96ec50" providerId="ADAL" clId="{00398DA4-754B-45FB-A999-AA63522FE3FB}" dt="2025-05-07T20:03:01.877" v="844" actId="12788"/>
          <ac:spMkLst>
            <pc:docMk/>
            <pc:sldMk cId="2657082477" sldId="2147376765"/>
            <ac:spMk id="8" creationId="{0DFEC52D-C8E1-EF21-5250-8562EE6A030E}"/>
          </ac:spMkLst>
        </pc:spChg>
        <pc:spChg chg="mod">
          <ac:chgData name="Karolina Guillen" userId="c1c08796-a0be-47c6-af52-5d31fd96ec50" providerId="ADAL" clId="{00398DA4-754B-45FB-A999-AA63522FE3FB}" dt="2025-05-07T20:03:40.758" v="848" actId="554"/>
          <ac:spMkLst>
            <pc:docMk/>
            <pc:sldMk cId="2657082477" sldId="2147376765"/>
            <ac:spMk id="9" creationId="{F840CAE0-E5A4-6399-9E2C-030F8DCA3481}"/>
          </ac:spMkLst>
        </pc:spChg>
        <pc:spChg chg="mod">
          <ac:chgData name="Karolina Guillen" userId="c1c08796-a0be-47c6-af52-5d31fd96ec50" providerId="ADAL" clId="{00398DA4-754B-45FB-A999-AA63522FE3FB}" dt="2025-05-07T20:03:11.680" v="845" actId="12788"/>
          <ac:spMkLst>
            <pc:docMk/>
            <pc:sldMk cId="2657082477" sldId="2147376765"/>
            <ac:spMk id="10" creationId="{FF0B1FFB-43A6-83F4-3C83-1810DF5B97AD}"/>
          </ac:spMkLst>
        </pc:spChg>
        <pc:spChg chg="mod">
          <ac:chgData name="Karolina Guillen" userId="c1c08796-a0be-47c6-af52-5d31fd96ec50" providerId="ADAL" clId="{00398DA4-754B-45FB-A999-AA63522FE3FB}" dt="2025-05-07T20:03:23.982" v="847" actId="12788"/>
          <ac:spMkLst>
            <pc:docMk/>
            <pc:sldMk cId="2657082477" sldId="2147376765"/>
            <ac:spMk id="11" creationId="{A4B532E7-9BDD-09B6-0B6B-75CE8C3D3E94}"/>
          </ac:spMkLst>
        </pc:spChg>
        <pc:spChg chg="mod">
          <ac:chgData name="Karolina Guillen" userId="c1c08796-a0be-47c6-af52-5d31fd96ec50" providerId="ADAL" clId="{00398DA4-754B-45FB-A999-AA63522FE3FB}" dt="2025-05-07T20:03:18.149" v="846" actId="12788"/>
          <ac:spMkLst>
            <pc:docMk/>
            <pc:sldMk cId="2657082477" sldId="2147376765"/>
            <ac:spMk id="12" creationId="{DC64FCC5-42A2-3A63-C51D-78B21669C242}"/>
          </ac:spMkLst>
        </pc:spChg>
        <pc:spChg chg="mod">
          <ac:chgData name="Karolina Guillen" userId="c1c08796-a0be-47c6-af52-5d31fd96ec50" providerId="ADAL" clId="{00398DA4-754B-45FB-A999-AA63522FE3FB}" dt="2025-05-07T20:03:40.758" v="848" actId="554"/>
          <ac:spMkLst>
            <pc:docMk/>
            <pc:sldMk cId="2657082477" sldId="2147376765"/>
            <ac:spMk id="18" creationId="{D9DF069E-2555-F6CE-2E90-2A950595FC4F}"/>
          </ac:spMkLst>
        </pc:spChg>
        <pc:spChg chg="mod">
          <ac:chgData name="Karolina Guillen" userId="c1c08796-a0be-47c6-af52-5d31fd96ec50" providerId="ADAL" clId="{00398DA4-754B-45FB-A999-AA63522FE3FB}" dt="2025-05-07T20:03:40.758" v="848" actId="554"/>
          <ac:spMkLst>
            <pc:docMk/>
            <pc:sldMk cId="2657082477" sldId="2147376765"/>
            <ac:spMk id="19" creationId="{400F850F-0BAC-A17D-F003-7732F85DCD99}"/>
          </ac:spMkLst>
        </pc:spChg>
        <pc:spChg chg="mod">
          <ac:chgData name="Karolina Guillen" userId="c1c08796-a0be-47c6-af52-5d31fd96ec50" providerId="ADAL" clId="{00398DA4-754B-45FB-A999-AA63522FE3FB}" dt="2025-05-07T20:03:40.758" v="848" actId="554"/>
          <ac:spMkLst>
            <pc:docMk/>
            <pc:sldMk cId="2657082477" sldId="2147376765"/>
            <ac:spMk id="20" creationId="{9D0D050C-5ADF-3716-5033-CA3DEDD204C4}"/>
          </ac:spMkLst>
        </pc:spChg>
        <pc:spChg chg="mod">
          <ac:chgData name="Karolina Guillen" userId="c1c08796-a0be-47c6-af52-5d31fd96ec50" providerId="ADAL" clId="{00398DA4-754B-45FB-A999-AA63522FE3FB}" dt="2025-05-07T20:03:40.758" v="848" actId="554"/>
          <ac:spMkLst>
            <pc:docMk/>
            <pc:sldMk cId="2657082477" sldId="2147376765"/>
            <ac:spMk id="21" creationId="{F81CDDF4-2B6D-0A1B-93D7-592F398EFBB6}"/>
          </ac:spMkLst>
        </pc:spChg>
        <pc:spChg chg="mod">
          <ac:chgData name="Karolina Guillen" userId="c1c08796-a0be-47c6-af52-5d31fd96ec50" providerId="ADAL" clId="{00398DA4-754B-45FB-A999-AA63522FE3FB}" dt="2025-05-07T20:02:56.359" v="843" actId="12788"/>
          <ac:spMkLst>
            <pc:docMk/>
            <pc:sldMk cId="2657082477" sldId="2147376765"/>
            <ac:spMk id="23" creationId="{43AC23E2-4BAC-CF79-5F33-6AC391947A8D}"/>
          </ac:spMkLst>
        </pc:spChg>
        <pc:spChg chg="mod">
          <ac:chgData name="Karolina Guillen" userId="c1c08796-a0be-47c6-af52-5d31fd96ec50" providerId="ADAL" clId="{00398DA4-754B-45FB-A999-AA63522FE3FB}" dt="2025-05-07T20:03:01.877" v="844" actId="12788"/>
          <ac:spMkLst>
            <pc:docMk/>
            <pc:sldMk cId="2657082477" sldId="2147376765"/>
            <ac:spMk id="24" creationId="{E8A93046-0EC1-09AE-EFE0-657936717381}"/>
          </ac:spMkLst>
        </pc:spChg>
        <pc:spChg chg="mod">
          <ac:chgData name="Karolina Guillen" userId="c1c08796-a0be-47c6-af52-5d31fd96ec50" providerId="ADAL" clId="{00398DA4-754B-45FB-A999-AA63522FE3FB}" dt="2025-05-07T20:03:18.149" v="846" actId="12788"/>
          <ac:spMkLst>
            <pc:docMk/>
            <pc:sldMk cId="2657082477" sldId="2147376765"/>
            <ac:spMk id="25" creationId="{14422115-D2CC-BF3B-69D9-0140C25A94F0}"/>
          </ac:spMkLst>
        </pc:spChg>
        <pc:spChg chg="mod">
          <ac:chgData name="Karolina Guillen" userId="c1c08796-a0be-47c6-af52-5d31fd96ec50" providerId="ADAL" clId="{00398DA4-754B-45FB-A999-AA63522FE3FB}" dt="2025-05-07T20:03:23.982" v="847" actId="12788"/>
          <ac:spMkLst>
            <pc:docMk/>
            <pc:sldMk cId="2657082477" sldId="2147376765"/>
            <ac:spMk id="29" creationId="{98B7B63E-78AD-C7CC-EFAA-5ED0851AF170}"/>
          </ac:spMkLst>
        </pc:spChg>
        <pc:spChg chg="mod">
          <ac:chgData name="Karolina Guillen" userId="c1c08796-a0be-47c6-af52-5d31fd96ec50" providerId="ADAL" clId="{00398DA4-754B-45FB-A999-AA63522FE3FB}" dt="2025-05-07T20:03:11.680" v="845" actId="12788"/>
          <ac:spMkLst>
            <pc:docMk/>
            <pc:sldMk cId="2657082477" sldId="2147376765"/>
            <ac:spMk id="30" creationId="{DC157C56-D992-008B-E8C3-8724E8745FFE}"/>
          </ac:spMkLst>
        </pc:spChg>
        <pc:picChg chg="mod">
          <ac:chgData name="Karolina Guillen" userId="c1c08796-a0be-47c6-af52-5d31fd96ec50" providerId="ADAL" clId="{00398DA4-754B-45FB-A999-AA63522FE3FB}" dt="2025-05-07T20:02:56.359" v="843" actId="12788"/>
          <ac:picMkLst>
            <pc:docMk/>
            <pc:sldMk cId="2657082477" sldId="2147376765"/>
            <ac:picMk id="42" creationId="{F341DB8B-19F2-4555-B431-F8513F9BBECE}"/>
          </ac:picMkLst>
        </pc:picChg>
        <pc:picChg chg="mod">
          <ac:chgData name="Karolina Guillen" userId="c1c08796-a0be-47c6-af52-5d31fd96ec50" providerId="ADAL" clId="{00398DA4-754B-45FB-A999-AA63522FE3FB}" dt="2025-05-07T20:03:01.877" v="844" actId="12788"/>
          <ac:picMkLst>
            <pc:docMk/>
            <pc:sldMk cId="2657082477" sldId="2147376765"/>
            <ac:picMk id="44" creationId="{489BBA89-A243-C911-68DC-191AB121A61E}"/>
          </ac:picMkLst>
        </pc:picChg>
        <pc:picChg chg="mod">
          <ac:chgData name="Karolina Guillen" userId="c1c08796-a0be-47c6-af52-5d31fd96ec50" providerId="ADAL" clId="{00398DA4-754B-45FB-A999-AA63522FE3FB}" dt="2025-05-07T20:03:18.149" v="846" actId="12788"/>
          <ac:picMkLst>
            <pc:docMk/>
            <pc:sldMk cId="2657082477" sldId="2147376765"/>
            <ac:picMk id="45" creationId="{AACDCAB9-C330-606F-FA66-BD3AACB19064}"/>
          </ac:picMkLst>
        </pc:picChg>
        <pc:picChg chg="mod">
          <ac:chgData name="Karolina Guillen" userId="c1c08796-a0be-47c6-af52-5d31fd96ec50" providerId="ADAL" clId="{00398DA4-754B-45FB-A999-AA63522FE3FB}" dt="2025-05-07T20:03:23.982" v="847" actId="12788"/>
          <ac:picMkLst>
            <pc:docMk/>
            <pc:sldMk cId="2657082477" sldId="2147376765"/>
            <ac:picMk id="46" creationId="{122ACFC3-24EA-B424-F711-295298057B5E}"/>
          </ac:picMkLst>
        </pc:picChg>
        <pc:picChg chg="mod">
          <ac:chgData name="Karolina Guillen" userId="c1c08796-a0be-47c6-af52-5d31fd96ec50" providerId="ADAL" clId="{00398DA4-754B-45FB-A999-AA63522FE3FB}" dt="2025-05-07T20:03:11.680" v="845" actId="12788"/>
          <ac:picMkLst>
            <pc:docMk/>
            <pc:sldMk cId="2657082477" sldId="2147376765"/>
            <ac:picMk id="48" creationId="{FBA02246-DEE2-E5E0-00E0-020292D90BA0}"/>
          </ac:picMkLst>
        </pc:picChg>
      </pc:sldChg>
    </pc:docChg>
  </pc:docChgLst>
  <pc:docChgLst>
    <pc:chgData name="Karolina Guillen" userId="c1c08796-a0be-47c6-af52-5d31fd96ec50" providerId="ADAL" clId="{CC69E4F4-B866-429E-A5F6-E6DAA9D0C8C5}"/>
    <pc:docChg chg="undo custSel addSld modSld sldOrd">
      <pc:chgData name="Karolina Guillen" userId="c1c08796-a0be-47c6-af52-5d31fd96ec50" providerId="ADAL" clId="{CC69E4F4-B866-429E-A5F6-E6DAA9D0C8C5}" dt="2025-05-07T15:35:54.823" v="853" actId="1035"/>
      <pc:docMkLst>
        <pc:docMk/>
      </pc:docMkLst>
      <pc:sldChg chg="modSp mod">
        <pc:chgData name="Karolina Guillen" userId="c1c08796-a0be-47c6-af52-5d31fd96ec50" providerId="ADAL" clId="{CC69E4F4-B866-429E-A5F6-E6DAA9D0C8C5}" dt="2025-05-06T13:39:08.145" v="12" actId="14100"/>
        <pc:sldMkLst>
          <pc:docMk/>
          <pc:sldMk cId="3197641557" sldId="2146846531"/>
        </pc:sldMkLst>
        <pc:spChg chg="mod">
          <ac:chgData name="Karolina Guillen" userId="c1c08796-a0be-47c6-af52-5d31fd96ec50" providerId="ADAL" clId="{CC69E4F4-B866-429E-A5F6-E6DAA9D0C8C5}" dt="2025-05-06T13:39:08.145" v="12" actId="14100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Karolina Guillen" userId="c1c08796-a0be-47c6-af52-5d31fd96ec50" providerId="ADAL" clId="{CC69E4F4-B866-429E-A5F6-E6DAA9D0C8C5}" dt="2025-05-06T13:39:07.607" v="11" actId="1037"/>
          <ac:spMkLst>
            <pc:docMk/>
            <pc:sldMk cId="3197641557" sldId="2146846531"/>
            <ac:spMk id="10" creationId="{818E2B86-CD9E-E1FE-A820-26308DE81D59}"/>
          </ac:spMkLst>
        </pc:spChg>
        <pc:spChg chg="mod">
          <ac:chgData name="Karolina Guillen" userId="c1c08796-a0be-47c6-af52-5d31fd96ec50" providerId="ADAL" clId="{CC69E4F4-B866-429E-A5F6-E6DAA9D0C8C5}" dt="2025-05-06T13:39:07.607" v="11" actId="1037"/>
          <ac:spMkLst>
            <pc:docMk/>
            <pc:sldMk cId="3197641557" sldId="2146846531"/>
            <ac:spMk id="11" creationId="{E4CB0F70-4C0D-8528-1D3B-83012FEF05FC}"/>
          </ac:spMkLst>
        </pc:spChg>
      </pc:sldChg>
      <pc:sldChg chg="addSp delSp modSp mod">
        <pc:chgData name="Karolina Guillen" userId="c1c08796-a0be-47c6-af52-5d31fd96ec50" providerId="ADAL" clId="{CC69E4F4-B866-429E-A5F6-E6DAA9D0C8C5}" dt="2025-05-06T13:46:52.143" v="53" actId="1036"/>
        <pc:sldMkLst>
          <pc:docMk/>
          <pc:sldMk cId="1003995271" sldId="2147376658"/>
        </pc:sldMkLst>
        <pc:picChg chg="add 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3" creationId="{C94863D8-31E0-63B2-1FA6-C6F273691641}"/>
          </ac:picMkLst>
        </pc:picChg>
        <pc:picChg chg="del">
          <ac:chgData name="Karolina Guillen" userId="c1c08796-a0be-47c6-af52-5d31fd96ec50" providerId="ADAL" clId="{CC69E4F4-B866-429E-A5F6-E6DAA9D0C8C5}" dt="2025-05-06T13:41:13.377" v="18" actId="478"/>
          <ac:picMkLst>
            <pc:docMk/>
            <pc:sldMk cId="1003995271" sldId="2147376658"/>
            <ac:picMk id="8" creationId="{27897397-7064-8894-03CB-DCC7D8602E4B}"/>
          </ac:picMkLst>
        </pc:picChg>
        <pc:picChg chg="add mod">
          <ac:chgData name="Karolina Guillen" userId="c1c08796-a0be-47c6-af52-5d31fd96ec50" providerId="ADAL" clId="{CC69E4F4-B866-429E-A5F6-E6DAA9D0C8C5}" dt="2025-05-06T13:46:52.143" v="53" actId="1036"/>
          <ac:picMkLst>
            <pc:docMk/>
            <pc:sldMk cId="1003995271" sldId="2147376658"/>
            <ac:picMk id="9" creationId="{A4A8C06A-7692-95EB-A57D-27A552E4AA18}"/>
          </ac:picMkLst>
        </pc:picChg>
        <pc:picChg chg="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10" creationId="{8C58445F-A37B-810B-AB30-DDF6D204CB3D}"/>
          </ac:picMkLst>
        </pc:picChg>
        <pc:picChg chg="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12" creationId="{4171E2E9-09DF-0D0B-A760-5E3BD905FB07}"/>
          </ac:picMkLst>
        </pc:picChg>
        <pc:picChg chg="del">
          <ac:chgData name="Karolina Guillen" userId="c1c08796-a0be-47c6-af52-5d31fd96ec50" providerId="ADAL" clId="{CC69E4F4-B866-429E-A5F6-E6DAA9D0C8C5}" dt="2025-05-06T13:46:21.322" v="35" actId="478"/>
          <ac:picMkLst>
            <pc:docMk/>
            <pc:sldMk cId="1003995271" sldId="2147376658"/>
            <ac:picMk id="13" creationId="{B164481B-0480-96B4-7A42-1DD9E5DB0B8A}"/>
          </ac:picMkLst>
        </pc:picChg>
        <pc:picChg chg="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14" creationId="{74BC50FD-7E19-8B32-D9EC-91B1B42B1326}"/>
          </ac:picMkLst>
        </pc:picChg>
        <pc:picChg chg="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15" creationId="{D30DD4D5-8896-5BCD-C7E1-8481D546047D}"/>
          </ac:picMkLst>
        </pc:picChg>
        <pc:picChg chg="add 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16" creationId="{CF49FC14-0072-666C-D03A-75333313D86D}"/>
          </ac:picMkLst>
        </pc:picChg>
        <pc:picChg chg="mod">
          <ac:chgData name="Karolina Guillen" userId="c1c08796-a0be-47c6-af52-5d31fd96ec50" providerId="ADAL" clId="{CC69E4F4-B866-429E-A5F6-E6DAA9D0C8C5}" dt="2025-05-06T13:46:48.710" v="51" actId="12788"/>
          <ac:picMkLst>
            <pc:docMk/>
            <pc:sldMk cId="1003995271" sldId="2147376658"/>
            <ac:picMk id="17" creationId="{C96A480E-5E59-D012-D5F9-747D0C846CBA}"/>
          </ac:picMkLst>
        </pc:picChg>
      </pc:sldChg>
      <pc:sldChg chg="modSp mod">
        <pc:chgData name="Karolina Guillen" userId="c1c08796-a0be-47c6-af52-5d31fd96ec50" providerId="ADAL" clId="{CC69E4F4-B866-429E-A5F6-E6DAA9D0C8C5}" dt="2025-05-06T14:27:39.407" v="159" actId="20577"/>
        <pc:sldMkLst>
          <pc:docMk/>
          <pc:sldMk cId="1206563616" sldId="2147376749"/>
        </pc:sldMkLst>
        <pc:spChg chg="mod">
          <ac:chgData name="Karolina Guillen" userId="c1c08796-a0be-47c6-af52-5d31fd96ec50" providerId="ADAL" clId="{CC69E4F4-B866-429E-A5F6-E6DAA9D0C8C5}" dt="2025-05-06T14:27:39.407" v="159" actId="20577"/>
          <ac:spMkLst>
            <pc:docMk/>
            <pc:sldMk cId="1206563616" sldId="2147376749"/>
            <ac:spMk id="4" creationId="{CD319658-0D36-9E12-E052-38B15488FEDF}"/>
          </ac:spMkLst>
        </pc:spChg>
      </pc:sldChg>
      <pc:sldChg chg="modSp mod">
        <pc:chgData name="Karolina Guillen" userId="c1c08796-a0be-47c6-af52-5d31fd96ec50" providerId="ADAL" clId="{CC69E4F4-B866-429E-A5F6-E6DAA9D0C8C5}" dt="2025-05-07T14:50:40.870" v="160" actId="20577"/>
        <pc:sldMkLst>
          <pc:docMk/>
          <pc:sldMk cId="1513069023" sldId="2147376755"/>
        </pc:sldMkLst>
        <pc:spChg chg="mod">
          <ac:chgData name="Karolina Guillen" userId="c1c08796-a0be-47c6-af52-5d31fd96ec50" providerId="ADAL" clId="{CC69E4F4-B866-429E-A5F6-E6DAA9D0C8C5}" dt="2025-05-07T14:50:40.870" v="160" actId="20577"/>
          <ac:spMkLst>
            <pc:docMk/>
            <pc:sldMk cId="1513069023" sldId="2147376755"/>
            <ac:spMk id="14" creationId="{0DB0D5B1-C6F4-DCF6-18F1-66AC45937344}"/>
          </ac:spMkLst>
        </pc:spChg>
      </pc:sldChg>
      <pc:sldChg chg="addSp delSp modSp mod ord">
        <pc:chgData name="Karolina Guillen" userId="c1c08796-a0be-47c6-af52-5d31fd96ec50" providerId="ADAL" clId="{CC69E4F4-B866-429E-A5F6-E6DAA9D0C8C5}" dt="2025-05-07T15:35:54.823" v="853" actId="1035"/>
        <pc:sldMkLst>
          <pc:docMk/>
          <pc:sldMk cId="3613962398" sldId="2147376763"/>
        </pc:sldMkLst>
        <pc:spChg chg="mod">
          <ac:chgData name="Karolina Guillen" userId="c1c08796-a0be-47c6-af52-5d31fd96ec50" providerId="ADAL" clId="{CC69E4F4-B866-429E-A5F6-E6DAA9D0C8C5}" dt="2025-05-07T15:35:47.012" v="837" actId="20577"/>
          <ac:spMkLst>
            <pc:docMk/>
            <pc:sldMk cId="3613962398" sldId="2147376763"/>
            <ac:spMk id="2" creationId="{C650FA24-97DA-DBEC-3186-9938917FAA22}"/>
          </ac:spMkLst>
        </pc:spChg>
        <pc:spChg chg="del mod">
          <ac:chgData name="Karolina Guillen" userId="c1c08796-a0be-47c6-af52-5d31fd96ec50" providerId="ADAL" clId="{CC69E4F4-B866-429E-A5F6-E6DAA9D0C8C5}" dt="2025-05-07T15:26:06.141" v="566" actId="478"/>
          <ac:spMkLst>
            <pc:docMk/>
            <pc:sldMk cId="3613962398" sldId="2147376763"/>
            <ac:spMk id="3" creationId="{54F2B20C-C834-932D-1F28-D122D1E71262}"/>
          </ac:spMkLst>
        </pc:spChg>
        <pc:spChg chg="del mod">
          <ac:chgData name="Karolina Guillen" userId="c1c08796-a0be-47c6-af52-5d31fd96ec50" providerId="ADAL" clId="{CC69E4F4-B866-429E-A5F6-E6DAA9D0C8C5}" dt="2025-05-07T15:26:55.704" v="576" actId="478"/>
          <ac:spMkLst>
            <pc:docMk/>
            <pc:sldMk cId="3613962398" sldId="2147376763"/>
            <ac:spMk id="5" creationId="{A97B2666-4AF0-7AAF-F80B-A7E958D43970}"/>
          </ac:spMkLst>
        </pc:spChg>
        <pc:spChg chg="del mod">
          <ac:chgData name="Karolina Guillen" userId="c1c08796-a0be-47c6-af52-5d31fd96ec50" providerId="ADAL" clId="{CC69E4F4-B866-429E-A5F6-E6DAA9D0C8C5}" dt="2025-05-07T15:26:57.272" v="577" actId="478"/>
          <ac:spMkLst>
            <pc:docMk/>
            <pc:sldMk cId="3613962398" sldId="2147376763"/>
            <ac:spMk id="6" creationId="{791D4E62-E8EB-3939-D42A-DD886B283EB4}"/>
          </ac:spMkLst>
        </pc:spChg>
        <pc:spChg chg="add mod ord">
          <ac:chgData name="Karolina Guillen" userId="c1c08796-a0be-47c6-af52-5d31fd96ec50" providerId="ADAL" clId="{CC69E4F4-B866-429E-A5F6-E6DAA9D0C8C5}" dt="2025-05-07T15:25:18.181" v="552" actId="167"/>
          <ac:spMkLst>
            <pc:docMk/>
            <pc:sldMk cId="3613962398" sldId="2147376763"/>
            <ac:spMk id="9" creationId="{1A82E236-7195-7CDC-5592-56269463A68B}"/>
          </ac:spMkLst>
        </pc:spChg>
        <pc:spChg chg="mod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0" creationId="{B5E496A6-DE5F-76F7-03E5-CE2204D44955}"/>
          </ac:spMkLst>
        </pc:spChg>
        <pc:spChg chg="mod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1" creationId="{28FAD31C-F796-5FC8-1268-95EC2B9EAF10}"/>
          </ac:spMkLst>
        </pc:spChg>
        <pc:spChg chg="mod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2" creationId="{339190CC-2B0A-79BE-E469-327A30007287}"/>
          </ac:spMkLst>
        </pc:spChg>
        <pc:spChg chg="mod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3" creationId="{E96BB53D-C62E-6B94-35F8-DFD791F4929D}"/>
          </ac:spMkLst>
        </pc:spChg>
        <pc:spChg chg="mod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4" creationId="{9700A89F-4F1F-20B8-A42A-A084BF9FC89A}"/>
          </ac:spMkLst>
        </pc:spChg>
        <pc:spChg chg="mod">
          <ac:chgData name="Karolina Guillen" userId="c1c08796-a0be-47c6-af52-5d31fd96ec50" providerId="ADAL" clId="{CC69E4F4-B866-429E-A5F6-E6DAA9D0C8C5}" dt="2025-05-07T15:20:34.701" v="400" actId="1036"/>
          <ac:spMkLst>
            <pc:docMk/>
            <pc:sldMk cId="3613962398" sldId="2147376763"/>
            <ac:spMk id="16" creationId="{975D5B3F-A23A-BDF4-B36D-C2A6ACD02A43}"/>
          </ac:spMkLst>
        </pc:spChg>
        <pc:spChg chg="add mod ord topLvl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8" creationId="{D53A4525-9AF6-2288-B6CB-A441476C6AE1}"/>
          </ac:spMkLst>
        </pc:spChg>
        <pc:spChg chg="add mod ord topLvl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19" creationId="{6CC9FF4C-B400-0A50-3DEF-7236088F3CB5}"/>
          </ac:spMkLst>
        </pc:spChg>
        <pc:spChg chg="add mod ord topLvl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20" creationId="{9AEA95D9-C2A7-2D38-3C7C-9A1468F00EB0}"/>
          </ac:spMkLst>
        </pc:spChg>
        <pc:spChg chg="add mod ord topLvl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21" creationId="{8A64B5D5-13C9-D5CC-BB8E-800DBFF78410}"/>
          </ac:spMkLst>
        </pc:spChg>
        <pc:spChg chg="add mod ord topLvl">
          <ac:chgData name="Karolina Guillen" userId="c1c08796-a0be-47c6-af52-5d31fd96ec50" providerId="ADAL" clId="{CC69E4F4-B866-429E-A5F6-E6DAA9D0C8C5}" dt="2025-05-07T15:35:54.823" v="853" actId="1035"/>
          <ac:spMkLst>
            <pc:docMk/>
            <pc:sldMk cId="3613962398" sldId="2147376763"/>
            <ac:spMk id="22" creationId="{EC502CB2-4F03-905E-77BF-F46BC53C8E7C}"/>
          </ac:spMkLst>
        </pc:spChg>
        <pc:spChg chg="add del mod">
          <ac:chgData name="Karolina Guillen" userId="c1c08796-a0be-47c6-af52-5d31fd96ec50" providerId="ADAL" clId="{CC69E4F4-B866-429E-A5F6-E6DAA9D0C8C5}" dt="2025-05-07T15:35:36.353" v="815" actId="478"/>
          <ac:spMkLst>
            <pc:docMk/>
            <pc:sldMk cId="3613962398" sldId="2147376763"/>
            <ac:spMk id="29" creationId="{15B6C12E-F233-4625-8CA6-753407FA12FC}"/>
          </ac:spMkLst>
        </pc:spChg>
        <pc:spChg chg="del mod">
          <ac:chgData name="Karolina Guillen" userId="c1c08796-a0be-47c6-af52-5d31fd96ec50" providerId="ADAL" clId="{CC69E4F4-B866-429E-A5F6-E6DAA9D0C8C5}" dt="2025-05-07T15:26:25.299" v="571" actId="478"/>
          <ac:spMkLst>
            <pc:docMk/>
            <pc:sldMk cId="3613962398" sldId="2147376763"/>
            <ac:spMk id="43" creationId="{700761F4-A321-1268-011D-6640A3E28AAF}"/>
          </ac:spMkLst>
        </pc:spChg>
        <pc:spChg chg="del mod">
          <ac:chgData name="Karolina Guillen" userId="c1c08796-a0be-47c6-af52-5d31fd96ec50" providerId="ADAL" clId="{CC69E4F4-B866-429E-A5F6-E6DAA9D0C8C5}" dt="2025-05-07T15:27:05.823" v="580" actId="478"/>
          <ac:spMkLst>
            <pc:docMk/>
            <pc:sldMk cId="3613962398" sldId="2147376763"/>
            <ac:spMk id="47" creationId="{2217401C-3011-6C32-D9DD-F3716B408B09}"/>
          </ac:spMkLst>
        </pc:spChg>
        <pc:spChg chg="del">
          <ac:chgData name="Karolina Guillen" userId="c1c08796-a0be-47c6-af52-5d31fd96ec50" providerId="ADAL" clId="{CC69E4F4-B866-429E-A5F6-E6DAA9D0C8C5}" dt="2025-05-07T15:15:37.366" v="164" actId="478"/>
          <ac:spMkLst>
            <pc:docMk/>
            <pc:sldMk cId="3613962398" sldId="2147376763"/>
            <ac:spMk id="50" creationId="{20CCDE6C-0494-8815-F635-05DDE98B1EF6}"/>
          </ac:spMkLst>
        </pc:spChg>
        <pc:spChg chg="del">
          <ac:chgData name="Karolina Guillen" userId="c1c08796-a0be-47c6-af52-5d31fd96ec50" providerId="ADAL" clId="{CC69E4F4-B866-429E-A5F6-E6DAA9D0C8C5}" dt="2025-05-07T15:15:37.366" v="164" actId="478"/>
          <ac:spMkLst>
            <pc:docMk/>
            <pc:sldMk cId="3613962398" sldId="2147376763"/>
            <ac:spMk id="52" creationId="{5B899F53-8FAA-FF3A-BBBA-1BC0089C12D5}"/>
          </ac:spMkLst>
        </pc:spChg>
        <pc:spChg chg="del">
          <ac:chgData name="Karolina Guillen" userId="c1c08796-a0be-47c6-af52-5d31fd96ec50" providerId="ADAL" clId="{CC69E4F4-B866-429E-A5F6-E6DAA9D0C8C5}" dt="2025-05-07T15:15:37.366" v="164" actId="478"/>
          <ac:spMkLst>
            <pc:docMk/>
            <pc:sldMk cId="3613962398" sldId="2147376763"/>
            <ac:spMk id="55" creationId="{205B58B3-8D2A-FEE5-0E48-5CB6127D8A8B}"/>
          </ac:spMkLst>
        </pc:spChg>
        <pc:spChg chg="del">
          <ac:chgData name="Karolina Guillen" userId="c1c08796-a0be-47c6-af52-5d31fd96ec50" providerId="ADAL" clId="{CC69E4F4-B866-429E-A5F6-E6DAA9D0C8C5}" dt="2025-05-07T15:15:37.366" v="164" actId="478"/>
          <ac:spMkLst>
            <pc:docMk/>
            <pc:sldMk cId="3613962398" sldId="2147376763"/>
            <ac:spMk id="57" creationId="{B6148250-F1B5-B37D-95C1-BF7E32DB52AA}"/>
          </ac:spMkLst>
        </pc:spChg>
        <pc:spChg chg="del">
          <ac:chgData name="Karolina Guillen" userId="c1c08796-a0be-47c6-af52-5d31fd96ec50" providerId="ADAL" clId="{CC69E4F4-B866-429E-A5F6-E6DAA9D0C8C5}" dt="2025-05-07T15:15:37.366" v="164" actId="478"/>
          <ac:spMkLst>
            <pc:docMk/>
            <pc:sldMk cId="3613962398" sldId="2147376763"/>
            <ac:spMk id="59" creationId="{DE2ECB09-F15F-3CE2-BD32-080C95CB2246}"/>
          </ac:spMkLst>
        </pc:spChg>
        <pc:spChg chg="del">
          <ac:chgData name="Karolina Guillen" userId="c1c08796-a0be-47c6-af52-5d31fd96ec50" providerId="ADAL" clId="{CC69E4F4-B866-429E-A5F6-E6DAA9D0C8C5}" dt="2025-05-07T15:15:55.156" v="166" actId="478"/>
          <ac:spMkLst>
            <pc:docMk/>
            <pc:sldMk cId="3613962398" sldId="2147376763"/>
            <ac:spMk id="64" creationId="{4E77D316-D919-5C98-C17D-D1056D3A0464}"/>
          </ac:spMkLst>
        </pc:spChg>
        <pc:spChg chg="del">
          <ac:chgData name="Karolina Guillen" userId="c1c08796-a0be-47c6-af52-5d31fd96ec50" providerId="ADAL" clId="{CC69E4F4-B866-429E-A5F6-E6DAA9D0C8C5}" dt="2025-05-07T15:15:51.369" v="165" actId="478"/>
          <ac:spMkLst>
            <pc:docMk/>
            <pc:sldMk cId="3613962398" sldId="2147376763"/>
            <ac:spMk id="65" creationId="{352E5DA2-55FA-AD64-D7FD-69AF83A1A7A8}"/>
          </ac:spMkLst>
        </pc:spChg>
        <pc:grpChg chg="add del mod">
          <ac:chgData name="Karolina Guillen" userId="c1c08796-a0be-47c6-af52-5d31fd96ec50" providerId="ADAL" clId="{CC69E4F4-B866-429E-A5F6-E6DAA9D0C8C5}" dt="2025-05-07T15:24:57.869" v="548" actId="165"/>
          <ac:grpSpMkLst>
            <pc:docMk/>
            <pc:sldMk cId="3613962398" sldId="2147376763"/>
            <ac:grpSpMk id="23" creationId="{131FCA2D-7CF6-6022-C8B6-524DCC96F429}"/>
          </ac:grpSpMkLst>
        </pc:grpChg>
        <pc:picChg chg="mod">
          <ac:chgData name="Karolina Guillen" userId="c1c08796-a0be-47c6-af52-5d31fd96ec50" providerId="ADAL" clId="{CC69E4F4-B866-429E-A5F6-E6DAA9D0C8C5}" dt="2025-05-07T15:29:13.726" v="693" actId="12788"/>
          <ac:picMkLst>
            <pc:docMk/>
            <pc:sldMk cId="3613962398" sldId="2147376763"/>
            <ac:picMk id="4" creationId="{EF626F79-A581-61A1-0856-CCEB488BE118}"/>
          </ac:picMkLst>
        </pc:picChg>
        <pc:picChg chg="mod">
          <ac:chgData name="Karolina Guillen" userId="c1c08796-a0be-47c6-af52-5d31fd96ec50" providerId="ADAL" clId="{CC69E4F4-B866-429E-A5F6-E6DAA9D0C8C5}" dt="2025-05-07T15:29:21.352" v="694" actId="12788"/>
          <ac:picMkLst>
            <pc:docMk/>
            <pc:sldMk cId="3613962398" sldId="2147376763"/>
            <ac:picMk id="7" creationId="{E4D53903-D6DD-3E1C-15C2-F97FA878A9C2}"/>
          </ac:picMkLst>
        </pc:picChg>
        <pc:picChg chg="mod">
          <ac:chgData name="Karolina Guillen" userId="c1c08796-a0be-47c6-af52-5d31fd96ec50" providerId="ADAL" clId="{CC69E4F4-B866-429E-A5F6-E6DAA9D0C8C5}" dt="2025-05-07T15:29:41.176" v="697" actId="12788"/>
          <ac:picMkLst>
            <pc:docMk/>
            <pc:sldMk cId="3613962398" sldId="2147376763"/>
            <ac:picMk id="8" creationId="{CC50CC9F-EB81-5365-12B9-30A420D78953}"/>
          </ac:picMkLst>
        </pc:picChg>
        <pc:picChg chg="mod">
          <ac:chgData name="Karolina Guillen" userId="c1c08796-a0be-47c6-af52-5d31fd96ec50" providerId="ADAL" clId="{CC69E4F4-B866-429E-A5F6-E6DAA9D0C8C5}" dt="2025-05-07T15:29:34.352" v="696" actId="12788"/>
          <ac:picMkLst>
            <pc:docMk/>
            <pc:sldMk cId="3613962398" sldId="2147376763"/>
            <ac:picMk id="15" creationId="{F4F65B4C-D43B-DCC5-356C-503DAD8AB2C6}"/>
          </ac:picMkLst>
        </pc:picChg>
        <pc:picChg chg="add mod">
          <ac:chgData name="Karolina Guillen" userId="c1c08796-a0be-47c6-af52-5d31fd96ec50" providerId="ADAL" clId="{CC69E4F4-B866-429E-A5F6-E6DAA9D0C8C5}" dt="2025-05-07T15:29:27.907" v="695" actId="12788"/>
          <ac:picMkLst>
            <pc:docMk/>
            <pc:sldMk cId="3613962398" sldId="2147376763"/>
            <ac:picMk id="17" creationId="{2B20C378-ADDA-B809-6FFD-26AA82913E18}"/>
          </ac:picMkLst>
        </pc:picChg>
        <pc:cxnChg chg="add del mod">
          <ac:chgData name="Karolina Guillen" userId="c1c08796-a0be-47c6-af52-5d31fd96ec50" providerId="ADAL" clId="{CC69E4F4-B866-429E-A5F6-E6DAA9D0C8C5}" dt="2025-05-07T15:35:40.296" v="816" actId="478"/>
          <ac:cxnSpMkLst>
            <pc:docMk/>
            <pc:sldMk cId="3613962398" sldId="2147376763"/>
            <ac:cxnSpMk id="25" creationId="{02E16B9C-01BE-C2F5-AB95-593A2C951B4B}"/>
          </ac:cxnSpMkLst>
        </pc:cxnChg>
      </pc:sldChg>
      <pc:sldChg chg="add">
        <pc:chgData name="Karolina Guillen" userId="c1c08796-a0be-47c6-af52-5d31fd96ec50" providerId="ADAL" clId="{CC69E4F4-B866-429E-A5F6-E6DAA9D0C8C5}" dt="2025-05-07T14:56:27.651" v="163" actId="2890"/>
        <pc:sldMkLst>
          <pc:docMk/>
          <pc:sldMk cId="2076627508" sldId="214737676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7FFE5E6D_47EAB320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7FF646DD_B83F3F44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741088185349415"/>
          <c:y val="3.6208453909385555E-2"/>
          <c:w val="0.5525891181465058"/>
          <c:h val="0.9275830921812289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9200-41C6-99BE-FA28B96CCF21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4327-4824-B138-FBAC1147CB38}"/>
              </c:ext>
            </c:extLst>
          </c:dPt>
          <c:dPt>
            <c:idx val="2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327-4824-B138-FBAC1147CB38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327-4824-B138-FBAC1147CB38}"/>
              </c:ext>
            </c:extLst>
          </c:dPt>
          <c:dPt>
            <c:idx val="4"/>
            <c:invertIfNegative val="0"/>
            <c:bubble3D val="0"/>
            <c:spPr>
              <a:solidFill>
                <a:srgbClr val="FFE6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27-4824-B138-FBAC1147CB38}"/>
              </c:ext>
            </c:extLst>
          </c:dPt>
          <c:dPt>
            <c:idx val="5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11E-4B1C-9477-97211D4CC5EE}"/>
              </c:ext>
            </c:extLst>
          </c:dPt>
          <c:dPt>
            <c:idx val="6"/>
            <c:invertIfNegative val="0"/>
            <c:bubble3D val="0"/>
            <c:spPr>
              <a:solidFill>
                <a:srgbClr val="FF6E3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210A-45BF-8CCF-0771EED624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Customer satisfaction, trust and loyalty</c:v>
                </c:pt>
                <c:pt idx="1">
                  <c:v>Effective marketing strategy</c:v>
                </c:pt>
                <c:pt idx="2">
                  <c:v>Strong brand identity</c:v>
                </c:pt>
                <c:pt idx="3">
                  <c:v>Emotional connection / brand resonance</c:v>
                </c:pt>
                <c:pt idx="4">
                  <c:v>Customer experience</c:v>
                </c:pt>
                <c:pt idx="5">
                  <c:v>Brand reputation and social responsibility</c:v>
                </c:pt>
                <c:pt idx="6">
                  <c:v>Unique value proposition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0.54</c:v>
                </c:pt>
                <c:pt idx="1">
                  <c:v>0.4</c:v>
                </c:pt>
                <c:pt idx="2">
                  <c:v>0.4</c:v>
                </c:pt>
                <c:pt idx="3">
                  <c:v>0.36</c:v>
                </c:pt>
                <c:pt idx="4">
                  <c:v>0.32</c:v>
                </c:pt>
                <c:pt idx="5">
                  <c:v>0.27</c:v>
                </c:pt>
                <c:pt idx="6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7-4824-B138-FBAC1147CB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938707440"/>
        <c:axId val="938711280"/>
      </c:barChart>
      <c:catAx>
        <c:axId val="938707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38711280"/>
        <c:crosses val="autoZero"/>
        <c:auto val="1"/>
        <c:lblAlgn val="ctr"/>
        <c:lblOffset val="100"/>
        <c:noMultiLvlLbl val="0"/>
      </c:catAx>
      <c:valAx>
        <c:axId val="938711280"/>
        <c:scaling>
          <c:orientation val="minMax"/>
          <c:max val="0.70000000000000007"/>
          <c:min val="0"/>
        </c:scaling>
        <c:delete val="1"/>
        <c:axPos val="t"/>
        <c:numFmt formatCode="0%" sourceLinked="1"/>
        <c:majorTickMark val="out"/>
        <c:minorTickMark val="none"/>
        <c:tickLblPos val="nextTo"/>
        <c:crossAx val="93870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4992404118433129E-2"/>
          <c:w val="0.99752445764721953"/>
          <c:h val="0.773513723471413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8B-4BBA-B9D6-7C19B11DD486}"/>
              </c:ext>
            </c:extLst>
          </c:dPt>
          <c:dPt>
            <c:idx val="1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38B-4BBA-B9D6-7C19B11DD4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TV</c:v>
                </c:pt>
                <c:pt idx="1">
                  <c:v>Cinema</c:v>
                </c:pt>
                <c:pt idx="2">
                  <c:v>Newspapers</c:v>
                </c:pt>
                <c:pt idx="3">
                  <c:v>Radio</c:v>
                </c:pt>
                <c:pt idx="4">
                  <c:v>Content Creators</c:v>
                </c:pt>
                <c:pt idx="5">
                  <c:v>OOH</c:v>
                </c:pt>
                <c:pt idx="6">
                  <c:v>Video Sharing Sites</c:v>
                </c:pt>
                <c:pt idx="7">
                  <c:v>Social Media</c:v>
                </c:pt>
                <c:pt idx="8">
                  <c:v>Podcasts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0.46</c:v>
                </c:pt>
                <c:pt idx="1">
                  <c:v>0.41</c:v>
                </c:pt>
                <c:pt idx="2">
                  <c:v>0.36</c:v>
                </c:pt>
                <c:pt idx="3">
                  <c:v>0.34</c:v>
                </c:pt>
                <c:pt idx="4">
                  <c:v>0.32</c:v>
                </c:pt>
                <c:pt idx="5">
                  <c:v>0.3</c:v>
                </c:pt>
                <c:pt idx="6">
                  <c:v>0.3</c:v>
                </c:pt>
                <c:pt idx="7">
                  <c:v>0.28999999999999998</c:v>
                </c:pt>
                <c:pt idx="8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8B-4BBA-B9D6-7C19B11DD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9342895"/>
        <c:axId val="1764756639"/>
      </c:barChart>
      <c:catAx>
        <c:axId val="259342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764756639"/>
        <c:crosses val="autoZero"/>
        <c:auto val="1"/>
        <c:lblAlgn val="ctr"/>
        <c:lblOffset val="100"/>
        <c:noMultiLvlLbl val="0"/>
      </c:catAx>
      <c:valAx>
        <c:axId val="1764756639"/>
        <c:scaling>
          <c:orientation val="minMax"/>
          <c:max val="0.5"/>
          <c:min val="0.2"/>
        </c:scaling>
        <c:delete val="1"/>
        <c:axPos val="l"/>
        <c:numFmt formatCode="0%" sourceLinked="1"/>
        <c:majorTickMark val="out"/>
        <c:minorTickMark val="none"/>
        <c:tickLblPos val="nextTo"/>
        <c:crossAx val="25934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1D964-5C89-4092-AAE7-F7A700001504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5B6B9E-384F-42DE-A23F-1A1623837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74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7AADBD-70E4-4513-A844-E5DF5EA68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998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42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242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491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23DC1-0FBE-9C29-9C7E-6BDC35C2B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C1AF18-1E65-C667-7234-AD0A8DB6B3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68106F-D2BE-D9DF-AB48-9400DF8AA7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CF55C-601E-EC0C-4F18-E7A984B3A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8895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DCED4-227C-0B09-95FD-2EFE5C353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155CCD-005C-E3D5-2EF8-D42E7BD221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41733E-593E-63D4-358F-77D551ABEB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E8014-1212-8C98-96D6-445E275965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28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DC5A39-9615-4EA5-AD81-2B3B06F13EE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286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518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AD8B63-C8C7-40AD-826D-2370E81A9CC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533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76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5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605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02E7-FCC1-97AA-D917-0BD2D65C4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159750-1DB3-2DFF-B5D2-81B70F955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C8A8C-8E4E-8306-9187-960587FA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AF90-785C-20FE-DE34-FB6C675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E0035-8980-4982-8F32-DD510712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1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694F-6627-D471-7D89-34263C2F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FB929-B869-2813-B7EA-74DDD052E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EA110-F739-2441-596A-B01B460E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1EAAC-ABC3-99BF-C67F-B4D3D5C1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FE48-20C4-9E69-CE90-941C57A2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746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88DF-72EB-0F09-454C-F0DA3461D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548C0-FD91-6EC2-D45D-27AA07830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81B89-E8FE-B6D6-5E5A-3E4CCA7F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C0927-1887-7FDE-017B-09A62DF3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4408C-1967-EAD5-D770-499ADFFB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908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ABC35-D3DA-9CA9-3FA3-636CE69BD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6E23-B150-688E-D36B-0C1817FD1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05AB3-82C4-7268-AC2C-482226FD5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976EC-CD97-CB4F-8DC9-7DBC29ED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4A4B4-80A3-3042-4439-7DE92BFC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EC8AB-8F60-CC5F-BA2E-B2F7C30B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798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57EA9-9C9D-50F7-9994-A0B176906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4C38E-3A3C-30CE-0132-1E7E4D0BE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64243-3921-1FE1-58E2-DB6698F8C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79C6E-6052-2C10-F05E-1C4DAA743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9E299-9487-9270-C899-D1EC668499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55B5B-7C2D-0AF8-D566-CE48491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1B494-E6ED-09BA-FD5D-67518EDFF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3BF132-CC17-4E72-CEBC-F1D7723A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816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6EE5-F609-D9EC-3516-EA92CCAB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D2AD9-935F-3B60-6CFD-ADADCCC7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EBC2B4-419B-1B9F-E3B8-4179CB95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0349C3-D17B-940C-0518-2B5E4CD0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49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4080E-F580-347F-182C-92382471D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07DCA-9086-7500-47DC-54EEF19E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45124-CDF5-F73C-C0C3-648701E1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700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A72D-174A-5DA6-931D-87B0E1E3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EC27-A514-20A0-E980-AF326D172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7FF02-DE0D-090D-385A-079B850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74F20-0EC7-04F9-B7D3-4E07363E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2C837-8A74-4CF5-0CBC-687E61EE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69B6B-9C03-E08E-A7C6-7B77A07A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3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71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38BC4-A5AC-B673-D377-881DB669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8BAE2-6A30-ADE7-7C48-B6406A9C7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EC221-D229-496C-2B57-FDC5ABF2B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C2E9B-2355-25D9-8835-04D69C8D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1B01A-7D09-4FF3-0ECC-F724AA56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8AE5DC-D770-B097-2F4E-4E020A2F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053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1985-7DA5-AA8E-4167-BD56A5EA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F0791-7FAC-9143-F305-A614A7D94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032B-8C53-A891-CF40-C5BBB063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3ED-7CA8-C939-9280-48245DEF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EB348-4E35-D86F-5128-FD44B39D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55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A19D2-FDED-3302-3608-0DE3A12BA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1DE74-724F-E090-62FE-102070C30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6FC4B-C67C-5F67-4EFD-F8B513A5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60EFB-6FE2-B2FB-D2CD-1603D69C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60280-5620-C73A-341E-67768C07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2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1558C-23F7-4BCF-87F6-D04C4B3EFE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8B909-C1EE-422E-9F54-F566BF8722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C5DC6B-8573-4A2B-B34A-C935BA84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F9A68-9BB2-4087-ADE5-76242F713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0C154-8DC3-432D-8518-224E120CB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673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D04D-4DEA-4F56-BE60-1D4CDCE70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525EE-932B-47F9-B33F-17A011691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0F940D-1D1C-40D3-9299-B8771D11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837E1-D019-4F6A-B337-A859F4186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397CE-2A64-43D6-93E6-4392BBCD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3497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3CF7-7F5D-4402-BAD3-53F32FEA8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91FE3-38DE-489C-A2D6-0BD4E1077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44088-DD26-48E8-B53C-82DEA4E94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219F3-FA4C-4F04-BE10-50474AA7E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2D283-2D6D-4EC9-BFF9-35ED2D6D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46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C2F86-F1EB-4933-91B2-CFFD2E33E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4A943-237B-4507-B569-658467C2D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1B77E-3938-407A-80B5-FD07E1F7E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8A219-34E2-4E72-9E66-71C5C6045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DC09B3-1B42-49BD-BBEF-D4FD521B0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5CC296-CACA-49AA-83FD-254C38B6C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510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560C1-1DFF-4E12-BF63-5584CE5A1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44383-5965-4FB0-B52D-3235256B8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E3864-FC3E-4A68-B59D-10614ED31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E1DE61-D96E-4F6C-9F0B-44C29647F8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074EE0-760F-479D-979F-C4DEE8082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6E766A-84A3-47AC-9A97-D34917A99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978663-ED71-4B31-9D70-F3498E9FE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AC225F-90E6-4441-BD89-C59398A4D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21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3E55D-2FE6-4BD2-B7EF-22E0CC095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FC6821-98C2-4B56-80F3-69D0CABC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44432B-F4C2-4F61-B275-92D753481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59543-9313-409C-9099-54DC44632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A8FA0-52F6-42A4-88AA-C3CD7773D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828F88-7616-470F-BBDC-D21F2BFD9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DAE636-E601-48B7-A69B-74F0146D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6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18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0FC35-1973-4A39-B513-53E456B8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76FA4-AB8D-429C-A4AC-908E4676E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C35B-E8EF-4064-B8CE-B3CE09A01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9F134-4E51-4ADA-893D-BD77DFA08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BEC4B0-915B-4D8C-9837-802F89F78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A753A-E2A0-473E-8D86-035967D4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932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91827-ECB6-4C8A-93D8-C8D3151B8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9E9371-84B2-4AD1-B517-85BC1DB444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A27A5-E0EE-4FD2-A62E-7DA1BDA28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DB386E-CF90-4931-9414-D4E9F5F0C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5EE38-D8DB-41B7-A177-47813BD3A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F3188-6020-4478-83FE-F2CF9EE16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417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BE682-6CC9-49A8-A095-3EAF8D7F5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F7C7CF-940C-4CB3-84BB-E682E0A5B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D0018-09F5-4C3C-BB09-3C320CB8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D1420-4020-42B6-8A58-912F53A5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F0B58-AD18-4486-8AFB-290CFBF5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086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C26082-5AC7-4050-AE6E-B3EAE2F2E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80268-FDDD-411D-BE9C-188F3EB6E3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021A4-12E7-49A3-863B-BE2A66AEA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84B0AA-C871-44F3-A46C-3263B449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ABF10-92F7-46A8-BE45-300A8F7CB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004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6176723" y="0"/>
            <a:ext cx="6015277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9" name="Picture 18" descr="Logo&#10;&#10;Description automatically generated with medium confidence">
            <a:extLst>
              <a:ext uri="{FF2B5EF4-FFF2-40B4-BE49-F238E27FC236}">
                <a16:creationId xmlns:a16="http://schemas.microsoft.com/office/drawing/2014/main" id="{73675C42-201E-4C63-A839-40455D5457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08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pic>
        <p:nvPicPr>
          <p:cNvPr id="14" name="Picture 13" descr="Logo&#10;&#10;Description automatically generated with medium confidence">
            <a:extLst>
              <a:ext uri="{FF2B5EF4-FFF2-40B4-BE49-F238E27FC236}">
                <a16:creationId xmlns:a16="http://schemas.microsoft.com/office/drawing/2014/main" id="{75BB585C-EC61-43F1-BD9D-EF637B312C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0609" y="5689601"/>
            <a:ext cx="2270009" cy="90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837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V2"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672CB73-B7D0-4B5C-B373-6B80D38E06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8050" y="3199443"/>
            <a:ext cx="3975495" cy="1803400"/>
          </a:xfrm>
        </p:spPr>
        <p:txBody>
          <a:bodyPr/>
          <a:lstStyle>
            <a:lvl1pPr>
              <a:lnSpc>
                <a:spcPct val="100000"/>
              </a:lnSpc>
              <a:defRPr sz="375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</a:t>
            </a:r>
            <a:br>
              <a:rPr lang="en-US"/>
            </a:br>
            <a:r>
              <a:rPr lang="en-US"/>
              <a:t>second title line</a:t>
            </a:r>
            <a:br>
              <a:rPr lang="en-US"/>
            </a:br>
            <a:r>
              <a:rPr lang="en-US"/>
              <a:t>third line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79B80E8-461F-4DCB-ACB0-9B2E25BDBF5F}"/>
              </a:ext>
            </a:extLst>
          </p:cNvPr>
          <p:cNvSpPr/>
          <p:nvPr/>
        </p:nvSpPr>
        <p:spPr>
          <a:xfrm>
            <a:off x="2783605" y="-13657"/>
            <a:ext cx="2085301" cy="1536683"/>
          </a:xfrm>
          <a:custGeom>
            <a:avLst/>
            <a:gdLst>
              <a:gd name="connsiteX0" fmla="*/ 1510748 w 2015520"/>
              <a:gd name="connsiteY0" fmla="*/ 0 h 1536683"/>
              <a:gd name="connsiteX1" fmla="*/ 2015520 w 2015520"/>
              <a:gd name="connsiteY1" fmla="*/ 0 h 1536683"/>
              <a:gd name="connsiteX2" fmla="*/ 2015520 w 2015520"/>
              <a:gd name="connsiteY2" fmla="*/ 1536683 h 1536683"/>
              <a:gd name="connsiteX3" fmla="*/ 0 w 2015520"/>
              <a:gd name="connsiteY3" fmla="*/ 634770 h 1536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15520" h="1536683">
                <a:moveTo>
                  <a:pt x="1510748" y="0"/>
                </a:moveTo>
                <a:lnTo>
                  <a:pt x="2015520" y="0"/>
                </a:lnTo>
                <a:lnTo>
                  <a:pt x="2015520" y="1536683"/>
                </a:lnTo>
                <a:lnTo>
                  <a:pt x="0" y="634770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5302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sz="180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1EB64D6-155D-4985-AC55-BA92A00A6493}"/>
              </a:ext>
            </a:extLst>
          </p:cNvPr>
          <p:cNvSpPr>
            <a:spLocks noGrp="1"/>
          </p:cNvSpPr>
          <p:nvPr userDrawn="1">
            <p:ph type="pic" sz="quarter" idx="13"/>
          </p:nvPr>
        </p:nvSpPr>
        <p:spPr>
          <a:xfrm>
            <a:off x="4864318" y="0"/>
            <a:ext cx="7327683" cy="6858000"/>
          </a:xfrm>
        </p:spPr>
        <p:txBody>
          <a:bodyPr anchor="ctr"/>
          <a:lstStyle>
            <a:lvl1pPr marL="0" indent="0" algn="ctr">
              <a:buNone/>
              <a:defRPr>
                <a:highlight>
                  <a:srgbClr val="FFFF00"/>
                </a:highlight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40AF7A32-2B20-4C16-BCAE-4141FBBD7522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88050" y="2785750"/>
            <a:ext cx="1909268" cy="3159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GB"/>
              <a:t>DATE GOES HERE</a:t>
            </a:r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8F192F2-B546-4826-B294-F211C3519C59}"/>
              </a:ext>
            </a:extLst>
          </p:cNvPr>
          <p:cNvGrpSpPr/>
          <p:nvPr userDrawn="1"/>
        </p:nvGrpSpPr>
        <p:grpSpPr>
          <a:xfrm>
            <a:off x="530696" y="5689601"/>
            <a:ext cx="2180462" cy="904633"/>
            <a:chOff x="2777007" y="5689600"/>
            <a:chExt cx="2107496" cy="904633"/>
          </a:xfrm>
        </p:grpSpPr>
        <p:pic>
          <p:nvPicPr>
            <p:cNvPr id="15" name="Picture 14" descr="Logo&#10;&#10;Description automatically generated with medium confidence">
              <a:extLst>
                <a:ext uri="{FF2B5EF4-FFF2-40B4-BE49-F238E27FC236}">
                  <a16:creationId xmlns:a16="http://schemas.microsoft.com/office/drawing/2014/main" id="{83FD563D-15A4-4249-8A4F-D144B04BF9A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77185" y="5689600"/>
              <a:ext cx="907318" cy="904633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6E623F0-2880-418B-B1FC-A7527A707898}"/>
                </a:ext>
              </a:extLst>
            </p:cNvPr>
            <p:cNvGrpSpPr/>
            <p:nvPr userDrawn="1"/>
          </p:nvGrpSpPr>
          <p:grpSpPr>
            <a:xfrm>
              <a:off x="2777007" y="5866153"/>
              <a:ext cx="1179028" cy="522582"/>
              <a:chOff x="2378209" y="5233339"/>
              <a:chExt cx="1179028" cy="522582"/>
            </a:xfrm>
            <a:solidFill>
              <a:schemeClr val="bg2"/>
            </a:solidFill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D80F0B0-7D2E-427E-A8EE-F1A24FDE178F}"/>
                  </a:ext>
                </a:extLst>
              </p:cNvPr>
              <p:cNvSpPr/>
              <p:nvPr/>
            </p:nvSpPr>
            <p:spPr>
              <a:xfrm>
                <a:off x="3170424" y="5236541"/>
                <a:ext cx="386813" cy="516178"/>
              </a:xfrm>
              <a:custGeom>
                <a:avLst/>
                <a:gdLst>
                  <a:gd name="connsiteX0" fmla="*/ 0 w 386813"/>
                  <a:gd name="connsiteY0" fmla="*/ 0 h 516178"/>
                  <a:gd name="connsiteX1" fmla="*/ 206856 w 386813"/>
                  <a:gd name="connsiteY1" fmla="*/ 0 h 516178"/>
                  <a:gd name="connsiteX2" fmla="*/ 284346 w 386813"/>
                  <a:gd name="connsiteY2" fmla="*/ 11528 h 516178"/>
                  <a:gd name="connsiteX3" fmla="*/ 334299 w 386813"/>
                  <a:gd name="connsiteY3" fmla="*/ 41627 h 516178"/>
                  <a:gd name="connsiteX4" fmla="*/ 361197 w 386813"/>
                  <a:gd name="connsiteY4" fmla="*/ 84535 h 516178"/>
                  <a:gd name="connsiteX5" fmla="*/ 369522 w 386813"/>
                  <a:gd name="connsiteY5" fmla="*/ 133207 h 516178"/>
                  <a:gd name="connsiteX6" fmla="*/ 362478 w 386813"/>
                  <a:gd name="connsiteY6" fmla="*/ 172913 h 516178"/>
                  <a:gd name="connsiteX7" fmla="*/ 341984 w 386813"/>
                  <a:gd name="connsiteY7" fmla="*/ 206215 h 516178"/>
                  <a:gd name="connsiteX8" fmla="*/ 309963 w 386813"/>
                  <a:gd name="connsiteY8" fmla="*/ 230551 h 516178"/>
                  <a:gd name="connsiteX9" fmla="*/ 268976 w 386813"/>
                  <a:gd name="connsiteY9" fmla="*/ 243359 h 516178"/>
                  <a:gd name="connsiteX10" fmla="*/ 270257 w 386813"/>
                  <a:gd name="connsiteY10" fmla="*/ 244640 h 516178"/>
                  <a:gd name="connsiteX11" fmla="*/ 293953 w 386813"/>
                  <a:gd name="connsiteY11" fmla="*/ 249123 h 516178"/>
                  <a:gd name="connsiteX12" fmla="*/ 333659 w 386813"/>
                  <a:gd name="connsiteY12" fmla="*/ 268336 h 516178"/>
                  <a:gd name="connsiteX13" fmla="*/ 370803 w 386813"/>
                  <a:gd name="connsiteY13" fmla="*/ 307401 h 516178"/>
                  <a:gd name="connsiteX14" fmla="*/ 386814 w 386813"/>
                  <a:gd name="connsiteY14" fmla="*/ 371443 h 516178"/>
                  <a:gd name="connsiteX15" fmla="*/ 374005 w 386813"/>
                  <a:gd name="connsiteY15" fmla="*/ 433564 h 516178"/>
                  <a:gd name="connsiteX16" fmla="*/ 337501 w 386813"/>
                  <a:gd name="connsiteY16" fmla="*/ 479034 h 516178"/>
                  <a:gd name="connsiteX17" fmla="*/ 280504 w 386813"/>
                  <a:gd name="connsiteY17" fmla="*/ 506572 h 516178"/>
                  <a:gd name="connsiteX18" fmla="*/ 206856 w 386813"/>
                  <a:gd name="connsiteY18" fmla="*/ 516178 h 516178"/>
                  <a:gd name="connsiteX19" fmla="*/ 0 w 386813"/>
                  <a:gd name="connsiteY19" fmla="*/ 516178 h 516178"/>
                  <a:gd name="connsiteX20" fmla="*/ 0 w 386813"/>
                  <a:gd name="connsiteY20" fmla="*/ 0 h 516178"/>
                  <a:gd name="connsiteX21" fmla="*/ 206215 w 386813"/>
                  <a:gd name="connsiteY21" fmla="*/ 234394 h 516178"/>
                  <a:gd name="connsiteX22" fmla="*/ 304840 w 386813"/>
                  <a:gd name="connsiteY22" fmla="*/ 204934 h 516178"/>
                  <a:gd name="connsiteX23" fmla="*/ 337501 w 386813"/>
                  <a:gd name="connsiteY23" fmla="*/ 128084 h 516178"/>
                  <a:gd name="connsiteX24" fmla="*/ 326614 w 386813"/>
                  <a:gd name="connsiteY24" fmla="*/ 80693 h 516178"/>
                  <a:gd name="connsiteX25" fmla="*/ 297795 w 386813"/>
                  <a:gd name="connsiteY25" fmla="*/ 49312 h 516178"/>
                  <a:gd name="connsiteX26" fmla="*/ 256168 w 386813"/>
                  <a:gd name="connsiteY26" fmla="*/ 32021 h 516178"/>
                  <a:gd name="connsiteX27" fmla="*/ 206856 w 386813"/>
                  <a:gd name="connsiteY27" fmla="*/ 26898 h 516178"/>
                  <a:gd name="connsiteX28" fmla="*/ 32021 w 386813"/>
                  <a:gd name="connsiteY28" fmla="*/ 26898 h 516178"/>
                  <a:gd name="connsiteX29" fmla="*/ 32021 w 386813"/>
                  <a:gd name="connsiteY29" fmla="*/ 233753 h 516178"/>
                  <a:gd name="connsiteX30" fmla="*/ 206215 w 386813"/>
                  <a:gd name="connsiteY30" fmla="*/ 233753 h 516178"/>
                  <a:gd name="connsiteX31" fmla="*/ 206215 w 386813"/>
                  <a:gd name="connsiteY31" fmla="*/ 488640 h 516178"/>
                  <a:gd name="connsiteX32" fmla="*/ 315087 w 386813"/>
                  <a:gd name="connsiteY32" fmla="*/ 459181 h 516178"/>
                  <a:gd name="connsiteX33" fmla="*/ 354793 w 386813"/>
                  <a:gd name="connsiteY33" fmla="*/ 371443 h 516178"/>
                  <a:gd name="connsiteX34" fmla="*/ 341344 w 386813"/>
                  <a:gd name="connsiteY34" fmla="*/ 317008 h 516178"/>
                  <a:gd name="connsiteX35" fmla="*/ 306121 w 386813"/>
                  <a:gd name="connsiteY35" fmla="*/ 283065 h 516178"/>
                  <a:gd name="connsiteX36" fmla="*/ 258089 w 386813"/>
                  <a:gd name="connsiteY36" fmla="*/ 265774 h 516178"/>
                  <a:gd name="connsiteX37" fmla="*/ 206215 w 386813"/>
                  <a:gd name="connsiteY37" fmla="*/ 261291 h 516178"/>
                  <a:gd name="connsiteX38" fmla="*/ 31381 w 386813"/>
                  <a:gd name="connsiteY38" fmla="*/ 261291 h 516178"/>
                  <a:gd name="connsiteX39" fmla="*/ 31381 w 386813"/>
                  <a:gd name="connsiteY39" fmla="*/ 488640 h 516178"/>
                  <a:gd name="connsiteX40" fmla="*/ 206215 w 386813"/>
                  <a:gd name="connsiteY40" fmla="*/ 488640 h 516178"/>
                  <a:gd name="connsiteX41" fmla="*/ 206215 w 386813"/>
                  <a:gd name="connsiteY41" fmla="*/ 488640 h 516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386813" h="516178">
                    <a:moveTo>
                      <a:pt x="0" y="0"/>
                    </a:moveTo>
                    <a:lnTo>
                      <a:pt x="206856" y="0"/>
                    </a:lnTo>
                    <a:cubicBezTo>
                      <a:pt x="237596" y="0"/>
                      <a:pt x="263213" y="3843"/>
                      <a:pt x="284346" y="11528"/>
                    </a:cubicBezTo>
                    <a:cubicBezTo>
                      <a:pt x="304840" y="19213"/>
                      <a:pt x="321491" y="29459"/>
                      <a:pt x="334299" y="41627"/>
                    </a:cubicBezTo>
                    <a:cubicBezTo>
                      <a:pt x="347108" y="54436"/>
                      <a:pt x="356074" y="68525"/>
                      <a:pt x="361197" y="84535"/>
                    </a:cubicBezTo>
                    <a:cubicBezTo>
                      <a:pt x="366961" y="100546"/>
                      <a:pt x="369522" y="117197"/>
                      <a:pt x="369522" y="133207"/>
                    </a:cubicBezTo>
                    <a:cubicBezTo>
                      <a:pt x="369522" y="147296"/>
                      <a:pt x="366961" y="160745"/>
                      <a:pt x="362478" y="172913"/>
                    </a:cubicBezTo>
                    <a:cubicBezTo>
                      <a:pt x="357354" y="185722"/>
                      <a:pt x="350950" y="196609"/>
                      <a:pt x="341984" y="206215"/>
                    </a:cubicBezTo>
                    <a:cubicBezTo>
                      <a:pt x="333018" y="215821"/>
                      <a:pt x="322131" y="224147"/>
                      <a:pt x="309963" y="230551"/>
                    </a:cubicBezTo>
                    <a:cubicBezTo>
                      <a:pt x="297795" y="236955"/>
                      <a:pt x="284346" y="241438"/>
                      <a:pt x="268976" y="243359"/>
                    </a:cubicBezTo>
                    <a:lnTo>
                      <a:pt x="270257" y="244640"/>
                    </a:lnTo>
                    <a:cubicBezTo>
                      <a:pt x="273459" y="244000"/>
                      <a:pt x="281785" y="245921"/>
                      <a:pt x="293953" y="249123"/>
                    </a:cubicBezTo>
                    <a:cubicBezTo>
                      <a:pt x="306761" y="252325"/>
                      <a:pt x="319570" y="258729"/>
                      <a:pt x="333659" y="268336"/>
                    </a:cubicBezTo>
                    <a:cubicBezTo>
                      <a:pt x="347108" y="277942"/>
                      <a:pt x="359916" y="290750"/>
                      <a:pt x="370803" y="307401"/>
                    </a:cubicBezTo>
                    <a:cubicBezTo>
                      <a:pt x="381690" y="324052"/>
                      <a:pt x="386814" y="345186"/>
                      <a:pt x="386814" y="371443"/>
                    </a:cubicBezTo>
                    <a:cubicBezTo>
                      <a:pt x="386814" y="395139"/>
                      <a:pt x="382331" y="415632"/>
                      <a:pt x="374005" y="433564"/>
                    </a:cubicBezTo>
                    <a:cubicBezTo>
                      <a:pt x="365039" y="451496"/>
                      <a:pt x="352871" y="466225"/>
                      <a:pt x="337501" y="479034"/>
                    </a:cubicBezTo>
                    <a:cubicBezTo>
                      <a:pt x="322131" y="491842"/>
                      <a:pt x="302919" y="500808"/>
                      <a:pt x="280504" y="506572"/>
                    </a:cubicBezTo>
                    <a:cubicBezTo>
                      <a:pt x="258089" y="512976"/>
                      <a:pt x="233753" y="516178"/>
                      <a:pt x="206856" y="516178"/>
                    </a:cubicBezTo>
                    <a:lnTo>
                      <a:pt x="0" y="516178"/>
                    </a:lnTo>
                    <a:lnTo>
                      <a:pt x="0" y="0"/>
                    </a:lnTo>
                    <a:close/>
                    <a:moveTo>
                      <a:pt x="206215" y="234394"/>
                    </a:moveTo>
                    <a:cubicBezTo>
                      <a:pt x="250404" y="234394"/>
                      <a:pt x="283066" y="224787"/>
                      <a:pt x="304840" y="204934"/>
                    </a:cubicBezTo>
                    <a:cubicBezTo>
                      <a:pt x="326614" y="185081"/>
                      <a:pt x="337501" y="159464"/>
                      <a:pt x="337501" y="128084"/>
                    </a:cubicBezTo>
                    <a:cubicBezTo>
                      <a:pt x="337501" y="109512"/>
                      <a:pt x="333659" y="93501"/>
                      <a:pt x="326614" y="80693"/>
                    </a:cubicBezTo>
                    <a:cubicBezTo>
                      <a:pt x="319570" y="67884"/>
                      <a:pt x="309963" y="57638"/>
                      <a:pt x="297795" y="49312"/>
                    </a:cubicBezTo>
                    <a:cubicBezTo>
                      <a:pt x="285627" y="41627"/>
                      <a:pt x="272179" y="35863"/>
                      <a:pt x="256168" y="32021"/>
                    </a:cubicBezTo>
                    <a:cubicBezTo>
                      <a:pt x="240798" y="28819"/>
                      <a:pt x="224147" y="26898"/>
                      <a:pt x="206856" y="26898"/>
                    </a:cubicBezTo>
                    <a:lnTo>
                      <a:pt x="32021" y="26898"/>
                    </a:lnTo>
                    <a:lnTo>
                      <a:pt x="32021" y="233753"/>
                    </a:lnTo>
                    <a:lnTo>
                      <a:pt x="206215" y="233753"/>
                    </a:lnTo>
                    <a:close/>
                    <a:moveTo>
                      <a:pt x="206215" y="488640"/>
                    </a:moveTo>
                    <a:cubicBezTo>
                      <a:pt x="252325" y="488640"/>
                      <a:pt x="288829" y="479034"/>
                      <a:pt x="315087" y="459181"/>
                    </a:cubicBezTo>
                    <a:cubicBezTo>
                      <a:pt x="341344" y="439328"/>
                      <a:pt x="354793" y="410509"/>
                      <a:pt x="354793" y="371443"/>
                    </a:cubicBezTo>
                    <a:cubicBezTo>
                      <a:pt x="354793" y="349029"/>
                      <a:pt x="350310" y="331097"/>
                      <a:pt x="341344" y="317008"/>
                    </a:cubicBezTo>
                    <a:cubicBezTo>
                      <a:pt x="332378" y="302918"/>
                      <a:pt x="320210" y="291391"/>
                      <a:pt x="306121" y="283065"/>
                    </a:cubicBezTo>
                    <a:cubicBezTo>
                      <a:pt x="292032" y="274740"/>
                      <a:pt x="276021" y="268976"/>
                      <a:pt x="258089" y="265774"/>
                    </a:cubicBezTo>
                    <a:cubicBezTo>
                      <a:pt x="240158" y="262572"/>
                      <a:pt x="223507" y="261291"/>
                      <a:pt x="206215" y="261291"/>
                    </a:cubicBezTo>
                    <a:lnTo>
                      <a:pt x="31381" y="261291"/>
                    </a:lnTo>
                    <a:lnTo>
                      <a:pt x="31381" y="488640"/>
                    </a:lnTo>
                    <a:lnTo>
                      <a:pt x="206215" y="488640"/>
                    </a:lnTo>
                    <a:lnTo>
                      <a:pt x="206215" y="488640"/>
                    </a:lnTo>
                    <a:close/>
                  </a:path>
                </a:pathLst>
              </a:custGeom>
              <a:grpFill/>
              <a:ln w="7373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4C8656D2-0BCD-4D9E-8F00-7780B7131796}"/>
                  </a:ext>
                </a:extLst>
              </p:cNvPr>
              <p:cNvSpPr/>
              <p:nvPr/>
            </p:nvSpPr>
            <p:spPr>
              <a:xfrm>
                <a:off x="2378209" y="5233339"/>
                <a:ext cx="455979" cy="522582"/>
              </a:xfrm>
              <a:custGeom>
                <a:avLst/>
                <a:gdLst>
                  <a:gd name="connsiteX0" fmla="*/ 258089 w 455979"/>
                  <a:gd name="connsiteY0" fmla="*/ 522582 h 522582"/>
                  <a:gd name="connsiteX1" fmla="*/ 210058 w 455979"/>
                  <a:gd name="connsiteY1" fmla="*/ 522582 h 522582"/>
                  <a:gd name="connsiteX2" fmla="*/ 0 w 455979"/>
                  <a:gd name="connsiteY2" fmla="*/ 0 h 522582"/>
                  <a:gd name="connsiteX3" fmla="*/ 44829 w 455979"/>
                  <a:gd name="connsiteY3" fmla="*/ 0 h 522582"/>
                  <a:gd name="connsiteX4" fmla="*/ 233753 w 455979"/>
                  <a:gd name="connsiteY4" fmla="*/ 478393 h 522582"/>
                  <a:gd name="connsiteX5" fmla="*/ 235675 w 455979"/>
                  <a:gd name="connsiteY5" fmla="*/ 478393 h 522582"/>
                  <a:gd name="connsiteX6" fmla="*/ 413071 w 455979"/>
                  <a:gd name="connsiteY6" fmla="*/ 0 h 522582"/>
                  <a:gd name="connsiteX7" fmla="*/ 455979 w 455979"/>
                  <a:gd name="connsiteY7" fmla="*/ 0 h 522582"/>
                  <a:gd name="connsiteX8" fmla="*/ 258089 w 455979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979" h="522582">
                    <a:moveTo>
                      <a:pt x="258089" y="522582"/>
                    </a:moveTo>
                    <a:lnTo>
                      <a:pt x="210058" y="522582"/>
                    </a:lnTo>
                    <a:lnTo>
                      <a:pt x="0" y="0"/>
                    </a:lnTo>
                    <a:lnTo>
                      <a:pt x="44829" y="0"/>
                    </a:lnTo>
                    <a:lnTo>
                      <a:pt x="233753" y="478393"/>
                    </a:lnTo>
                    <a:lnTo>
                      <a:pt x="235675" y="478393"/>
                    </a:lnTo>
                    <a:lnTo>
                      <a:pt x="413071" y="0"/>
                    </a:lnTo>
                    <a:lnTo>
                      <a:pt x="455979" y="0"/>
                    </a:lnTo>
                    <a:lnTo>
                      <a:pt x="25808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C5135115-035E-4731-A0DD-DB53C55C4BEB}"/>
                  </a:ext>
                </a:extLst>
              </p:cNvPr>
              <p:cNvSpPr/>
              <p:nvPr/>
            </p:nvSpPr>
            <p:spPr>
              <a:xfrm>
                <a:off x="2693936" y="5233339"/>
                <a:ext cx="455338" cy="522582"/>
              </a:xfrm>
              <a:custGeom>
                <a:avLst/>
                <a:gdLst>
                  <a:gd name="connsiteX0" fmla="*/ 455339 w 455338"/>
                  <a:gd name="connsiteY0" fmla="*/ 522582 h 522582"/>
                  <a:gd name="connsiteX1" fmla="*/ 412430 w 455338"/>
                  <a:gd name="connsiteY1" fmla="*/ 522582 h 522582"/>
                  <a:gd name="connsiteX2" fmla="*/ 235675 w 455338"/>
                  <a:gd name="connsiteY2" fmla="*/ 44829 h 522582"/>
                  <a:gd name="connsiteX3" fmla="*/ 233753 w 455338"/>
                  <a:gd name="connsiteY3" fmla="*/ 44829 h 522582"/>
                  <a:gd name="connsiteX4" fmla="*/ 44829 w 455338"/>
                  <a:gd name="connsiteY4" fmla="*/ 522582 h 522582"/>
                  <a:gd name="connsiteX5" fmla="*/ 0 w 455338"/>
                  <a:gd name="connsiteY5" fmla="*/ 522582 h 522582"/>
                  <a:gd name="connsiteX6" fmla="*/ 210698 w 455338"/>
                  <a:gd name="connsiteY6" fmla="*/ 0 h 522582"/>
                  <a:gd name="connsiteX7" fmla="*/ 258730 w 455338"/>
                  <a:gd name="connsiteY7" fmla="*/ 0 h 522582"/>
                  <a:gd name="connsiteX8" fmla="*/ 455339 w 455338"/>
                  <a:gd name="connsiteY8" fmla="*/ 522582 h 522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5338" h="522582">
                    <a:moveTo>
                      <a:pt x="455339" y="522582"/>
                    </a:moveTo>
                    <a:lnTo>
                      <a:pt x="412430" y="522582"/>
                    </a:lnTo>
                    <a:lnTo>
                      <a:pt x="235675" y="44829"/>
                    </a:lnTo>
                    <a:lnTo>
                      <a:pt x="233753" y="44829"/>
                    </a:lnTo>
                    <a:lnTo>
                      <a:pt x="44829" y="522582"/>
                    </a:lnTo>
                    <a:lnTo>
                      <a:pt x="0" y="522582"/>
                    </a:lnTo>
                    <a:lnTo>
                      <a:pt x="210698" y="0"/>
                    </a:lnTo>
                    <a:lnTo>
                      <a:pt x="258730" y="0"/>
                    </a:lnTo>
                    <a:lnTo>
                      <a:pt x="455339" y="522582"/>
                    </a:lnTo>
                    <a:close/>
                  </a:path>
                </a:pathLst>
              </a:custGeom>
              <a:grpFill/>
              <a:ln w="6384" cap="flat">
                <a:solidFill>
                  <a:schemeClr val="bg2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31CED2B-ADE8-4C17-A013-0B7D47F71F36}"/>
                  </a:ext>
                </a:extLst>
              </p:cNvPr>
              <p:cNvSpPr/>
              <p:nvPr userDrawn="1"/>
            </p:nvSpPr>
            <p:spPr>
              <a:xfrm>
                <a:off x="2877096" y="5532415"/>
                <a:ext cx="109511" cy="96703"/>
              </a:xfrm>
              <a:custGeom>
                <a:avLst/>
                <a:gdLst>
                  <a:gd name="connsiteX0" fmla="*/ 0 w 109511"/>
                  <a:gd name="connsiteY0" fmla="*/ 0 h 96703"/>
                  <a:gd name="connsiteX1" fmla="*/ 109512 w 109511"/>
                  <a:gd name="connsiteY1" fmla="*/ 48031 h 96703"/>
                  <a:gd name="connsiteX2" fmla="*/ 0 w 109511"/>
                  <a:gd name="connsiteY2" fmla="*/ 96703 h 96703"/>
                  <a:gd name="connsiteX3" fmla="*/ 0 w 109511"/>
                  <a:gd name="connsiteY3" fmla="*/ 0 h 967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511" h="96703">
                    <a:moveTo>
                      <a:pt x="0" y="0"/>
                    </a:moveTo>
                    <a:lnTo>
                      <a:pt x="109512" y="48031"/>
                    </a:lnTo>
                    <a:lnTo>
                      <a:pt x="0" y="96703"/>
                    </a:lnTo>
                    <a:cubicBezTo>
                      <a:pt x="0" y="96703"/>
                      <a:pt x="0" y="640"/>
                      <a:pt x="0" y="0"/>
                    </a:cubicBezTo>
                  </a:path>
                </a:pathLst>
              </a:custGeom>
              <a:solidFill>
                <a:schemeClr val="accent2"/>
              </a:solidFill>
              <a:ln w="63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323688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7CB3BB-D2B4-4FB4-B5E7-76E935F5B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853C-0ABA-4CA4-8950-F4B459562918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AD340-DF42-A777-BB3B-322EEC90A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1138D-1CD8-52BB-0E8E-4C9D7EA6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51D08-DDE8-452F-A6DB-13AECC51B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8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60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95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32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6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73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14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A766-55E6-489B-9F87-9CA196D9A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5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hf hdr="0" ftr="0" dt="0"/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BF392C-7A41-5889-768F-073A3BE2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EBB68-875D-F9A7-10CE-B3CAF28DA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63BC3-0628-A054-19EB-B89E5C3C0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B8BBCF-CFF3-4032-90A3-928442E84C23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C4A29-AE22-1604-0BE1-652CD5E528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C6BCE-5499-DEBE-05D3-9F9498A58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10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A2F88D-4F1B-48C5-A5A7-1AA7BC8B4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5D413-CED7-4771-BEC5-57AE46424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59EFD-93B9-4791-9E52-A9D2C2646A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36EC-4B61-4D85-A4C7-5E9EAAEF2D6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2243B-BAFE-4E9F-8105-29AA1FFA59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B40BE-9360-42A9-ADF9-26C86A556C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48730-F1A6-499A-98D0-D92FC93DEE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03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44DC67-6DB7-4F5D-A26D-2E4937C55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585" y="457201"/>
            <a:ext cx="10972802" cy="5899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AD199-1DC0-4D3D-9CDE-E6FF5F89D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585" y="1270621"/>
            <a:ext cx="10972802" cy="496792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2A25F-7DCA-489E-AE91-407134B72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3" y="6356369"/>
            <a:ext cx="4114799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EF800-22AA-44EE-B007-4A56DC793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39202" y="63563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034A4-E40F-4E23-A773-AC1BBA02D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10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</p:sldLayoutIdLst>
  <p:hf hdr="0" ftr="0" dt="0"/>
  <p:txStyles>
    <p:titleStyle>
      <a:lvl1pPr algn="l" defTabSz="944056" rtl="0" eaLnBrk="1" latinLnBrk="0" hangingPunct="1">
        <a:lnSpc>
          <a:spcPct val="100000"/>
        </a:lnSpc>
        <a:spcBef>
          <a:spcPct val="0"/>
        </a:spcBef>
        <a:buNone/>
        <a:defRPr sz="3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014" indent="-236014" algn="l" defTabSz="944056" rtl="0" eaLnBrk="1" latinLnBrk="0" hangingPunct="1">
        <a:lnSpc>
          <a:spcPts val="1500"/>
        </a:lnSpc>
        <a:spcBef>
          <a:spcPts val="1033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1pPr>
      <a:lvl2pPr marL="708042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2pPr>
      <a:lvl3pPr marL="118007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3pPr>
      <a:lvl4pPr marL="1652100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4pPr>
      <a:lvl5pPr marL="2124127" indent="-236014" algn="l" defTabSz="944056" rtl="0" eaLnBrk="1" latinLnBrk="0" hangingPunct="1">
        <a:lnSpc>
          <a:spcPts val="1500"/>
        </a:lnSpc>
        <a:spcBef>
          <a:spcPts val="516"/>
        </a:spcBef>
        <a:spcAft>
          <a:spcPts val="1549"/>
        </a:spcAft>
        <a:buFont typeface="Arial" panose="020B0604020202020204" pitchFamily="34" charset="0"/>
        <a:buChar char="•"/>
        <a:defRPr sz="1420" kern="1200">
          <a:solidFill>
            <a:schemeClr val="tx1"/>
          </a:solidFill>
          <a:latin typeface="Helvetica-Light" panose="020B0400000000000000" pitchFamily="34" charset="0"/>
          <a:ea typeface="+mn-ea"/>
          <a:cs typeface="+mn-cs"/>
        </a:defRPr>
      </a:lvl5pPr>
      <a:lvl6pPr marL="2596155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3068183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540211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4012240" indent="-236014" algn="l" defTabSz="944056" rtl="0" eaLnBrk="1" latinLnBrk="0" hangingPunct="1">
        <a:lnSpc>
          <a:spcPct val="90000"/>
        </a:lnSpc>
        <a:spcBef>
          <a:spcPts val="516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1pPr>
      <a:lvl2pPr marL="472028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2pPr>
      <a:lvl3pPr marL="94405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16084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4pPr>
      <a:lvl5pPr marL="1888113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5pPr>
      <a:lvl6pPr marL="2360141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6pPr>
      <a:lvl7pPr marL="2832170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7pPr>
      <a:lvl8pPr marL="3304197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8pPr>
      <a:lvl9pPr marL="3776226" algn="l" defTabSz="944056" rtl="0" eaLnBrk="1" latinLnBrk="0" hangingPunct="1">
        <a:defRPr sz="18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">
          <p15:clr>
            <a:srgbClr val="F26B43"/>
          </p15:clr>
        </p15:guide>
        <p15:guide id="2" pos="256">
          <p15:clr>
            <a:srgbClr val="F26B43"/>
          </p15:clr>
        </p15:guide>
        <p15:guide id="3" pos="7192">
          <p15:clr>
            <a:srgbClr val="F26B43"/>
          </p15:clr>
        </p15:guide>
        <p15:guide id="4" orient="horz" pos="4032">
          <p15:clr>
            <a:srgbClr val="F26B43"/>
          </p15:clr>
        </p15:guide>
        <p15:guide id="5" pos="3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hyperlink" Target="https://thevab.com/insight/laugh-cry-share-buy?utm_source=qotw-what-does-brand-mean&amp;utm_medium=vab-insights&amp;utm_campaign=" TargetMode="External"/><Relationship Id="rId12" Type="http://schemas.openxmlformats.org/officeDocument/2006/relationships/hyperlink" Target="https://thevab.com/insight/breaking-through?utm_source=qotw-what-does-brand-mean&amp;utm_medium=vab-insights&amp;utm_campaign=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7.png"/><Relationship Id="rId11" Type="http://schemas.openxmlformats.org/officeDocument/2006/relationships/hyperlink" Target="https://thevab.com/insight/power-of-premium-video?utm_source=qotw-what-does-brand-mean&amp;utm_medium=vab-insights&amp;utm_campaign=" TargetMode="External"/><Relationship Id="rId5" Type="http://schemas.openxmlformats.org/officeDocument/2006/relationships/image" Target="../media/image26.png"/><Relationship Id="rId15" Type="http://schemas.openxmlformats.org/officeDocument/2006/relationships/image" Target="../media/image31.png"/><Relationship Id="rId10" Type="http://schemas.openxmlformats.org/officeDocument/2006/relationships/image" Target="../media/image29.png"/><Relationship Id="rId4" Type="http://schemas.openxmlformats.org/officeDocument/2006/relationships/hyperlink" Target="https://thevab.com/insight/pursuit-of-happyness?utm_source=qotw-what-does-brand-mean&amp;utm_medium=vab-insights&amp;utm_campaign=" TargetMode="External"/><Relationship Id="rId9" Type="http://schemas.openxmlformats.org/officeDocument/2006/relationships/hyperlink" Target="https://thevab.com/insight/best-in-show?utm_source=qotw-what-does-brand-mean&amp;utm_medium=vab-insights&amp;utm_campaign=" TargetMode="External"/><Relationship Id="rId14" Type="http://schemas.openxmlformats.org/officeDocument/2006/relationships/hyperlink" Target="https://thevab.com/insight/20-cinema-trends?utm_source=qotw-what-does-brand-mean&amp;utm_medium=vab-insights&amp;utm_campaign=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FE36B7-3031-7F4B-AAE5-77DACD8C439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8289" y="8485"/>
            <a:ext cx="10308630" cy="6001790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1DB6AF-7105-1F2D-DF4E-D4A53A1D60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516" y="5876673"/>
            <a:ext cx="1982242" cy="6277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ADE3C-179E-5C94-82BC-12A46004E110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41BC2-D3FE-41AE-21B8-B140DB0CB0A6}"/>
              </a:ext>
            </a:extLst>
          </p:cNvPr>
          <p:cNvSpPr txBox="1"/>
          <p:nvPr/>
        </p:nvSpPr>
        <p:spPr>
          <a:xfrm>
            <a:off x="413297" y="1783800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May 9, 2025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8EE4F0-5B73-4A9E-38E5-6FEB108CDC45}"/>
              </a:ext>
            </a:extLst>
          </p:cNvPr>
          <p:cNvCxnSpPr/>
          <p:nvPr/>
        </p:nvCxnSpPr>
        <p:spPr>
          <a:xfrm>
            <a:off x="508924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329FF23-0C22-D717-E43B-783F5D24885B}"/>
              </a:ext>
            </a:extLst>
          </p:cNvPr>
          <p:cNvSpPr txBox="1"/>
          <p:nvPr/>
        </p:nvSpPr>
        <p:spPr>
          <a:xfrm>
            <a:off x="390040" y="3951856"/>
            <a:ext cx="69621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>
                <a:solidFill>
                  <a:srgbClr val="ED3C8D"/>
                </a:solidFill>
                <a:latin typeface="Helvetica" pitchFamily="2" charset="0"/>
              </a:rPr>
              <a:t>What does ‘brand’ mean and how does it drive growth for my business? </a:t>
            </a:r>
            <a:endParaRPr kumimoji="0" lang="en-US" sz="30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8E2B86-CD9E-E1FE-A820-26308DE81D59}"/>
              </a:ext>
            </a:extLst>
          </p:cNvPr>
          <p:cNvSpPr txBox="1"/>
          <p:nvPr/>
        </p:nvSpPr>
        <p:spPr>
          <a:xfrm>
            <a:off x="2356439" y="4829020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B0F70-4C0D-8528-1D3B-83012FEF05FC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41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DDCEB-4836-E08F-3956-D8A335024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16A7F4D-04D1-296F-98E4-B01FFA5E90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E928CC8-DF19-BD2F-E36A-95DC070D4E46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D2AAAA7-38F4-4C1D-9F47-7C8F9679547E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DB0D5B1-C6F4-DCF6-18F1-66AC45937344}"/>
              </a:ext>
            </a:extLst>
          </p:cNvPr>
          <p:cNvSpPr/>
          <p:nvPr/>
        </p:nvSpPr>
        <p:spPr>
          <a:xfrm>
            <a:off x="114201" y="379551"/>
            <a:ext cx="11801474" cy="892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learn more about premium video’s ability to strengthen </a:t>
            </a:r>
            <a:r>
              <a:rPr lang="en-US" sz="2601" b="1">
                <a:solidFill>
                  <a:srgbClr val="1B1464"/>
                </a:solidFill>
                <a:latin typeface="Helvetica" pitchFamily="2" charset="0"/>
              </a:rPr>
              <a:t>both ‘brand’ and ‘performance,’ download these VAB reports</a:t>
            </a:r>
            <a:endParaRPr kumimoji="0" lang="en-US" sz="2601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B55B70B-F34F-975D-D2BD-ED344EF4317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26852" y="9581"/>
            <a:ext cx="965148" cy="561919"/>
          </a:xfrm>
          <a:prstGeom prst="rect">
            <a:avLst/>
          </a:prstGeom>
        </p:spPr>
      </p:pic>
      <p:pic>
        <p:nvPicPr>
          <p:cNvPr id="5" name="Picture 4">
            <a:hlinkClick r:id="rId4"/>
            <a:extLst>
              <a:ext uri="{FF2B5EF4-FFF2-40B4-BE49-F238E27FC236}">
                <a16:creationId xmlns:a16="http://schemas.microsoft.com/office/drawing/2014/main" id="{711A6EEF-11A0-54AD-DBDB-6AA3203D22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6342" y="3892474"/>
            <a:ext cx="3705142" cy="208414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solidFill>
              <a:srgbClr val="1B1464"/>
            </a:solidFill>
          </a:ln>
        </p:spPr>
      </p:pic>
      <p:sp>
        <p:nvSpPr>
          <p:cNvPr id="4" name="Rectangle 3">
            <a:hlinkClick r:id="rId7"/>
            <a:extLst>
              <a:ext uri="{FF2B5EF4-FFF2-40B4-BE49-F238E27FC236}">
                <a16:creationId xmlns:a16="http://schemas.microsoft.com/office/drawing/2014/main" id="{709F3CEA-C21E-0815-73A7-9BBD9663FA0A}"/>
              </a:ext>
            </a:extLst>
          </p:cNvPr>
          <p:cNvSpPr/>
          <p:nvPr/>
        </p:nvSpPr>
        <p:spPr>
          <a:xfrm>
            <a:off x="270497" y="3892474"/>
            <a:ext cx="3705142" cy="2075489"/>
          </a:xfrm>
          <a:prstGeom prst="rect">
            <a:avLst/>
          </a:prstGeom>
          <a:blipFill>
            <a:blip r:embed="rId8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b="1">
              <a:latin typeface="Helvetica" panose="020B0403020202020204" pitchFamily="34" charset="0"/>
            </a:endParaRPr>
          </a:p>
        </p:txBody>
      </p:sp>
      <p:sp>
        <p:nvSpPr>
          <p:cNvPr id="9" name="Rectangle 8">
            <a:hlinkClick r:id="rId9"/>
            <a:extLst>
              <a:ext uri="{FF2B5EF4-FFF2-40B4-BE49-F238E27FC236}">
                <a16:creationId xmlns:a16="http://schemas.microsoft.com/office/drawing/2014/main" id="{84727972-0F98-AC0C-D080-6376A3AD95F4}"/>
              </a:ext>
            </a:extLst>
          </p:cNvPr>
          <p:cNvSpPr/>
          <p:nvPr/>
        </p:nvSpPr>
        <p:spPr>
          <a:xfrm>
            <a:off x="276324" y="1460635"/>
            <a:ext cx="3699315" cy="2084142"/>
          </a:xfrm>
          <a:prstGeom prst="rect">
            <a:avLst/>
          </a:prstGeom>
          <a:blipFill>
            <a:blip r:embed="rId10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b="1">
              <a:latin typeface="Helvetica" panose="020B0403020202020204" pitchFamily="34" charset="0"/>
            </a:endParaRPr>
          </a:p>
          <a:p>
            <a:pPr algn="ctr"/>
            <a:endParaRPr lang="en-US" b="1">
              <a:latin typeface="Helvetica" panose="020B0403020202020204" pitchFamily="34" charset="0"/>
            </a:endParaRPr>
          </a:p>
        </p:txBody>
      </p:sp>
      <p:sp>
        <p:nvSpPr>
          <p:cNvPr id="10" name="Rectangle 9">
            <a:hlinkClick r:id="rId11"/>
            <a:extLst>
              <a:ext uri="{FF2B5EF4-FFF2-40B4-BE49-F238E27FC236}">
                <a16:creationId xmlns:a16="http://schemas.microsoft.com/office/drawing/2014/main" id="{F46E89D3-52F9-20B3-34F3-C12EDCBB1761}"/>
              </a:ext>
            </a:extLst>
          </p:cNvPr>
          <p:cNvSpPr/>
          <p:nvPr/>
        </p:nvSpPr>
        <p:spPr>
          <a:xfrm>
            <a:off x="4246342" y="1483579"/>
            <a:ext cx="3699315" cy="2075489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b="1">
              <a:latin typeface="Helvetica" panose="020B0403020202020204" pitchFamily="34" charset="0"/>
            </a:endParaRPr>
          </a:p>
          <a:p>
            <a:pPr algn="ctr"/>
            <a:endParaRPr lang="en-US" b="1">
              <a:latin typeface="Helvetica" panose="020B0403020202020204" pitchFamily="34" charset="0"/>
            </a:endParaRPr>
          </a:p>
        </p:txBody>
      </p:sp>
      <p:sp>
        <p:nvSpPr>
          <p:cNvPr id="3" name="Rectangle 2">
            <a:hlinkClick r:id="rId12"/>
            <a:extLst>
              <a:ext uri="{FF2B5EF4-FFF2-40B4-BE49-F238E27FC236}">
                <a16:creationId xmlns:a16="http://schemas.microsoft.com/office/drawing/2014/main" id="{FC6AA5F4-DE3F-C036-0E4B-652D8A226882}"/>
              </a:ext>
            </a:extLst>
          </p:cNvPr>
          <p:cNvSpPr/>
          <p:nvPr/>
        </p:nvSpPr>
        <p:spPr>
          <a:xfrm>
            <a:off x="8216360" y="1474926"/>
            <a:ext cx="3699315" cy="2084142"/>
          </a:xfrm>
          <a:prstGeom prst="rect">
            <a:avLst/>
          </a:prstGeom>
          <a:blipFill>
            <a:blip r:embed="rId13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b="1">
              <a:latin typeface="Helvetica" panose="020B0403020202020204" pitchFamily="34" charset="0"/>
            </a:endParaRPr>
          </a:p>
        </p:txBody>
      </p:sp>
      <p:pic>
        <p:nvPicPr>
          <p:cNvPr id="7" name="Picture 6">
            <a:hlinkClick r:id="rId14"/>
            <a:extLst>
              <a:ext uri="{FF2B5EF4-FFF2-40B4-BE49-F238E27FC236}">
                <a16:creationId xmlns:a16="http://schemas.microsoft.com/office/drawing/2014/main" id="{58299A2F-09D3-E55C-279E-F8B9415BFCE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216359" y="3883163"/>
            <a:ext cx="3699315" cy="2080865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solidFill>
              <a:srgbClr val="1B1464"/>
            </a:solidFill>
          </a:ln>
        </p:spPr>
      </p:pic>
    </p:spTree>
    <p:extLst>
      <p:ext uri="{BB962C8B-B14F-4D97-AF65-F5344CB8AC3E}">
        <p14:creationId xmlns:p14="http://schemas.microsoft.com/office/powerpoint/2010/main" val="151306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4BDD49C-DAA9-A39D-0369-101FD1932EB3}"/>
              </a:ext>
            </a:extLst>
          </p:cNvPr>
          <p:cNvSpPr/>
          <p:nvPr/>
        </p:nvSpPr>
        <p:spPr>
          <a:xfrm>
            <a:off x="2898" y="-4807"/>
            <a:ext cx="6096000" cy="6869150"/>
          </a:xfrm>
          <a:prstGeom prst="rect">
            <a:avLst/>
          </a:prstGeom>
          <a:solidFill>
            <a:srgbClr val="00C0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3B0A9E-6A44-B8FB-96A9-7C3824E585F7}"/>
              </a:ext>
            </a:extLst>
          </p:cNvPr>
          <p:cNvSpPr/>
          <p:nvPr/>
        </p:nvSpPr>
        <p:spPr>
          <a:xfrm>
            <a:off x="379965" y="2851550"/>
            <a:ext cx="53064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Key Marketer Takeaways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FDF992-E3E9-95F7-7748-025246C4B8F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789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898F7-A5FB-E49A-D5D6-52988FE21568}"/>
              </a:ext>
            </a:extLst>
          </p:cNvPr>
          <p:cNvSpPr txBox="1">
            <a:spLocks/>
          </p:cNvSpPr>
          <p:nvPr/>
        </p:nvSpPr>
        <p:spPr>
          <a:xfrm>
            <a:off x="503714" y="657881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D46158-52AF-B099-C3C0-55DB3D84474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8AD3524-C379-7BF7-7598-7006ABC29109}"/>
              </a:ext>
            </a:extLst>
          </p:cNvPr>
          <p:cNvSpPr/>
          <p:nvPr/>
        </p:nvSpPr>
        <p:spPr>
          <a:xfrm>
            <a:off x="6203925" y="1432679"/>
            <a:ext cx="5732971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Helvetica" panose="020B0604020202020204" pitchFamily="34" charset="0"/>
              </a:rPr>
              <a:t>Marketers see brand not just as identity, but as a strategic asset that drives awareness, shapes perception and fuels</a:t>
            </a:r>
            <a:r>
              <a:rPr lang="en-US">
                <a:solidFill>
                  <a:srgbClr val="1F1A62"/>
                </a:solidFill>
                <a:latin typeface="Helvetica" panose="020B0604020202020204" pitchFamily="2" charset="0"/>
                <a:cs typeface="Helvetica" panose="020B0604020202020204" pitchFamily="34" charset="0"/>
              </a:rPr>
              <a:t> sales and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Helvetica" panose="020B0604020202020204" pitchFamily="34" charset="0"/>
              </a:rPr>
              <a:t> customer retention, which makes it foundational to business growth</a:t>
            </a:r>
            <a:endParaRPr lang="en-US">
              <a:solidFill>
                <a:srgbClr val="1F1A62"/>
              </a:solidFill>
              <a:latin typeface="Helvetica" panose="020B0604020202020204" pitchFamily="2" charset="0"/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endParaRPr lang="en-US">
              <a:solidFill>
                <a:srgbClr val="1F1A62"/>
              </a:solidFill>
              <a:latin typeface="Helvetica" panose="020B0604020202020204" pitchFamily="2" charset="0"/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Helvetica" panose="020B0604020202020204" pitchFamily="34" charset="0"/>
              </a:rPr>
              <a:t>Marketers rank customer trust and loyalty as the most vital elements of brand success, making genuine, audience-aligned messaging a top priority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endParaRPr lang="en-US">
              <a:solidFill>
                <a:srgbClr val="1F1A62"/>
              </a:solidFill>
              <a:latin typeface="Helvetica" panose="020B0604020202020204" pitchFamily="2" charset="0"/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Helvetica" panose="020B0604020202020204" pitchFamily="34" charset="0"/>
              </a:rPr>
              <a:t>As the most trusted platform among consumers, premium video plays a unique role in enhancing brand reputation and delivering stronger awareness and credibility to customer prospects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BD459AB-49AA-CC4B-94FF-8EDADF5385B0}"/>
              </a:ext>
            </a:extLst>
          </p:cNvPr>
          <p:cNvSpPr/>
          <p:nvPr/>
        </p:nvSpPr>
        <p:spPr>
          <a:xfrm>
            <a:off x="6164316" y="245787"/>
            <a:ext cx="6006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 "/>
                <a:ea typeface="+mn-ea"/>
                <a:cs typeface="+mn-cs"/>
              </a:rPr>
              <a:t>‘Brand’ is a strategic asset that drives performance</a:t>
            </a:r>
          </a:p>
        </p:txBody>
      </p:sp>
    </p:spTree>
    <p:extLst>
      <p:ext uri="{BB962C8B-B14F-4D97-AF65-F5344CB8AC3E}">
        <p14:creationId xmlns:p14="http://schemas.microsoft.com/office/powerpoint/2010/main" val="2635420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D6428-DB2F-2721-829C-5F703778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908E5B1-302E-4836-187D-4044EDA17DA5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1AD407-8C50-FCB3-0868-4B42FC26C841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0E59AC-15A6-582E-897C-079DABD3DD6B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44A0A-11BC-768C-E091-89E31F029FC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CD3448E-FCC5-D1E6-5191-EEE54611230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F1B29F-CF58-6940-3571-42F612CDE04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EA71FE1-6989-64CF-3B0A-C2C0A521E1B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4E2D92-50EB-E0F3-9AE4-57FED12EE351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1478597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icon&#10;&#10;Description automatically generated">
            <a:extLst>
              <a:ext uri="{FF2B5EF4-FFF2-40B4-BE49-F238E27FC236}">
                <a16:creationId xmlns:a16="http://schemas.microsoft.com/office/drawing/2014/main" id="{5190D5A6-3810-E78A-A51F-E6CD8E7DB70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0" y="0"/>
            <a:ext cx="5081282" cy="6858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CBDB492-9443-3D4A-8E9D-B3CECB95DCD7}"/>
              </a:ext>
            </a:extLst>
          </p:cNvPr>
          <p:cNvSpPr/>
          <p:nvPr/>
        </p:nvSpPr>
        <p:spPr>
          <a:xfrm>
            <a:off x="5084100" y="384724"/>
            <a:ext cx="69005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Custom Study Methodology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926955-E076-456A-B756-31BCB511CA21}"/>
              </a:ext>
            </a:extLst>
          </p:cNvPr>
          <p:cNvSpPr txBox="1"/>
          <p:nvPr/>
        </p:nvSpPr>
        <p:spPr>
          <a:xfrm>
            <a:off x="5291494" y="1162911"/>
            <a:ext cx="6768528" cy="42165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VAB commissioned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Advertiser Perceptions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 to conduct an online survey between January-February 2025. </a:t>
            </a:r>
          </a:p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The results are based on 200 U.S. brand marketer respondents from Advertiser Perceptions’ survey panel with a wide range of annual total advertising budgets ($10K - $250 MM+) across a variety of market sectors (e.g., CPG, retail, financial, auto, food / B2B, technology, entertainment, etc.)</a:t>
            </a:r>
          </a:p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Respondent Qualifications:</a:t>
            </a:r>
          </a:p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  <a:p>
            <a:pPr marL="742950" marR="0" lvl="1" indent="-28575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Brand marketer decision maker involved in influencing or executing video advertising</a:t>
            </a:r>
          </a:p>
          <a:p>
            <a:pPr marL="285750" marR="0" lvl="0" indent="-28575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  <a:p>
            <a:pPr marL="742950" marR="0" lvl="1" indent="-28575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National / Regional sales focus</a:t>
            </a:r>
          </a:p>
          <a:p>
            <a:pPr marL="285750" marR="0" lvl="0" indent="-28575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  <a:p>
            <a:pPr marL="742950" marR="0" lvl="1" indent="-28575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/>
                <a:ea typeface="+mn-ea"/>
                <a:cs typeface="+mn-cs"/>
              </a:rPr>
              <a:t>Mix of job titles (junior, mid, senior level)</a:t>
            </a:r>
          </a:p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 Light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C7F92F-8E8E-F518-526C-D6232FD356D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97778" y="430860"/>
            <a:ext cx="1389856" cy="3903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60C051-32B7-05B0-2CF9-EEBDE7122C4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5450BD-5E3B-F6EB-BB13-DE8042890C0A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B5A973-AD7D-8860-F202-00A64729FBBD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172673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C4C8C-78E5-AEFA-CB51-AFEF57DB7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erson holding a tablet&#10;&#10;AI-generated content may be incorrect.">
            <a:extLst>
              <a:ext uri="{FF2B5EF4-FFF2-40B4-BE49-F238E27FC236}">
                <a16:creationId xmlns:a16="http://schemas.microsoft.com/office/drawing/2014/main" id="{2D8F3CC9-9EC8-BF39-ACE0-C4D1D4E499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5" r="14502"/>
          <a:stretch/>
        </p:blipFill>
        <p:spPr>
          <a:xfrm>
            <a:off x="-1" y="0"/>
            <a:ext cx="4343993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23E7F0-1740-F193-5397-EACD5D2B362E}"/>
              </a:ext>
            </a:extLst>
          </p:cNvPr>
          <p:cNvSpPr txBox="1"/>
          <p:nvPr/>
        </p:nvSpPr>
        <p:spPr>
          <a:xfrm>
            <a:off x="4365511" y="385793"/>
            <a:ext cx="78049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‘</a:t>
            </a:r>
            <a:r>
              <a:rPr lang="en-US" sz="2600" b="1">
                <a:solidFill>
                  <a:srgbClr val="ED3C8D"/>
                </a:solidFill>
                <a:latin typeface="Helvetica" panose="020B0604020202020204" pitchFamily="2" charset="0"/>
              </a:rPr>
              <a:t>B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rand’ includes image, perception, reputation and trust which all combine to </a:t>
            </a:r>
            <a:r>
              <a:rPr kumimoji="0" lang="en-US" sz="26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fuel performance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0BB3E4-A444-3BC9-626C-21FAD39D70A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B7D2384-EA25-C922-CD9E-2086FCD48DD0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564C3BD-5166-AB40-C28A-8BCFE5562F3F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03D57D-D559-5407-3BCC-4FF932B13AB1}"/>
              </a:ext>
            </a:extLst>
          </p:cNvPr>
          <p:cNvSpPr txBox="1"/>
          <p:nvPr/>
        </p:nvSpPr>
        <p:spPr>
          <a:xfrm>
            <a:off x="4429757" y="1496861"/>
            <a:ext cx="754407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In an industry that’s seemingly always discussing what the right balance </a:t>
            </a: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is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between brand vs. performance, we thought we’d take a step back and define what ‘brand’ truly means to marketers.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Therefore, in partnership with Advertiser Perceptions, we asked </a:t>
            </a:r>
            <a:r>
              <a:rPr kumimoji="0" lang="en-US" sz="16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200 marketers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4"/>
              </a:buBlip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What does ‘brand’ mean to you in the context of your company’s products or services?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4"/>
              </a:buBlip>
              <a:tabLst/>
              <a:defRPr/>
            </a:pPr>
            <a:endParaRPr kumimoji="0" lang="en-US" sz="16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4"/>
              </a:buBlip>
              <a:tabLst/>
              <a:defRPr/>
            </a:pPr>
            <a:r>
              <a:rPr lang="en-US" sz="1600" b="1" i="1">
                <a:solidFill>
                  <a:srgbClr val="1B1464"/>
                </a:solidFill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H</a:t>
            </a: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ow does ‘brand’ contribute to your company’s overall growth strategy?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4"/>
              </a:buBlip>
              <a:tabLst/>
              <a:defRPr/>
            </a:pPr>
            <a:endParaRPr kumimoji="0" lang="en-US" sz="16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4"/>
              </a:buBlip>
              <a:tabLst/>
              <a:defRPr/>
            </a:pPr>
            <a:r>
              <a:rPr lang="en-US" sz="1600" b="1" i="1">
                <a:solidFill>
                  <a:srgbClr val="1B1464"/>
                </a:solidFill>
                <a:latin typeface="Helvetica" panose="020B0604020202020204" pitchFamily="34" charset="0"/>
                <a:ea typeface="Aptos" panose="020B0004020202020204" pitchFamily="34" charset="0"/>
                <a:cs typeface="Helvetica" panose="020B0604020202020204" pitchFamily="34" charset="0"/>
              </a:rPr>
              <a:t>What are the factors that contribute to the success of a brand?</a:t>
            </a:r>
            <a:endParaRPr kumimoji="0" lang="en-US" sz="1600" b="1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Aptos" panose="020B0004020202020204" pitchFamily="34" charset="0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key takeaway was clear based on marketers’ own words to these questions: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Brand </a:t>
            </a:r>
            <a:r>
              <a:rPr lang="en-US" sz="3200" b="1" i="1" u="sng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</a:t>
            </a:r>
            <a:r>
              <a:rPr lang="en-US" sz="32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Performance</a:t>
            </a:r>
            <a:endParaRPr lang="en-US" sz="3200">
              <a:solidFill>
                <a:srgbClr val="ED3C8D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1C1DC4-A206-1021-B50F-EBB68DA8FC7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589299" y="6074950"/>
            <a:ext cx="1389856" cy="39034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291CD2F-0878-8AD9-8F0D-AC49E1F99078}"/>
              </a:ext>
            </a:extLst>
          </p:cNvPr>
          <p:cNvSpPr txBox="1"/>
          <p:nvPr/>
        </p:nvSpPr>
        <p:spPr>
          <a:xfrm>
            <a:off x="4429757" y="6291391"/>
            <a:ext cx="52297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Calibri" panose="020F0502020204030204" pitchFamily="34" charset="0"/>
              </a:rPr>
              <a:t>Note: see appendix for full details on methodology behind the custom survey</a:t>
            </a:r>
          </a:p>
        </p:txBody>
      </p:sp>
    </p:spTree>
    <p:extLst>
      <p:ext uri="{BB962C8B-B14F-4D97-AF65-F5344CB8AC3E}">
        <p14:creationId xmlns:p14="http://schemas.microsoft.com/office/powerpoint/2010/main" val="1463474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14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1E2D1E-B258-02AD-287D-E7D2B6E72A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58581" y="1"/>
            <a:ext cx="2833418" cy="164989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F70E0CE-3823-5B82-EAE9-B9347DC14863}"/>
              </a:ext>
            </a:extLst>
          </p:cNvPr>
          <p:cNvSpPr txBox="1"/>
          <p:nvPr/>
        </p:nvSpPr>
        <p:spPr>
          <a:xfrm>
            <a:off x="126265" y="255260"/>
            <a:ext cx="10144571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chemeClr val="bg1"/>
                </a:solidFill>
                <a:latin typeface="Helvetica" panose="020B0604020202020204" pitchFamily="34" charset="0"/>
              </a:rPr>
              <a:t>‘Brand’ is typically defined by how a product or service is </a:t>
            </a:r>
            <a:r>
              <a:rPr lang="en-US" sz="2600" b="1" i="1">
                <a:solidFill>
                  <a:srgbClr val="ED3C8D"/>
                </a:solidFill>
                <a:latin typeface="Helvetica" panose="020B0604020202020204" pitchFamily="34" charset="0"/>
              </a:rPr>
              <a:t>seen, identified, perceived and experienced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E46DDD-94F1-DB34-BCEE-723C2A43DDB2}"/>
              </a:ext>
            </a:extLst>
          </p:cNvPr>
          <p:cNvSpPr txBox="1"/>
          <p:nvPr/>
        </p:nvSpPr>
        <p:spPr>
          <a:xfrm>
            <a:off x="472837" y="6223928"/>
            <a:ext cx="11647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Q9. In your own words, what does "brand" mean to you in the context of your company's products or services?</a:t>
            </a:r>
          </a:p>
        </p:txBody>
      </p:sp>
      <p:pic>
        <p:nvPicPr>
          <p:cNvPr id="3" name="Picture 2" descr="A close-up of words&#10;&#10;AI-generated content may be incorrect.">
            <a:extLst>
              <a:ext uri="{FF2B5EF4-FFF2-40B4-BE49-F238E27FC236}">
                <a16:creationId xmlns:a16="http://schemas.microsoft.com/office/drawing/2014/main" id="{7ACE8D7C-49CE-676D-1888-1350C71DC5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443" y="1989914"/>
            <a:ext cx="8633114" cy="43382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EC0D0D-59C6-6065-DA0F-A83580E0395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90070-DE79-30D9-DC24-23C45F9A02D2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14C3F1-4230-1CC8-3A5B-C2C76DF150F6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8756EE-24AE-A443-D82F-E4BAE5F5B894}"/>
              </a:ext>
            </a:extLst>
          </p:cNvPr>
          <p:cNvSpPr txBox="1"/>
          <p:nvPr/>
        </p:nvSpPr>
        <p:spPr>
          <a:xfrm>
            <a:off x="1400319" y="1514072"/>
            <a:ext cx="93913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In your own words, what does ‘brand</a:t>
            </a:r>
            <a:r>
              <a:rPr lang="en-US" sz="1400" b="1" i="1">
                <a:solidFill>
                  <a:schemeClr val="bg1"/>
                </a:solidFill>
                <a:latin typeface="Helvetica" panose="020B0403020202020204" pitchFamily="34" charset="0"/>
              </a:rPr>
              <a:t>’</a:t>
            </a: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mean to you in the context of your company's products or services?</a:t>
            </a:r>
            <a:b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summary of verbatim responses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490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A376E-E528-5DBE-0999-41C3DAAF0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3853D55-7DC0-9C02-9416-79BFD3A62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671974"/>
              </p:ext>
            </p:extLst>
          </p:nvPr>
        </p:nvGraphicFramePr>
        <p:xfrm>
          <a:off x="388221" y="1947916"/>
          <a:ext cx="11415557" cy="40532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1191">
                  <a:extLst>
                    <a:ext uri="{9D8B030D-6E8A-4147-A177-3AD203B41FA5}">
                      <a16:colId xmlns:a16="http://schemas.microsoft.com/office/drawing/2014/main" val="1246125207"/>
                    </a:ext>
                  </a:extLst>
                </a:gridCol>
                <a:gridCol w="6774366">
                  <a:extLst>
                    <a:ext uri="{9D8B030D-6E8A-4147-A177-3AD203B41FA5}">
                      <a16:colId xmlns:a16="http://schemas.microsoft.com/office/drawing/2014/main" val="2466496006"/>
                    </a:ext>
                  </a:extLst>
                </a:gridCol>
              </a:tblGrid>
              <a:tr h="287096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Top Themes</a:t>
                      </a:r>
                    </a:p>
                  </a:txBody>
                  <a:tcPr marL="196010" marR="196010" marT="31227" marB="31227" anchor="ctr">
                    <a:solidFill>
                      <a:srgbClr val="00C4F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bg1"/>
                          </a:solidFill>
                          <a:latin typeface="Helvetica" panose="020B0403020202020204" pitchFamily="34" charset="0"/>
                        </a:rPr>
                        <a:t>Common Responses Among Marketers</a:t>
                      </a:r>
                    </a:p>
                  </a:txBody>
                  <a:tcPr marL="196010" marR="196010" marT="31227" marB="31227" anchor="ctr">
                    <a:solidFill>
                      <a:srgbClr val="00C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299756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Identity &amp; Image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identity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of the company or product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How the brand comes across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visually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3205949165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Reputation &amp; Perception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How customers and non-customers perceive the brand including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trust, recognition, sentiment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quality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reliability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associated with the brand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2553013715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Values, Purpose &amp; Mission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The brand reflects the company’s values and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what it stands for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Core values as a reflection of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company beliefs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aspirations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Mission-driven, representing a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higher purpose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or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community goal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906881473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Promise &amp; Value Proposition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A promise of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quality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or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consistency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to the customer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Articulates what the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company delivers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and why it matters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1495243549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Awareness &amp; Recognition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Branding is key to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awareness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growth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What makes the company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stand out / be remembered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1031520087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Customer Experience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How someone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experiences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the brand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What customers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think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or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feel about the brand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Customer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familiarity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mental association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with the company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332260324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Emotional Connection &amp; Loyalty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emotional bond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between consumers and the brand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What makes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customers loyal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or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choose the product repeatedly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333670045"/>
                  </a:ext>
                </a:extLst>
              </a:tr>
              <a:tr h="414002">
                <a:tc>
                  <a:txBody>
                    <a:bodyPr/>
                    <a:lstStyle/>
                    <a:p>
                      <a:pPr algn="l"/>
                      <a:r>
                        <a:rPr lang="en-US" sz="1400" b="1">
                          <a:solidFill>
                            <a:srgbClr val="1F1A62"/>
                          </a:solidFill>
                          <a:latin typeface="Helvetica" panose="020B0403020202020204" pitchFamily="34" charset="0"/>
                        </a:rPr>
                        <a:t>        Differentiation &amp; Positioning</a:t>
                      </a:r>
                    </a:p>
                  </a:txBody>
                  <a:tcPr marL="196010" marR="196010" marT="31227" marB="31227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Standing out against competitors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or positioning the brand as a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leader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or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unique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market-player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Clear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market position 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or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POV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Unique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100" b="1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exciting</a:t>
                      </a:r>
                      <a:r>
                        <a:rPr lang="en-US" sz="1100" kern="1200">
                          <a:solidFill>
                            <a:srgbClr val="1F1A62"/>
                          </a:solidFill>
                          <a:latin typeface="Helvetica" panose="020B0403020202020204" pitchFamily="34" charset="0"/>
                          <a:ea typeface="+mn-ea"/>
                          <a:cs typeface="+mn-cs"/>
                        </a:rPr>
                        <a:t> providers in the marketplace</a:t>
                      </a:r>
                    </a:p>
                  </a:txBody>
                  <a:tcPr marL="196010" marR="196010" marT="31227" marB="31227" anchor="ctr"/>
                </a:tc>
                <a:extLst>
                  <a:ext uri="{0D108BD9-81ED-4DB2-BD59-A6C34878D82A}">
                    <a16:rowId xmlns:a16="http://schemas.microsoft.com/office/drawing/2014/main" val="567017024"/>
                  </a:ext>
                </a:extLst>
              </a:tr>
            </a:tbl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0306DFCC-6B55-17D5-78D6-33ACF24274C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7BA52510-0254-BFD5-5FD8-C7B885C0D0EE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CC017C5-D052-DE67-303A-2B99D0C0183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3C468C-E706-63C5-FC63-86F3427F445A}"/>
              </a:ext>
            </a:extLst>
          </p:cNvPr>
          <p:cNvSpPr txBox="1"/>
          <p:nvPr/>
        </p:nvSpPr>
        <p:spPr>
          <a:xfrm>
            <a:off x="519130" y="6201138"/>
            <a:ext cx="11189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Q9. In your own words, what does "brand" mean to you in the context of your company's products or services?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Responses have been sorted by frequency and relevancy.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371B9E-C0C0-7F3E-C705-37961E361C0D}"/>
              </a:ext>
            </a:extLst>
          </p:cNvPr>
          <p:cNvSpPr txBox="1"/>
          <p:nvPr/>
        </p:nvSpPr>
        <p:spPr>
          <a:xfrm>
            <a:off x="1400319" y="1362669"/>
            <a:ext cx="93913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Clr>
                <a:prstClr val="black"/>
              </a:buClr>
              <a:buSzPts val="1100"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In your own words, what does ‘brand’ mean to you in the context of your company's products or services?</a:t>
            </a:r>
            <a:b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summary of verbatim responses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92E37-C396-C7CF-E195-525186EEFE81}"/>
              </a:ext>
            </a:extLst>
          </p:cNvPr>
          <p:cNvSpPr txBox="1"/>
          <p:nvPr/>
        </p:nvSpPr>
        <p:spPr>
          <a:xfrm>
            <a:off x="227178" y="309248"/>
            <a:ext cx="11576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Marketers</a:t>
            </a: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’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definition of </a:t>
            </a: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‘brand’ generally fall within eight themes, with the most common being across identity, image, reputation &amp; perception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0" name="Picture 9" descr="A blue outline of a person with stars above it&#10;&#10;AI-generated content may be incorrect.">
            <a:extLst>
              <a:ext uri="{FF2B5EF4-FFF2-40B4-BE49-F238E27FC236}">
                <a16:creationId xmlns:a16="http://schemas.microsoft.com/office/drawing/2014/main" id="{8C58445F-A37B-810B-AB30-DDF6D204CB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40" y="4540204"/>
            <a:ext cx="401651" cy="401651"/>
          </a:xfrm>
          <a:prstGeom prst="rect">
            <a:avLst/>
          </a:prstGeom>
        </p:spPr>
      </p:pic>
      <p:pic>
        <p:nvPicPr>
          <p:cNvPr id="12" name="Picture 11" descr="A blue logo with a brush&#10;&#10;AI-generated content may be incorrect.">
            <a:extLst>
              <a:ext uri="{FF2B5EF4-FFF2-40B4-BE49-F238E27FC236}">
                <a16:creationId xmlns:a16="http://schemas.microsoft.com/office/drawing/2014/main" id="{4171E2E9-09DF-0D0B-A760-5E3BD905FB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12" y="2262531"/>
            <a:ext cx="350107" cy="350107"/>
          </a:xfrm>
          <a:prstGeom prst="rect">
            <a:avLst/>
          </a:prstGeom>
        </p:spPr>
      </p:pic>
      <p:pic>
        <p:nvPicPr>
          <p:cNvPr id="14" name="Picture 13" descr="A blue line art of a hand holding a thumbs up&#10;&#10;AI-generated content may be incorrect.">
            <a:extLst>
              <a:ext uri="{FF2B5EF4-FFF2-40B4-BE49-F238E27FC236}">
                <a16:creationId xmlns:a16="http://schemas.microsoft.com/office/drawing/2014/main" id="{74BC50FD-7E19-8B32-D9EC-91B1B42B13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40" y="2651610"/>
            <a:ext cx="401651" cy="401651"/>
          </a:xfrm>
          <a:prstGeom prst="rect">
            <a:avLst/>
          </a:prstGeom>
        </p:spPr>
      </p:pic>
      <p:pic>
        <p:nvPicPr>
          <p:cNvPr id="15" name="Picture 14" descr="A blue outline of people holding a flag&#10;&#10;AI-generated content may be incorrect.">
            <a:extLst>
              <a:ext uri="{FF2B5EF4-FFF2-40B4-BE49-F238E27FC236}">
                <a16:creationId xmlns:a16="http://schemas.microsoft.com/office/drawing/2014/main" id="{D30DD4D5-8896-5BCD-C7E1-8481D54604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39" y="3154559"/>
            <a:ext cx="401652" cy="401652"/>
          </a:xfrm>
          <a:prstGeom prst="rect">
            <a:avLst/>
          </a:prstGeom>
        </p:spPr>
      </p:pic>
      <p:pic>
        <p:nvPicPr>
          <p:cNvPr id="17" name="Picture 16" descr="A blue line art of people with stars on top of them&#10;&#10;AI-generated content may be incorrect.">
            <a:extLst>
              <a:ext uri="{FF2B5EF4-FFF2-40B4-BE49-F238E27FC236}">
                <a16:creationId xmlns:a16="http://schemas.microsoft.com/office/drawing/2014/main" id="{C96A480E-5E59-D012-D5F9-747D0C846CB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40" y="5495431"/>
            <a:ext cx="401651" cy="401651"/>
          </a:xfrm>
          <a:prstGeom prst="rect">
            <a:avLst/>
          </a:prstGeom>
        </p:spPr>
      </p:pic>
      <p:pic>
        <p:nvPicPr>
          <p:cNvPr id="3" name="Picture 2" descr="A blue diamond in hands&#10;&#10;AI-generated content may be incorrect.">
            <a:extLst>
              <a:ext uri="{FF2B5EF4-FFF2-40B4-BE49-F238E27FC236}">
                <a16:creationId xmlns:a16="http://schemas.microsoft.com/office/drawing/2014/main" id="{C94863D8-31E0-63B2-1FA6-C6F27369164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610" y="3661159"/>
            <a:ext cx="341111" cy="341111"/>
          </a:xfrm>
          <a:prstGeom prst="rect">
            <a:avLst/>
          </a:prstGeom>
        </p:spPr>
      </p:pic>
      <p:pic>
        <p:nvPicPr>
          <p:cNvPr id="9" name="Picture 8" descr="A light bulb head with waves coming out of the head&#10;&#10;AI-generated content may be incorrect.">
            <a:extLst>
              <a:ext uri="{FF2B5EF4-FFF2-40B4-BE49-F238E27FC236}">
                <a16:creationId xmlns:a16="http://schemas.microsoft.com/office/drawing/2014/main" id="{A4A8C06A-7692-95EB-A57D-27A552E4AA1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62" y="4082489"/>
            <a:ext cx="336007" cy="336007"/>
          </a:xfrm>
          <a:prstGeom prst="rect">
            <a:avLst/>
          </a:prstGeom>
        </p:spPr>
      </p:pic>
      <p:pic>
        <p:nvPicPr>
          <p:cNvPr id="16" name="Picture 15" descr="A blue outline of two heads with a heart in the middle&#10;&#10;AI-generated content may be incorrect.">
            <a:extLst>
              <a:ext uri="{FF2B5EF4-FFF2-40B4-BE49-F238E27FC236}">
                <a16:creationId xmlns:a16="http://schemas.microsoft.com/office/drawing/2014/main" id="{CF49FC14-0072-666C-D03A-75333313D86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949" y="5062932"/>
            <a:ext cx="342432" cy="34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995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22E26-F007-4A24-1156-926E58F17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4E3076C-B18B-573E-4F73-2C4623DBEE70}"/>
              </a:ext>
            </a:extLst>
          </p:cNvPr>
          <p:cNvSpPr>
            <a:spLocks/>
          </p:cNvSpPr>
          <p:nvPr/>
        </p:nvSpPr>
        <p:spPr>
          <a:xfrm>
            <a:off x="0" y="1696164"/>
            <a:ext cx="12192000" cy="516183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19658-0D36-9E12-E052-38B15488FEDF}"/>
              </a:ext>
            </a:extLst>
          </p:cNvPr>
          <p:cNvSpPr txBox="1"/>
          <p:nvPr/>
        </p:nvSpPr>
        <p:spPr>
          <a:xfrm>
            <a:off x="519129" y="6220876"/>
            <a:ext cx="116513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Q10. Which of the following factors contribute to the success of a brand? [Rank up to 3].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6D30D3-5CEC-6163-41A7-6611880EF2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87245-3705-5722-047D-B52BC1A00C7F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01F146-58EF-5672-228A-1674E5B289C2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F9F7A7-D4D1-C7C3-29F7-AC9F54365AD5}"/>
              </a:ext>
            </a:extLst>
          </p:cNvPr>
          <p:cNvSpPr txBox="1"/>
          <p:nvPr/>
        </p:nvSpPr>
        <p:spPr>
          <a:xfrm>
            <a:off x="157851" y="1846310"/>
            <a:ext cx="118190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600" b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Top Factors That Contribute to </a:t>
            </a:r>
            <a:r>
              <a:rPr lang="en-US" sz="1600" b="1">
                <a:solidFill>
                  <a:srgbClr val="1F1A62"/>
                </a:solidFill>
                <a:latin typeface="Helvetica" panose="020B0403020202020204" pitchFamily="34" charset="0"/>
              </a:rPr>
              <a:t>t</a:t>
            </a:r>
            <a:r>
              <a:rPr kumimoji="0" lang="en-US" sz="1600" b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he Success of </a:t>
            </a:r>
            <a:r>
              <a:rPr lang="en-US" sz="1600" b="1">
                <a:solidFill>
                  <a:srgbClr val="1F1A62"/>
                </a:solidFill>
                <a:latin typeface="Helvetica" panose="020B0403020202020204" pitchFamily="34" charset="0"/>
              </a:rPr>
              <a:t>a</a:t>
            </a:r>
            <a:r>
              <a:rPr kumimoji="0" lang="en-US" sz="1600" b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Brand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brand marketers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BACB5660-0D5B-8464-9A47-239C3BCE07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0023778"/>
              </p:ext>
            </p:extLst>
          </p:nvPr>
        </p:nvGraphicFramePr>
        <p:xfrm>
          <a:off x="606286" y="2400308"/>
          <a:ext cx="11037073" cy="3819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59FDC136-561C-63E4-B753-50B144CE65C5}"/>
              </a:ext>
            </a:extLst>
          </p:cNvPr>
          <p:cNvSpPr txBox="1"/>
          <p:nvPr/>
        </p:nvSpPr>
        <p:spPr>
          <a:xfrm>
            <a:off x="-15240" y="309248"/>
            <a:ext cx="1225296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Building customer trust and loyalty is the most vital factor in brand success, making it essential for marketers to prioritize authentic connections</a:t>
            </a:r>
          </a:p>
        </p:txBody>
      </p:sp>
    </p:spTree>
    <p:extLst>
      <p:ext uri="{BB962C8B-B14F-4D97-AF65-F5344CB8AC3E}">
        <p14:creationId xmlns:p14="http://schemas.microsoft.com/office/powerpoint/2010/main" val="1206563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B24401-00DC-82BE-1908-2D66FF6D9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50FA24-97DA-DBEC-3186-9938917FAA22}"/>
              </a:ext>
            </a:extLst>
          </p:cNvPr>
          <p:cNvSpPr txBox="1"/>
          <p:nvPr/>
        </p:nvSpPr>
        <p:spPr>
          <a:xfrm>
            <a:off x="423237" y="6191012"/>
            <a:ext cx="1176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Q9a. How does your brand contribute to your company's overall growth strategy?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5D5B3F-A23A-BDF4-B36D-C2A6ACD02A43}"/>
              </a:ext>
            </a:extLst>
          </p:cNvPr>
          <p:cNvSpPr txBox="1"/>
          <p:nvPr/>
        </p:nvSpPr>
        <p:spPr>
          <a:xfrm>
            <a:off x="752825" y="1458662"/>
            <a:ext cx="105730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How does your ‘brand’ contribute to your company's overall growth strategy?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Top themes based on summary of verbatim responses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F89E823-4EA6-28B4-C268-B84153738A7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6AAACA78-B20C-42DD-0B8A-5B953697CCA6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19B7E51-C6B3-A82F-AED2-270800B7E93B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C6E6AC-D87B-B1EC-4FE8-74DDAD67856B}"/>
              </a:ext>
            </a:extLst>
          </p:cNvPr>
          <p:cNvSpPr txBox="1"/>
          <p:nvPr/>
        </p:nvSpPr>
        <p:spPr>
          <a:xfrm>
            <a:off x="227178" y="309248"/>
            <a:ext cx="119648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‘B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rand’ is seen as a critical enabler across the purchase funnel that builds awareness, trust and distinction which directly impacts revenue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53A4525-9AF6-2288-B6CB-A441476C6AE1}"/>
              </a:ext>
            </a:extLst>
          </p:cNvPr>
          <p:cNvSpPr/>
          <p:nvPr/>
        </p:nvSpPr>
        <p:spPr>
          <a:xfrm>
            <a:off x="162876" y="2378362"/>
            <a:ext cx="2317301" cy="3113010"/>
          </a:xfrm>
          <a:prstGeom prst="rect">
            <a:avLst/>
          </a:prstGeom>
          <a:solidFill>
            <a:srgbClr val="00C4F6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E496A6-DE5F-76F7-03E5-CE2204D44955}"/>
              </a:ext>
            </a:extLst>
          </p:cNvPr>
          <p:cNvSpPr txBox="1"/>
          <p:nvPr/>
        </p:nvSpPr>
        <p:spPr>
          <a:xfrm>
            <a:off x="245207" y="3715556"/>
            <a:ext cx="21526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Helvetica" panose="020B0403020202020204" pitchFamily="34" charset="0"/>
              </a:rPr>
              <a:t>Drives Awareness &amp; Visibility</a:t>
            </a:r>
          </a:p>
        </p:txBody>
      </p:sp>
      <p:pic>
        <p:nvPicPr>
          <p:cNvPr id="4" name="Picture 3" descr="A light bulb head with waves coming out of the head&#10;&#10;AI-generated content may be incorrect.">
            <a:extLst>
              <a:ext uri="{FF2B5EF4-FFF2-40B4-BE49-F238E27FC236}">
                <a16:creationId xmlns:a16="http://schemas.microsoft.com/office/drawing/2014/main" id="{EF626F79-A581-61A1-0856-CCEB488BE1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59" y="2624824"/>
            <a:ext cx="899135" cy="89913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CC9FF4C-B400-0A50-3DEF-7236088F3CB5}"/>
              </a:ext>
            </a:extLst>
          </p:cNvPr>
          <p:cNvSpPr/>
          <p:nvPr/>
        </p:nvSpPr>
        <p:spPr>
          <a:xfrm>
            <a:off x="2545783" y="2378362"/>
            <a:ext cx="2317301" cy="3113010"/>
          </a:xfrm>
          <a:prstGeom prst="rect">
            <a:avLst/>
          </a:prstGeom>
          <a:solidFill>
            <a:srgbClr val="ED3C8D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FAD31C-F796-5FC8-1268-95EC2B9EAF10}"/>
              </a:ext>
            </a:extLst>
          </p:cNvPr>
          <p:cNvSpPr txBox="1"/>
          <p:nvPr/>
        </p:nvSpPr>
        <p:spPr>
          <a:xfrm>
            <a:off x="2534196" y="3715556"/>
            <a:ext cx="2340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Helvetica" panose="020B0403020202020204" pitchFamily="34" charset="0"/>
              </a:rPr>
              <a:t>Builds Trust &amp; Reputation</a:t>
            </a:r>
          </a:p>
        </p:txBody>
      </p:sp>
      <p:pic>
        <p:nvPicPr>
          <p:cNvPr id="7" name="Picture 6" descr="A hands holding each other&#10;&#10;AI-generated content may be incorrect.">
            <a:extLst>
              <a:ext uri="{FF2B5EF4-FFF2-40B4-BE49-F238E27FC236}">
                <a16:creationId xmlns:a16="http://schemas.microsoft.com/office/drawing/2014/main" id="{E4D53903-D6DD-3E1C-15C2-F97FA878A9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866" y="2531830"/>
            <a:ext cx="899135" cy="899135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EC502CB2-4F03-905E-77BF-F46BC53C8E7C}"/>
              </a:ext>
            </a:extLst>
          </p:cNvPr>
          <p:cNvSpPr/>
          <p:nvPr/>
        </p:nvSpPr>
        <p:spPr>
          <a:xfrm>
            <a:off x="7338369" y="2378362"/>
            <a:ext cx="2317301" cy="3113010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00A89F-4F1F-20B8-A42A-A084BF9FC89A}"/>
              </a:ext>
            </a:extLst>
          </p:cNvPr>
          <p:cNvSpPr txBox="1"/>
          <p:nvPr/>
        </p:nvSpPr>
        <p:spPr>
          <a:xfrm>
            <a:off x="7345052" y="3715556"/>
            <a:ext cx="23039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1F1A62"/>
                </a:solidFill>
                <a:latin typeface="Helvetica" panose="020B0403020202020204" pitchFamily="34" charset="0"/>
              </a:rPr>
              <a:t>Reinforces Identity &amp; Company Values</a:t>
            </a:r>
          </a:p>
        </p:txBody>
      </p:sp>
      <p:pic>
        <p:nvPicPr>
          <p:cNvPr id="8" name="Picture 7" descr="A logo with a brush&#10;&#10;AI-generated content may be incorrect.">
            <a:extLst>
              <a:ext uri="{FF2B5EF4-FFF2-40B4-BE49-F238E27FC236}">
                <a16:creationId xmlns:a16="http://schemas.microsoft.com/office/drawing/2014/main" id="{CC50CC9F-EB81-5365-12B9-30A420D789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450" y="2614818"/>
            <a:ext cx="899138" cy="899138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A64B5D5-13C9-D5CC-BB8E-800DBFF78410}"/>
              </a:ext>
            </a:extLst>
          </p:cNvPr>
          <p:cNvSpPr/>
          <p:nvPr/>
        </p:nvSpPr>
        <p:spPr>
          <a:xfrm>
            <a:off x="9723407" y="2378362"/>
            <a:ext cx="2317301" cy="3113010"/>
          </a:xfrm>
          <a:prstGeom prst="rect">
            <a:avLst/>
          </a:prstGeom>
          <a:solidFill>
            <a:srgbClr val="4EBEA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9190CC-2B0A-79BE-E469-327A30007287}"/>
              </a:ext>
            </a:extLst>
          </p:cNvPr>
          <p:cNvSpPr txBox="1"/>
          <p:nvPr/>
        </p:nvSpPr>
        <p:spPr>
          <a:xfrm>
            <a:off x="9711821" y="3715556"/>
            <a:ext cx="23404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Helvetica" panose="020B0403020202020204" pitchFamily="34" charset="0"/>
              </a:rPr>
              <a:t>Fuels Customer Acquisition &amp; Revenue</a:t>
            </a:r>
          </a:p>
        </p:txBody>
      </p:sp>
      <p:pic>
        <p:nvPicPr>
          <p:cNvPr id="15" name="Picture 14" descr="A graph and money with a bag of money&#10;&#10;AI-generated content may be incorrect.">
            <a:extLst>
              <a:ext uri="{FF2B5EF4-FFF2-40B4-BE49-F238E27FC236}">
                <a16:creationId xmlns:a16="http://schemas.microsoft.com/office/drawing/2014/main" id="{F4F65B4C-D43B-DCC5-356C-503DAD8AB2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488" y="2564689"/>
            <a:ext cx="899138" cy="899138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9AEA95D9-C2A7-2D38-3C7C-9A1468F00EB0}"/>
              </a:ext>
            </a:extLst>
          </p:cNvPr>
          <p:cNvSpPr/>
          <p:nvPr/>
        </p:nvSpPr>
        <p:spPr>
          <a:xfrm>
            <a:off x="4940277" y="2378362"/>
            <a:ext cx="2317301" cy="3113010"/>
          </a:xfrm>
          <a:prstGeom prst="rect">
            <a:avLst/>
          </a:prstGeom>
          <a:solidFill>
            <a:srgbClr val="7030A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6BB53D-C62E-6B94-35F8-DFD791F4929D}"/>
              </a:ext>
            </a:extLst>
          </p:cNvPr>
          <p:cNvSpPr txBox="1"/>
          <p:nvPr/>
        </p:nvSpPr>
        <p:spPr>
          <a:xfrm>
            <a:off x="4928690" y="3715556"/>
            <a:ext cx="2340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Helvetica" panose="020B0403020202020204" pitchFamily="34" charset="0"/>
              </a:rPr>
              <a:t>Differentiates in the Marketplace</a:t>
            </a:r>
          </a:p>
        </p:txBody>
      </p:sp>
      <p:pic>
        <p:nvPicPr>
          <p:cNvPr id="17" name="Picture 16" descr="A group of people with stars on top of each other&#10;&#10;AI-generated content may be incorrect.">
            <a:extLst>
              <a:ext uri="{FF2B5EF4-FFF2-40B4-BE49-F238E27FC236}">
                <a16:creationId xmlns:a16="http://schemas.microsoft.com/office/drawing/2014/main" id="{2B20C378-ADDA-B809-6FFD-26AA82913E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133" y="2532342"/>
            <a:ext cx="1001588" cy="100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962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B98F7-4CDA-6265-9BD4-4F1B35DE0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F88DA3-087E-6E73-934D-EBBFF122DD13}"/>
              </a:ext>
            </a:extLst>
          </p:cNvPr>
          <p:cNvSpPr txBox="1"/>
          <p:nvPr/>
        </p:nvSpPr>
        <p:spPr>
          <a:xfrm>
            <a:off x="423237" y="6196087"/>
            <a:ext cx="117687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Q9a. How does your brand contribute to your company's overall growth strategy?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943677-5736-42D9-EB18-4A676B31BC45}"/>
              </a:ext>
            </a:extLst>
          </p:cNvPr>
          <p:cNvSpPr txBox="1"/>
          <p:nvPr/>
        </p:nvSpPr>
        <p:spPr>
          <a:xfrm>
            <a:off x="712683" y="1474685"/>
            <a:ext cx="105730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1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How does your ‘brand’ contribute to your company's overall growth strategy?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Sampling</a:t>
            </a: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of responses from marketers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1AD669C-95EF-3D1C-F167-3AD9D54E08D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E902AE9D-A897-D915-D82E-73854AAA07B3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DEB6DA2-CC95-FB47-7C62-A9163A998959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42B22DA-3A74-25DA-C1FB-5F765D2D4679}"/>
              </a:ext>
            </a:extLst>
          </p:cNvPr>
          <p:cNvSpPr txBox="1"/>
          <p:nvPr/>
        </p:nvSpPr>
        <p:spPr>
          <a:xfrm>
            <a:off x="227178" y="309248"/>
            <a:ext cx="1196482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‘Brand’ delivers performance </a:t>
            </a: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– it attracts leads, converts consumers to customers, creates repeat buyers, enhances pricing and improves ROI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5C72C2-5A58-47E0-3B85-506424E19DE3}"/>
              </a:ext>
            </a:extLst>
          </p:cNvPr>
          <p:cNvSpPr/>
          <p:nvPr/>
        </p:nvSpPr>
        <p:spPr>
          <a:xfrm>
            <a:off x="66901" y="5237395"/>
            <a:ext cx="2363879" cy="842895"/>
          </a:xfrm>
          <a:prstGeom prst="rect">
            <a:avLst/>
          </a:prstGeom>
          <a:solidFill>
            <a:srgbClr val="00C4F6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Ex.,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“It contributes a lot to our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company growth strategy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by making more folks aware of our brands”</a:t>
            </a:r>
            <a:endParaRPr kumimoji="0" lang="en-US" sz="1600" b="0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840CAE0-E5A4-6399-9E2C-030F8DCA3481}"/>
              </a:ext>
            </a:extLst>
          </p:cNvPr>
          <p:cNvSpPr/>
          <p:nvPr/>
        </p:nvSpPr>
        <p:spPr>
          <a:xfrm>
            <a:off x="66901" y="3043535"/>
            <a:ext cx="2363879" cy="2062104"/>
          </a:xfrm>
          <a:prstGeom prst="rect">
            <a:avLst/>
          </a:prstGeom>
          <a:solidFill>
            <a:srgbClr val="00C4F6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Brand recognition and awareness are critical for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reaching new audiences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, increasing visibility and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/>
                <a:ea typeface="+mn-ea"/>
                <a:cs typeface="Helvetica" panose="020B0403020202020204"/>
              </a:rPr>
              <a:t>attracting leads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AC23E2-4BAC-CF79-5F33-6AC391947A8D}"/>
              </a:ext>
            </a:extLst>
          </p:cNvPr>
          <p:cNvSpPr txBox="1"/>
          <p:nvPr/>
        </p:nvSpPr>
        <p:spPr>
          <a:xfrm>
            <a:off x="359320" y="2474126"/>
            <a:ext cx="17790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Drives Awareness &amp; Visibility</a:t>
            </a:r>
          </a:p>
        </p:txBody>
      </p:sp>
      <p:pic>
        <p:nvPicPr>
          <p:cNvPr id="42" name="Picture 41" descr="A light bulb head with waves coming out of the head&#10;&#10;AI-generated content may be incorrect.">
            <a:extLst>
              <a:ext uri="{FF2B5EF4-FFF2-40B4-BE49-F238E27FC236}">
                <a16:creationId xmlns:a16="http://schemas.microsoft.com/office/drawing/2014/main" id="{F341DB8B-19F2-4555-B431-F8513F9BBE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74" y="2109761"/>
            <a:ext cx="380532" cy="38053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DFEC52D-C8E1-EF21-5250-8562EE6A030E}"/>
              </a:ext>
            </a:extLst>
          </p:cNvPr>
          <p:cNvSpPr/>
          <p:nvPr/>
        </p:nvSpPr>
        <p:spPr>
          <a:xfrm>
            <a:off x="2496192" y="5237395"/>
            <a:ext cx="2363879" cy="842895"/>
          </a:xfrm>
          <a:prstGeom prst="rect">
            <a:avLst/>
          </a:prstGeom>
          <a:solidFill>
            <a:srgbClr val="ED3C8D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Ex.,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“Our reputation helps us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attract new customers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”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DF069E-2555-F6CE-2E90-2A950595FC4F}"/>
              </a:ext>
            </a:extLst>
          </p:cNvPr>
          <p:cNvSpPr/>
          <p:nvPr/>
        </p:nvSpPr>
        <p:spPr>
          <a:xfrm>
            <a:off x="2496192" y="3043535"/>
            <a:ext cx="2363879" cy="2062104"/>
          </a:xfrm>
          <a:prstGeom prst="rect">
            <a:avLst/>
          </a:prstGeom>
          <a:solidFill>
            <a:srgbClr val="ED3C8D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Trust in the brand leads to customer loyalty, long-term relationships and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repeat business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which is all crucial for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sustainable growth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8A93046-0EC1-09AE-EFE0-657936717381}"/>
              </a:ext>
            </a:extLst>
          </p:cNvPr>
          <p:cNvSpPr txBox="1"/>
          <p:nvPr/>
        </p:nvSpPr>
        <p:spPr>
          <a:xfrm>
            <a:off x="3017563" y="2474126"/>
            <a:ext cx="1321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Builds Trust &amp; Reputation</a:t>
            </a:r>
          </a:p>
        </p:txBody>
      </p:sp>
      <p:pic>
        <p:nvPicPr>
          <p:cNvPr id="44" name="Picture 43" descr="A hands holding each other&#10;&#10;AI-generated content may be incorrect.">
            <a:extLst>
              <a:ext uri="{FF2B5EF4-FFF2-40B4-BE49-F238E27FC236}">
                <a16:creationId xmlns:a16="http://schemas.microsoft.com/office/drawing/2014/main" id="{489BBA89-A243-C911-68DC-191AB121A6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865" y="2109761"/>
            <a:ext cx="380532" cy="38053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C64FCC5-42A2-3A63-C51D-78B21669C242}"/>
              </a:ext>
            </a:extLst>
          </p:cNvPr>
          <p:cNvSpPr/>
          <p:nvPr/>
        </p:nvSpPr>
        <p:spPr>
          <a:xfrm>
            <a:off x="7336158" y="5237395"/>
            <a:ext cx="2363879" cy="842895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Ex.,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“It was built on a set of core values that are community and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customer focused.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”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81CDDF4-2B6D-0A1B-93D7-592F398EFBB6}"/>
              </a:ext>
            </a:extLst>
          </p:cNvPr>
          <p:cNvSpPr/>
          <p:nvPr/>
        </p:nvSpPr>
        <p:spPr>
          <a:xfrm>
            <a:off x="7336158" y="3043535"/>
            <a:ext cx="2363879" cy="2062104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Communicate values, mission and culture, making it foundational to both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alignment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and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external perception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422115-D2CC-BF3B-69D9-0140C25A94F0}"/>
              </a:ext>
            </a:extLst>
          </p:cNvPr>
          <p:cNvSpPr txBox="1"/>
          <p:nvPr/>
        </p:nvSpPr>
        <p:spPr>
          <a:xfrm>
            <a:off x="7566058" y="2474126"/>
            <a:ext cx="1904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Reinforces Identity &amp; Company Values</a:t>
            </a:r>
          </a:p>
        </p:txBody>
      </p:sp>
      <p:pic>
        <p:nvPicPr>
          <p:cNvPr id="45" name="Picture 44" descr="A logo with a brush&#10;&#10;AI-generated content may be incorrect.">
            <a:extLst>
              <a:ext uri="{FF2B5EF4-FFF2-40B4-BE49-F238E27FC236}">
                <a16:creationId xmlns:a16="http://schemas.microsoft.com/office/drawing/2014/main" id="{AACDCAB9-C330-606F-FA66-BD3AACB1906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7831" y="2109760"/>
            <a:ext cx="380533" cy="38053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B532E7-9BDD-09B6-0B6B-75CE8C3D3E94}"/>
              </a:ext>
            </a:extLst>
          </p:cNvPr>
          <p:cNvSpPr/>
          <p:nvPr/>
        </p:nvSpPr>
        <p:spPr>
          <a:xfrm>
            <a:off x="9771137" y="5237395"/>
            <a:ext cx="2363879" cy="842895"/>
          </a:xfrm>
          <a:prstGeom prst="rect">
            <a:avLst/>
          </a:prstGeom>
          <a:solidFill>
            <a:srgbClr val="4EBEA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Ex.,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“If we raise brand awareness and have a good reputation then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we will generate more sales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”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403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0D050C-5ADF-3716-5033-CA3DEDD204C4}"/>
              </a:ext>
            </a:extLst>
          </p:cNvPr>
          <p:cNvSpPr/>
          <p:nvPr/>
        </p:nvSpPr>
        <p:spPr>
          <a:xfrm>
            <a:off x="9771137" y="3043535"/>
            <a:ext cx="2363879" cy="2062104"/>
          </a:xfrm>
          <a:prstGeom prst="rect">
            <a:avLst/>
          </a:prstGeom>
          <a:solidFill>
            <a:srgbClr val="4EBEA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Branding is seen as a tool that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not only attracts but converts,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playing a direct role in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growing sales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expanding customer base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and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improving ROI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8B7B63E-78AD-C7CC-EFAA-5ED0851AF170}"/>
              </a:ext>
            </a:extLst>
          </p:cNvPr>
          <p:cNvSpPr txBox="1"/>
          <p:nvPr/>
        </p:nvSpPr>
        <p:spPr>
          <a:xfrm>
            <a:off x="9782840" y="2474126"/>
            <a:ext cx="23404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Fuels Customer Acquisition &amp; Revenue</a:t>
            </a:r>
          </a:p>
        </p:txBody>
      </p:sp>
      <p:pic>
        <p:nvPicPr>
          <p:cNvPr id="46" name="Picture 45" descr="A graph and money with a bag of money&#10;&#10;AI-generated content may be incorrect.">
            <a:extLst>
              <a:ext uri="{FF2B5EF4-FFF2-40B4-BE49-F238E27FC236}">
                <a16:creationId xmlns:a16="http://schemas.microsoft.com/office/drawing/2014/main" id="{122ACFC3-24EA-B424-F711-295298057B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2810" y="2109760"/>
            <a:ext cx="380533" cy="38053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F0B1FFB-43A6-83F4-3C83-1810DF5B97AD}"/>
              </a:ext>
            </a:extLst>
          </p:cNvPr>
          <p:cNvSpPr/>
          <p:nvPr/>
        </p:nvSpPr>
        <p:spPr>
          <a:xfrm>
            <a:off x="4917087" y="5237395"/>
            <a:ext cx="2363879" cy="842895"/>
          </a:xfrm>
          <a:prstGeom prst="rect">
            <a:avLst/>
          </a:prstGeom>
          <a:solidFill>
            <a:srgbClr val="7030A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Ex.,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“It allows us to be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relatable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 </a:t>
            </a:r>
            <a:r>
              <a:rPr kumimoji="0" lang="en-US" sz="12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to our specific demographic”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00F850F-0BAC-A17D-F003-7732F85DCD99}"/>
              </a:ext>
            </a:extLst>
          </p:cNvPr>
          <p:cNvSpPr/>
          <p:nvPr/>
        </p:nvSpPr>
        <p:spPr>
          <a:xfrm>
            <a:off x="4917087" y="3043535"/>
            <a:ext cx="2363879" cy="2062104"/>
          </a:xfrm>
          <a:prstGeom prst="rect">
            <a:avLst/>
          </a:prstGeom>
          <a:solidFill>
            <a:srgbClr val="7030A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 strong brand sets companies apart from competitors,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allowing them to charge a premium, </a:t>
            </a:r>
            <a:r>
              <a:rPr kumimoji="0" lang="en-US" sz="16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position effectively 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/>
                <a:ea typeface="+mn-ea"/>
                <a:cs typeface="Helvetica" panose="020B0604020202020204"/>
              </a:rPr>
              <a:t>and target specific niches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157C56-D992-008B-E8C3-8724E8745FFE}"/>
              </a:ext>
            </a:extLst>
          </p:cNvPr>
          <p:cNvSpPr txBox="1"/>
          <p:nvPr/>
        </p:nvSpPr>
        <p:spPr>
          <a:xfrm>
            <a:off x="4928789" y="2474126"/>
            <a:ext cx="2340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Differentiates in the Marketplace</a:t>
            </a:r>
          </a:p>
        </p:txBody>
      </p:sp>
      <p:pic>
        <p:nvPicPr>
          <p:cNvPr id="48" name="Picture 47" descr="A group of people with stars on top of each other&#10;&#10;AI-generated content may be incorrect.">
            <a:extLst>
              <a:ext uri="{FF2B5EF4-FFF2-40B4-BE49-F238E27FC236}">
                <a16:creationId xmlns:a16="http://schemas.microsoft.com/office/drawing/2014/main" id="{FBA02246-DEE2-E5E0-00E0-020292D90B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080" y="2061222"/>
            <a:ext cx="423893" cy="42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082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29BA5-7BA6-0C60-5DB8-64C16123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60216B-DB84-4FD3-AFD9-743C45938B16}"/>
              </a:ext>
            </a:extLst>
          </p:cNvPr>
          <p:cNvSpPr/>
          <p:nvPr/>
        </p:nvSpPr>
        <p:spPr>
          <a:xfrm>
            <a:off x="7" y="1696163"/>
            <a:ext cx="4382032" cy="4428867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C3E37B-F733-B1AF-1C57-9A96E5730A49}"/>
              </a:ext>
            </a:extLst>
          </p:cNvPr>
          <p:cNvSpPr>
            <a:spLocks/>
          </p:cNvSpPr>
          <p:nvPr/>
        </p:nvSpPr>
        <p:spPr>
          <a:xfrm>
            <a:off x="4382040" y="1696164"/>
            <a:ext cx="7809960" cy="442886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BC5526-2CC2-76B3-5C2A-EBBBF2604C72}"/>
              </a:ext>
            </a:extLst>
          </p:cNvPr>
          <p:cNvSpPr txBox="1"/>
          <p:nvPr/>
        </p:nvSpPr>
        <p:spPr>
          <a:xfrm>
            <a:off x="4360521" y="1845578"/>
            <a:ext cx="7809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‘Signaling strength’ by channel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94AAD72-F766-E429-962E-6802550699E5}"/>
              </a:ext>
            </a:extLst>
          </p:cNvPr>
          <p:cNvGraphicFramePr/>
          <p:nvPr/>
        </p:nvGraphicFramePr>
        <p:xfrm>
          <a:off x="4487779" y="2338021"/>
          <a:ext cx="7564403" cy="364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007BE06-53BF-8C62-058C-2F7D05DE2B75}"/>
              </a:ext>
            </a:extLst>
          </p:cNvPr>
          <p:cNvSpPr txBox="1"/>
          <p:nvPr/>
        </p:nvSpPr>
        <p:spPr>
          <a:xfrm>
            <a:off x="472837" y="6319856"/>
            <a:ext cx="11478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WARC,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Why media quality will take centre stage in 2024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1/22/24.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1068DB-FD5B-5094-FD5E-E36E6E755A34}"/>
              </a:ext>
            </a:extLst>
          </p:cNvPr>
          <p:cNvSpPr txBox="1"/>
          <p:nvPr/>
        </p:nvSpPr>
        <p:spPr>
          <a:xfrm>
            <a:off x="139819" y="1967489"/>
            <a:ext cx="419918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Media signaling: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perceived cost and scale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an advertising channel that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can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enhance brand attributes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the eyes of the consumer.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Signaling determines a platform’s ability to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strengthen brand perception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in terms of its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financial footing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reputation, popularity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degree to which it could be trusted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165715-E345-F37E-8CBB-683C92BA2E07}"/>
              </a:ext>
            </a:extLst>
          </p:cNvPr>
          <p:cNvSpPr txBox="1"/>
          <p:nvPr/>
        </p:nvSpPr>
        <p:spPr>
          <a:xfrm>
            <a:off x="4487778" y="5801865"/>
            <a:ext cx="7017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to read: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46% of respondents believe TV advertising enhances a brand’s attributes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D5EA369-F07E-56BE-521C-2CBC47C050CC}"/>
              </a:ext>
            </a:extLst>
          </p:cNvPr>
          <p:cNvSpPr/>
          <p:nvPr/>
        </p:nvSpPr>
        <p:spPr>
          <a:xfrm>
            <a:off x="139819" y="428839"/>
            <a:ext cx="1191236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Separate research has illustrated </a:t>
            </a:r>
            <a:r>
              <a:rPr lang="en-US" sz="2600" b="1">
                <a:solidFill>
                  <a:srgbClr val="1F1A62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just how important TV and cinema is in enhancing the key brand attributes of its advertisers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A74D7B-80E8-59E6-C832-9E25613CA24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47615-0275-ED13-171D-28D0EA6C700C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95263A-04C8-9FF2-6C94-C34CEE6823EA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</p:spTree>
    <p:extLst>
      <p:ext uri="{BB962C8B-B14F-4D97-AF65-F5344CB8AC3E}">
        <p14:creationId xmlns:p14="http://schemas.microsoft.com/office/powerpoint/2010/main" val="3091152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14BF5-03C6-D20B-D2BD-2D81CB32A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4E86EB6-5DD6-8B82-B707-F1518465FC13}"/>
              </a:ext>
            </a:extLst>
          </p:cNvPr>
          <p:cNvSpPr>
            <a:spLocks/>
          </p:cNvSpPr>
          <p:nvPr/>
        </p:nvSpPr>
        <p:spPr>
          <a:xfrm>
            <a:off x="6090109" y="1686330"/>
            <a:ext cx="6096294" cy="424203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73545DD-5FA7-57D3-01EA-F7A5B36BAF65}"/>
              </a:ext>
            </a:extLst>
          </p:cNvPr>
          <p:cNvSpPr/>
          <p:nvPr/>
        </p:nvSpPr>
        <p:spPr>
          <a:xfrm>
            <a:off x="6828183" y="3279912"/>
            <a:ext cx="4472608" cy="2323557"/>
          </a:xfrm>
          <a:prstGeom prst="round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2238C6-65A6-8C4F-4CDF-7BBEE67E7E8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61668E-C4B3-2529-6A1D-0D708BA4CE1B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F7ABB4-9E2D-C017-8DB8-563077D10F0B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B6F5C46-5E85-831E-1C9C-C15BC423A3CC}"/>
              </a:ext>
            </a:extLst>
          </p:cNvPr>
          <p:cNvSpPr txBox="1">
            <a:spLocks/>
          </p:cNvSpPr>
          <p:nvPr/>
        </p:nvSpPr>
        <p:spPr>
          <a:xfrm>
            <a:off x="503714" y="6303539"/>
            <a:ext cx="11481488" cy="246221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Source: VAB analysis of MRI-Simmons Spring 2024 USA Study, A18+. Q: What is the media you trust the most? (pick one: TV, radio, podcasts, mobile internet, internet on computer, social media, magazines, newspapers).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F5FD16-6A95-6078-7F15-F51D6FD1E834}"/>
              </a:ext>
            </a:extLst>
          </p:cNvPr>
          <p:cNvSpPr/>
          <p:nvPr/>
        </p:nvSpPr>
        <p:spPr>
          <a:xfrm>
            <a:off x="88827" y="428839"/>
            <a:ext cx="1208165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Additional research has shown Multiscreen TV to be the most trusted media platform which enables brands to boost their credibility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FA923B-FD5D-3280-780F-BE245A546B78}"/>
              </a:ext>
            </a:extLst>
          </p:cNvPr>
          <p:cNvSpPr>
            <a:spLocks/>
          </p:cNvSpPr>
          <p:nvPr/>
        </p:nvSpPr>
        <p:spPr>
          <a:xfrm>
            <a:off x="0" y="1686330"/>
            <a:ext cx="6096000" cy="4242030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A7B047-B19B-3BC7-8939-3861BDD2D2C1}"/>
              </a:ext>
            </a:extLst>
          </p:cNvPr>
          <p:cNvSpPr txBox="1"/>
          <p:nvPr/>
        </p:nvSpPr>
        <p:spPr>
          <a:xfrm>
            <a:off x="149861" y="2204250"/>
            <a:ext cx="59458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“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Trust is very important for brand marketing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 It’s the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driver for purchasing behavior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for most consumers. A lot of the time, trust is going to play a different role in the relationships consumers have with brands.”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77FE7B-0DB1-B881-E16F-826FFEDD772D}"/>
              </a:ext>
            </a:extLst>
          </p:cNvPr>
          <p:cNvSpPr txBox="1"/>
          <p:nvPr/>
        </p:nvSpPr>
        <p:spPr>
          <a:xfrm>
            <a:off x="366779" y="4713373"/>
            <a:ext cx="5362443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- Matt Prince, Head of PR, Taco Bell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Taco Bell’s Matt Prince on how trust ties brands to new consumers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WARC, 9/24/24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825607B-CE6A-E0FE-1465-D54579D3B22B}"/>
              </a:ext>
            </a:extLst>
          </p:cNvPr>
          <p:cNvSpPr txBox="1"/>
          <p:nvPr/>
        </p:nvSpPr>
        <p:spPr>
          <a:xfrm>
            <a:off x="6090109" y="2435082"/>
            <a:ext cx="594584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is the </a:t>
            </a: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#1 trusted media platform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among adults, and they are…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9DE26D6-D819-E088-633C-FE10787F5DA0}"/>
              </a:ext>
            </a:extLst>
          </p:cNvPr>
          <p:cNvSpPr txBox="1"/>
          <p:nvPr/>
        </p:nvSpPr>
        <p:spPr>
          <a:xfrm>
            <a:off x="6914710" y="3341641"/>
            <a:ext cx="4302533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E600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4x</a:t>
            </a:r>
            <a:r>
              <a:rPr kumimoji="0" lang="en-US" sz="8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over </a:t>
            </a:r>
            <a:r>
              <a:rPr kumimoji="0" lang="en-US" sz="2000" b="0" i="0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4x more likely to trust TV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vs. social media </a:t>
            </a:r>
          </a:p>
        </p:txBody>
      </p:sp>
    </p:spTree>
    <p:extLst>
      <p:ext uri="{BB962C8B-B14F-4D97-AF65-F5344CB8AC3E}">
        <p14:creationId xmlns:p14="http://schemas.microsoft.com/office/powerpoint/2010/main" val="1721510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Custom 91">
      <a:dk1>
        <a:srgbClr val="1B1464"/>
      </a:dk1>
      <a:lt1>
        <a:srgbClr val="FFFFFF"/>
      </a:lt1>
      <a:dk2>
        <a:srgbClr val="4EBEA4"/>
      </a:dk2>
      <a:lt2>
        <a:srgbClr val="E2E8F0"/>
      </a:lt2>
      <a:accent1>
        <a:srgbClr val="ED3C8D"/>
      </a:accent1>
      <a:accent2>
        <a:srgbClr val="00BFF2"/>
      </a:accent2>
      <a:accent3>
        <a:srgbClr val="A343FF"/>
      </a:accent3>
      <a:accent4>
        <a:srgbClr val="2C82FF"/>
      </a:accent4>
      <a:accent5>
        <a:srgbClr val="55AD00"/>
      </a:accent5>
      <a:accent6>
        <a:srgbClr val="FF6E30"/>
      </a:accent6>
      <a:hlink>
        <a:srgbClr val="201A62"/>
      </a:hlink>
      <a:folHlink>
        <a:srgbClr val="6D6DE2"/>
      </a:folHlink>
    </a:clrScheme>
    <a:fontScheme name="Custom 76">
      <a:majorFont>
        <a:latin typeface="Helvetica Bold"/>
        <a:ea typeface=""/>
        <a:cs typeface=""/>
      </a:majorFont>
      <a:minorFont>
        <a:latin typeface="Helvetica-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B Template.potx" id="{3DD536BC-B625-41C1-AB76-B98A44A9663C}" vid="{56A22213-A2D8-43BF-9B02-486376CC65A3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0419b3-ff22-4e92-8e74-ef4894f6b0e1" xsi:nil="true"/>
    <lcf76f155ced4ddcb4097134ff3c332f xmlns="c3801c2d-3f2f-44a1-8478-554d1c91a4f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BCF5620D45EF4AA969D5E9CFDA206E" ma:contentTypeVersion="17" ma:contentTypeDescription="Create a new document." ma:contentTypeScope="" ma:versionID="1b6bad8ee00979ee75035b9d49096302">
  <xsd:schema xmlns:xsd="http://www.w3.org/2001/XMLSchema" xmlns:xs="http://www.w3.org/2001/XMLSchema" xmlns:p="http://schemas.microsoft.com/office/2006/metadata/properties" xmlns:ns2="c3801c2d-3f2f-44a1-8478-554d1c91a4f5" xmlns:ns3="c00419b3-ff22-4e92-8e74-ef4894f6b0e1" targetNamespace="http://schemas.microsoft.com/office/2006/metadata/properties" ma:root="true" ma:fieldsID="6d8aaf71b48a0350d7b0b1395f20f085" ns2:_="" ns3:_="">
    <xsd:import namespace="c3801c2d-3f2f-44a1-8478-554d1c91a4f5"/>
    <xsd:import namespace="c00419b3-ff22-4e92-8e74-ef4894f6b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01c2d-3f2f-44a1-8478-554d1c91a4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0419b3-ff22-4e92-8e74-ef4894f6b0e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fc8375e-4cb2-4aea-979e-f36c13a134f3}" ma:internalName="TaxCatchAll" ma:showField="CatchAllData" ma:web="c00419b3-ff22-4e92-8e74-ef4894f6b0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1EA6A9-FDEA-418E-B465-24D94F8A8A93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36DB169-8A86-45E0-9AE0-5CDB04168C88}"/>
</file>

<file path=customXml/itemProps3.xml><?xml version="1.0" encoding="utf-8"?>
<ds:datastoreItem xmlns:ds="http://schemas.openxmlformats.org/officeDocument/2006/customXml" ds:itemID="{0BCC018A-6AEB-446E-AB4D-608C5B35E7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5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Office 2013 - 2022 Theme</vt:lpstr>
      <vt:lpstr>1_Office Theme</vt:lpstr>
      <vt:lpstr>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Karolina Guillen</dc:creator>
  <cp:revision>1</cp:revision>
  <dcterms:created xsi:type="dcterms:W3CDTF">2025-01-24T20:02:54Z</dcterms:created>
  <dcterms:modified xsi:type="dcterms:W3CDTF">2025-05-07T20:03:58Z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0x0101002ABCF5620D45EF4AA969D5E9CFDA206E</vt:lpwstr>
  </property>
  <property fmtid="{D5CDD505-2E9C-101B-9397-08002B2CF9AE}" pid="3" name="MediaServiceImageTags">
    <vt:lpwstr/>
  </property>
</Properties>
</file>