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9" r:id="rId5"/>
    <p:sldId id="2144327391" r:id="rId6"/>
    <p:sldId id="2144327497" r:id="rId7"/>
    <p:sldId id="2144328284" r:id="rId8"/>
    <p:sldId id="2144328223" r:id="rId9"/>
    <p:sldId id="2144328275" r:id="rId10"/>
    <p:sldId id="2144328225" r:id="rId11"/>
    <p:sldId id="2144328285" r:id="rId12"/>
    <p:sldId id="2144328277" r:id="rId13"/>
    <p:sldId id="2144327906" r:id="rId14"/>
    <p:sldId id="2144328286" r:id="rId15"/>
    <p:sldId id="2144328279" r:id="rId16"/>
    <p:sldId id="2144328281" r:id="rId17"/>
    <p:sldId id="2144328287" r:id="rId18"/>
    <p:sldId id="2144328283" r:id="rId19"/>
    <p:sldId id="2144328288" r:id="rId20"/>
    <p:sldId id="2144328280" r:id="rId21"/>
    <p:sldId id="2144328106" r:id="rId22"/>
    <p:sldId id="2144328105" r:id="rId23"/>
    <p:sldId id="21443274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W" userId="S::jasonw@thevab.com::4bff8d5b-7de6-4655-b397-69b0afc81113"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A343FF"/>
    <a:srgbClr val="4EBEA4"/>
    <a:srgbClr val="00BFF2"/>
    <a:srgbClr val="FF6E30"/>
    <a:srgbClr val="FFE600"/>
    <a:srgbClr val="E2E8F1"/>
    <a:srgbClr val="ED3C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3F7F55C4-118B-40A5-8CB7-9EC13F9BE699}"/>
    <pc:docChg chg="undo custSel delSld modSld">
      <pc:chgData name="Jason Wiese" userId="4bff8d5b-7de6-4655-b397-69b0afc81113" providerId="ADAL" clId="{3F7F55C4-118B-40A5-8CB7-9EC13F9BE699}" dt="2022-06-11T00:36:10.369" v="51"/>
      <pc:docMkLst>
        <pc:docMk/>
      </pc:docMkLst>
      <pc:sldChg chg="modSp mod">
        <pc:chgData name="Jason Wiese" userId="4bff8d5b-7de6-4655-b397-69b0afc81113" providerId="ADAL" clId="{3F7F55C4-118B-40A5-8CB7-9EC13F9BE699}" dt="2022-06-11T00:15:12.730" v="15" actId="20577"/>
        <pc:sldMkLst>
          <pc:docMk/>
          <pc:sldMk cId="2506243694" sldId="2144327391"/>
        </pc:sldMkLst>
        <pc:spChg chg="mod">
          <ac:chgData name="Jason Wiese" userId="4bff8d5b-7de6-4655-b397-69b0afc81113" providerId="ADAL" clId="{3F7F55C4-118B-40A5-8CB7-9EC13F9BE699}" dt="2022-06-11T00:15:12.730" v="15" actId="20577"/>
          <ac:spMkLst>
            <pc:docMk/>
            <pc:sldMk cId="2506243694" sldId="2144327391"/>
            <ac:spMk id="10" creationId="{E3D88B66-E87E-424D-8CCE-314107D81A14}"/>
          </ac:spMkLst>
        </pc:spChg>
      </pc:sldChg>
      <pc:sldChg chg="modSp mod">
        <pc:chgData name="Jason Wiese" userId="4bff8d5b-7de6-4655-b397-69b0afc81113" providerId="ADAL" clId="{3F7F55C4-118B-40A5-8CB7-9EC13F9BE699}" dt="2022-06-11T00:11:42.598" v="0" actId="404"/>
        <pc:sldMkLst>
          <pc:docMk/>
          <pc:sldMk cId="1730186779" sldId="2144327497"/>
        </pc:sldMkLst>
        <pc:spChg chg="mod">
          <ac:chgData name="Jason Wiese" userId="4bff8d5b-7de6-4655-b397-69b0afc81113" providerId="ADAL" clId="{3F7F55C4-118B-40A5-8CB7-9EC13F9BE699}" dt="2022-06-11T00:11:42.598" v="0" actId="404"/>
          <ac:spMkLst>
            <pc:docMk/>
            <pc:sldMk cId="1730186779" sldId="2144327497"/>
            <ac:spMk id="73" creationId="{325F259A-76FE-03C6-BD47-136F74D34B5A}"/>
          </ac:spMkLst>
        </pc:spChg>
      </pc:sldChg>
      <pc:sldChg chg="modSp mod">
        <pc:chgData name="Jason Wiese" userId="4bff8d5b-7de6-4655-b397-69b0afc81113" providerId="ADAL" clId="{3F7F55C4-118B-40A5-8CB7-9EC13F9BE699}" dt="2022-06-11T00:22:31.975" v="42" actId="1038"/>
        <pc:sldMkLst>
          <pc:docMk/>
          <pc:sldMk cId="1622541504" sldId="2144327906"/>
        </pc:sldMkLst>
        <pc:spChg chg="mod">
          <ac:chgData name="Jason Wiese" userId="4bff8d5b-7de6-4655-b397-69b0afc81113" providerId="ADAL" clId="{3F7F55C4-118B-40A5-8CB7-9EC13F9BE699}" dt="2022-06-11T00:22:31.975" v="42" actId="1038"/>
          <ac:spMkLst>
            <pc:docMk/>
            <pc:sldMk cId="1622541504" sldId="2144327906"/>
            <ac:spMk id="13" creationId="{5F2AF242-F1BE-47D3-ACB3-64DEF50F0A80}"/>
          </ac:spMkLst>
        </pc:spChg>
      </pc:sldChg>
      <pc:sldChg chg="addCm">
        <pc:chgData name="Jason Wiese" userId="4bff8d5b-7de6-4655-b397-69b0afc81113" providerId="ADAL" clId="{3F7F55C4-118B-40A5-8CB7-9EC13F9BE699}" dt="2022-06-11T00:36:10.369" v="51"/>
        <pc:sldMkLst>
          <pc:docMk/>
          <pc:sldMk cId="732019880" sldId="2144328106"/>
        </pc:sldMkLst>
      </pc:sldChg>
      <pc:sldChg chg="modSp mod">
        <pc:chgData name="Jason Wiese" userId="4bff8d5b-7de6-4655-b397-69b0afc81113" providerId="ADAL" clId="{3F7F55C4-118B-40A5-8CB7-9EC13F9BE699}" dt="2022-06-11T00:20:34.896" v="31" actId="403"/>
        <pc:sldMkLst>
          <pc:docMk/>
          <pc:sldMk cId="3810439932" sldId="2144328223"/>
        </pc:sldMkLst>
        <pc:spChg chg="mod">
          <ac:chgData name="Jason Wiese" userId="4bff8d5b-7de6-4655-b397-69b0afc81113" providerId="ADAL" clId="{3F7F55C4-118B-40A5-8CB7-9EC13F9BE699}" dt="2022-06-11T00:12:09.406" v="1" actId="20577"/>
          <ac:spMkLst>
            <pc:docMk/>
            <pc:sldMk cId="3810439932" sldId="2144328223"/>
            <ac:spMk id="6" creationId="{965822F3-A4A9-4136-B039-82CA6BD1CB7F}"/>
          </ac:spMkLst>
        </pc:spChg>
        <pc:spChg chg="mod">
          <ac:chgData name="Jason Wiese" userId="4bff8d5b-7de6-4655-b397-69b0afc81113" providerId="ADAL" clId="{3F7F55C4-118B-40A5-8CB7-9EC13F9BE699}" dt="2022-06-11T00:17:36.201" v="19" actId="20577"/>
          <ac:spMkLst>
            <pc:docMk/>
            <pc:sldMk cId="3810439932" sldId="2144328223"/>
            <ac:spMk id="20" creationId="{436277B9-4D07-4E27-85B1-B243639E01A8}"/>
          </ac:spMkLst>
        </pc:spChg>
        <pc:spChg chg="mod">
          <ac:chgData name="Jason Wiese" userId="4bff8d5b-7de6-4655-b397-69b0afc81113" providerId="ADAL" clId="{3F7F55C4-118B-40A5-8CB7-9EC13F9BE699}" dt="2022-06-11T00:20:34.896" v="31" actId="403"/>
          <ac:spMkLst>
            <pc:docMk/>
            <pc:sldMk cId="3810439932" sldId="2144328223"/>
            <ac:spMk id="21" creationId="{21CD6564-EAF7-4854-A328-13F35CA51593}"/>
          </ac:spMkLst>
        </pc:spChg>
        <pc:spChg chg="mod">
          <ac:chgData name="Jason Wiese" userId="4bff8d5b-7de6-4655-b397-69b0afc81113" providerId="ADAL" clId="{3F7F55C4-118B-40A5-8CB7-9EC13F9BE699}" dt="2022-06-11T00:12:29.523" v="3" actId="20577"/>
          <ac:spMkLst>
            <pc:docMk/>
            <pc:sldMk cId="3810439932" sldId="2144328223"/>
            <ac:spMk id="22" creationId="{96BD72E4-4BB5-47D3-AC30-894FFE1522F2}"/>
          </ac:spMkLst>
        </pc:spChg>
      </pc:sldChg>
      <pc:sldChg chg="modSp mod">
        <pc:chgData name="Jason Wiese" userId="4bff8d5b-7de6-4655-b397-69b0afc81113" providerId="ADAL" clId="{3F7F55C4-118B-40A5-8CB7-9EC13F9BE699}" dt="2022-06-11T00:20:25.076" v="30" actId="115"/>
        <pc:sldMkLst>
          <pc:docMk/>
          <pc:sldMk cId="3539538780" sldId="2144328225"/>
        </pc:sldMkLst>
        <pc:spChg chg="mod">
          <ac:chgData name="Jason Wiese" userId="4bff8d5b-7de6-4655-b397-69b0afc81113" providerId="ADAL" clId="{3F7F55C4-118B-40A5-8CB7-9EC13F9BE699}" dt="2022-06-11T00:17:28.129" v="18" actId="6549"/>
          <ac:spMkLst>
            <pc:docMk/>
            <pc:sldMk cId="3539538780" sldId="2144328225"/>
            <ac:spMk id="14" creationId="{A067F25D-9910-444A-9D96-C2A449843C50}"/>
          </ac:spMkLst>
        </pc:spChg>
        <pc:spChg chg="mod">
          <ac:chgData name="Jason Wiese" userId="4bff8d5b-7de6-4655-b397-69b0afc81113" providerId="ADAL" clId="{3F7F55C4-118B-40A5-8CB7-9EC13F9BE699}" dt="2022-06-11T00:20:25.076" v="30" actId="115"/>
          <ac:spMkLst>
            <pc:docMk/>
            <pc:sldMk cId="3539538780" sldId="2144328225"/>
            <ac:spMk id="21" creationId="{21CD6564-EAF7-4854-A328-13F35CA51593}"/>
          </ac:spMkLst>
        </pc:spChg>
      </pc:sldChg>
      <pc:sldChg chg="modSp mod">
        <pc:chgData name="Jason Wiese" userId="4bff8d5b-7de6-4655-b397-69b0afc81113" providerId="ADAL" clId="{3F7F55C4-118B-40A5-8CB7-9EC13F9BE699}" dt="2022-06-11T00:20:49.820" v="32" actId="115"/>
        <pc:sldMkLst>
          <pc:docMk/>
          <pc:sldMk cId="3743276339" sldId="2144328277"/>
        </pc:sldMkLst>
        <pc:spChg chg="mod">
          <ac:chgData name="Jason Wiese" userId="4bff8d5b-7de6-4655-b397-69b0afc81113" providerId="ADAL" clId="{3F7F55C4-118B-40A5-8CB7-9EC13F9BE699}" dt="2022-06-11T00:20:49.820" v="32" actId="115"/>
          <ac:spMkLst>
            <pc:docMk/>
            <pc:sldMk cId="3743276339" sldId="2144328277"/>
            <ac:spMk id="10" creationId="{4158CDE7-6AF0-2A02-39CF-080F1DBB543D}"/>
          </ac:spMkLst>
        </pc:spChg>
        <pc:spChg chg="mod">
          <ac:chgData name="Jason Wiese" userId="4bff8d5b-7de6-4655-b397-69b0afc81113" providerId="ADAL" clId="{3F7F55C4-118B-40A5-8CB7-9EC13F9BE699}" dt="2022-06-11T00:19:10.920" v="21" actId="255"/>
          <ac:spMkLst>
            <pc:docMk/>
            <pc:sldMk cId="3743276339" sldId="2144328277"/>
            <ac:spMk id="13" creationId="{F7D47AF6-B8BB-2F41-17F2-A6F6CB8AAC37}"/>
          </ac:spMkLst>
        </pc:spChg>
        <pc:spChg chg="mod">
          <ac:chgData name="Jason Wiese" userId="4bff8d5b-7de6-4655-b397-69b0afc81113" providerId="ADAL" clId="{3F7F55C4-118B-40A5-8CB7-9EC13F9BE699}" dt="2022-06-11T00:19:47.981" v="28" actId="1035"/>
          <ac:spMkLst>
            <pc:docMk/>
            <pc:sldMk cId="3743276339" sldId="2144328277"/>
            <ac:spMk id="15" creationId="{D7BD0DA7-B050-5ADA-689A-60E043385A91}"/>
          </ac:spMkLst>
        </pc:spChg>
        <pc:spChg chg="mod">
          <ac:chgData name="Jason Wiese" userId="4bff8d5b-7de6-4655-b397-69b0afc81113" providerId="ADAL" clId="{3F7F55C4-118B-40A5-8CB7-9EC13F9BE699}" dt="2022-06-11T00:18:56.897" v="20" actId="6549"/>
          <ac:spMkLst>
            <pc:docMk/>
            <pc:sldMk cId="3743276339" sldId="2144328277"/>
            <ac:spMk id="18" creationId="{6B9D8EA1-FCF5-6187-31F5-386F49D10B1B}"/>
          </ac:spMkLst>
        </pc:spChg>
      </pc:sldChg>
      <pc:sldChg chg="modSp mod">
        <pc:chgData name="Jason Wiese" userId="4bff8d5b-7de6-4655-b397-69b0afc81113" providerId="ADAL" clId="{3F7F55C4-118B-40A5-8CB7-9EC13F9BE699}" dt="2022-06-11T00:21:06.537" v="34" actId="6549"/>
        <pc:sldMkLst>
          <pc:docMk/>
          <pc:sldMk cId="2521852453" sldId="2144328279"/>
        </pc:sldMkLst>
        <pc:spChg chg="mod">
          <ac:chgData name="Jason Wiese" userId="4bff8d5b-7de6-4655-b397-69b0afc81113" providerId="ADAL" clId="{3F7F55C4-118B-40A5-8CB7-9EC13F9BE699}" dt="2022-06-11T00:21:03.096" v="33" actId="115"/>
          <ac:spMkLst>
            <pc:docMk/>
            <pc:sldMk cId="2521852453" sldId="2144328279"/>
            <ac:spMk id="8" creationId="{D20473D1-A9A5-39F7-5953-F16DCE8EE273}"/>
          </ac:spMkLst>
        </pc:spChg>
        <pc:spChg chg="mod">
          <ac:chgData name="Jason Wiese" userId="4bff8d5b-7de6-4655-b397-69b0afc81113" providerId="ADAL" clId="{3F7F55C4-118B-40A5-8CB7-9EC13F9BE699}" dt="2022-06-11T00:21:06.537" v="34" actId="6549"/>
          <ac:spMkLst>
            <pc:docMk/>
            <pc:sldMk cId="2521852453" sldId="2144328279"/>
            <ac:spMk id="12" creationId="{15FD3F97-5C05-8D97-3665-B598541B5A17}"/>
          </ac:spMkLst>
        </pc:spChg>
      </pc:sldChg>
      <pc:sldChg chg="modSp mod">
        <pc:chgData name="Jason Wiese" userId="4bff8d5b-7de6-4655-b397-69b0afc81113" providerId="ADAL" clId="{3F7F55C4-118B-40A5-8CB7-9EC13F9BE699}" dt="2022-06-11T00:21:45.149" v="38" actId="115"/>
        <pc:sldMkLst>
          <pc:docMk/>
          <pc:sldMk cId="2969044734" sldId="2144328280"/>
        </pc:sldMkLst>
        <pc:spChg chg="mod">
          <ac:chgData name="Jason Wiese" userId="4bff8d5b-7de6-4655-b397-69b0afc81113" providerId="ADAL" clId="{3F7F55C4-118B-40A5-8CB7-9EC13F9BE699}" dt="2022-06-11T00:21:45.149" v="38" actId="115"/>
          <ac:spMkLst>
            <pc:docMk/>
            <pc:sldMk cId="2969044734" sldId="2144328280"/>
            <ac:spMk id="15" creationId="{016A4071-E1D2-4A50-505B-E39F80751B1A}"/>
          </ac:spMkLst>
        </pc:spChg>
      </pc:sldChg>
      <pc:sldChg chg="modSp mod addCm">
        <pc:chgData name="Jason Wiese" userId="4bff8d5b-7de6-4655-b397-69b0afc81113" providerId="ADAL" clId="{3F7F55C4-118B-40A5-8CB7-9EC13F9BE699}" dt="2022-06-11T00:24:46.722" v="43"/>
        <pc:sldMkLst>
          <pc:docMk/>
          <pc:sldMk cId="692847113" sldId="2144328281"/>
        </pc:sldMkLst>
        <pc:spChg chg="mod">
          <ac:chgData name="Jason Wiese" userId="4bff8d5b-7de6-4655-b397-69b0afc81113" providerId="ADAL" clId="{3F7F55C4-118B-40A5-8CB7-9EC13F9BE699}" dt="2022-06-11T00:21:16.445" v="36" actId="115"/>
          <ac:spMkLst>
            <pc:docMk/>
            <pc:sldMk cId="692847113" sldId="2144328281"/>
            <ac:spMk id="8" creationId="{D20473D1-A9A5-39F7-5953-F16DCE8EE273}"/>
          </ac:spMkLst>
        </pc:spChg>
        <pc:spChg chg="mod">
          <ac:chgData name="Jason Wiese" userId="4bff8d5b-7de6-4655-b397-69b0afc81113" providerId="ADAL" clId="{3F7F55C4-118B-40A5-8CB7-9EC13F9BE699}" dt="2022-06-11T00:21:10.796" v="35" actId="20577"/>
          <ac:spMkLst>
            <pc:docMk/>
            <pc:sldMk cId="692847113" sldId="2144328281"/>
            <ac:spMk id="12" creationId="{15FD3F97-5C05-8D97-3665-B598541B5A17}"/>
          </ac:spMkLst>
        </pc:spChg>
      </pc:sldChg>
      <pc:sldChg chg="del">
        <pc:chgData name="Jason Wiese" userId="4bff8d5b-7de6-4655-b397-69b0afc81113" providerId="ADAL" clId="{3F7F55C4-118B-40A5-8CB7-9EC13F9BE699}" dt="2022-06-11T00:21:49.071" v="39" actId="47"/>
        <pc:sldMkLst>
          <pc:docMk/>
          <pc:sldMk cId="3701096076" sldId="2144328282"/>
        </pc:sldMkLst>
      </pc:sldChg>
      <pc:sldChg chg="modSp mod addCm modCm">
        <pc:chgData name="Jason Wiese" userId="4bff8d5b-7de6-4655-b397-69b0afc81113" providerId="ADAL" clId="{3F7F55C4-118B-40A5-8CB7-9EC13F9BE699}" dt="2022-06-11T00:31:45.735" v="50"/>
        <pc:sldMkLst>
          <pc:docMk/>
          <pc:sldMk cId="2260492845" sldId="2144328283"/>
        </pc:sldMkLst>
        <pc:spChg chg="mod">
          <ac:chgData name="Jason Wiese" userId="4bff8d5b-7de6-4655-b397-69b0afc81113" providerId="ADAL" clId="{3F7F55C4-118B-40A5-8CB7-9EC13F9BE699}" dt="2022-06-11T00:26:45.814" v="47" actId="20577"/>
          <ac:spMkLst>
            <pc:docMk/>
            <pc:sldMk cId="2260492845" sldId="2144328283"/>
            <ac:spMk id="16" creationId="{BD8E1811-51E4-51DA-D70D-4ECC57CEEB21}"/>
          </ac:spMkLst>
        </pc:spChg>
        <pc:spChg chg="mod">
          <ac:chgData name="Jason Wiese" userId="4bff8d5b-7de6-4655-b397-69b0afc81113" providerId="ADAL" clId="{3F7F55C4-118B-40A5-8CB7-9EC13F9BE699}" dt="2022-06-11T00:21:29.927" v="37" actId="115"/>
          <ac:spMkLst>
            <pc:docMk/>
            <pc:sldMk cId="2260492845" sldId="2144328283"/>
            <ac:spMk id="25" creationId="{5EFE54A4-5602-4D5D-3FB2-8802E4193BDC}"/>
          </ac:spMkLst>
        </pc:spChg>
      </pc:sldChg>
    </pc:docChg>
  </pc:docChgLst>
  <pc:docChgLst>
    <pc:chgData name="Leah Montner Dixon" userId="d5b2ae9e-9213-4442-b7df-4db8cbe51e5d" providerId="ADAL" clId="{9ECBC21A-F6C4-49AC-8326-3415929BEF88}"/>
    <pc:docChg chg="undo custSel modSld">
      <pc:chgData name="Leah Montner Dixon" userId="d5b2ae9e-9213-4442-b7df-4db8cbe51e5d" providerId="ADAL" clId="{9ECBC21A-F6C4-49AC-8326-3415929BEF88}" dt="2022-06-13T21:13:46.226" v="161" actId="14100"/>
      <pc:docMkLst>
        <pc:docMk/>
      </pc:docMkLst>
      <pc:sldChg chg="modSp mod">
        <pc:chgData name="Leah Montner Dixon" userId="d5b2ae9e-9213-4442-b7df-4db8cbe51e5d" providerId="ADAL" clId="{9ECBC21A-F6C4-49AC-8326-3415929BEF88}" dt="2022-06-13T21:13:46.226" v="161" actId="14100"/>
        <pc:sldMkLst>
          <pc:docMk/>
          <pc:sldMk cId="586544117" sldId="259"/>
        </pc:sldMkLst>
        <pc:spChg chg="mod">
          <ac:chgData name="Leah Montner Dixon" userId="d5b2ae9e-9213-4442-b7df-4db8cbe51e5d" providerId="ADAL" clId="{9ECBC21A-F6C4-49AC-8326-3415929BEF88}" dt="2022-06-13T21:13:46.226" v="161" actId="14100"/>
          <ac:spMkLst>
            <pc:docMk/>
            <pc:sldMk cId="586544117" sldId="259"/>
            <ac:spMk id="12" creationId="{D3ED8F18-80E6-D449-A031-541661F2A42F}"/>
          </ac:spMkLst>
        </pc:spChg>
      </pc:sldChg>
      <pc:sldChg chg="addSp delSp modSp mod">
        <pc:chgData name="Leah Montner Dixon" userId="d5b2ae9e-9213-4442-b7df-4db8cbe51e5d" providerId="ADAL" clId="{9ECBC21A-F6C4-49AC-8326-3415929BEF88}" dt="2022-06-13T18:26:19.836" v="95" actId="1037"/>
        <pc:sldMkLst>
          <pc:docMk/>
          <pc:sldMk cId="1730186779" sldId="2144327497"/>
        </pc:sldMkLst>
        <pc:spChg chg="del">
          <ac:chgData name="Leah Montner Dixon" userId="d5b2ae9e-9213-4442-b7df-4db8cbe51e5d" providerId="ADAL" clId="{9ECBC21A-F6C4-49AC-8326-3415929BEF88}" dt="2022-06-13T13:46:06.108" v="82" actId="478"/>
          <ac:spMkLst>
            <pc:docMk/>
            <pc:sldMk cId="1730186779" sldId="2144327497"/>
            <ac:spMk id="11" creationId="{8AF8E182-A927-4EEC-8509-3F413A48E93C}"/>
          </ac:spMkLst>
        </pc:spChg>
        <pc:spChg chg="del">
          <ac:chgData name="Leah Montner Dixon" userId="d5b2ae9e-9213-4442-b7df-4db8cbe51e5d" providerId="ADAL" clId="{9ECBC21A-F6C4-49AC-8326-3415929BEF88}" dt="2022-06-13T13:46:06.108" v="82" actId="478"/>
          <ac:spMkLst>
            <pc:docMk/>
            <pc:sldMk cId="1730186779" sldId="2144327497"/>
            <ac:spMk id="13" creationId="{0D96A7EE-222D-4484-A9C9-19F3EADA1517}"/>
          </ac:spMkLst>
        </pc:spChg>
        <pc:spChg chg="mod">
          <ac:chgData name="Leah Montner Dixon" userId="d5b2ae9e-9213-4442-b7df-4db8cbe51e5d" providerId="ADAL" clId="{9ECBC21A-F6C4-49AC-8326-3415929BEF88}" dt="2022-06-13T18:26:19.836" v="95" actId="1037"/>
          <ac:spMkLst>
            <pc:docMk/>
            <pc:sldMk cId="1730186779" sldId="2144327497"/>
            <ac:spMk id="25" creationId="{481BC72C-49EF-4DE4-82AF-E07D412E5207}"/>
          </ac:spMkLst>
        </pc:spChg>
        <pc:spChg chg="add mod">
          <ac:chgData name="Leah Montner Dixon" userId="d5b2ae9e-9213-4442-b7df-4db8cbe51e5d" providerId="ADAL" clId="{9ECBC21A-F6C4-49AC-8326-3415929BEF88}" dt="2022-06-13T13:46:06.584" v="83"/>
          <ac:spMkLst>
            <pc:docMk/>
            <pc:sldMk cId="1730186779" sldId="2144327497"/>
            <ac:spMk id="29" creationId="{160738AD-4746-6700-14AB-BA713FAD97C5}"/>
          </ac:spMkLst>
        </pc:spChg>
        <pc:spChg chg="add mod">
          <ac:chgData name="Leah Montner Dixon" userId="d5b2ae9e-9213-4442-b7df-4db8cbe51e5d" providerId="ADAL" clId="{9ECBC21A-F6C4-49AC-8326-3415929BEF88}" dt="2022-06-13T13:46:06.584" v="83"/>
          <ac:spMkLst>
            <pc:docMk/>
            <pc:sldMk cId="1730186779" sldId="2144327497"/>
            <ac:spMk id="30" creationId="{7FB09B17-BF6A-40F2-5202-B06740811A2F}"/>
          </ac:spMkLst>
        </pc:spChg>
        <pc:spChg chg="mod">
          <ac:chgData name="Leah Montner Dixon" userId="d5b2ae9e-9213-4442-b7df-4db8cbe51e5d" providerId="ADAL" clId="{9ECBC21A-F6C4-49AC-8326-3415929BEF88}" dt="2022-06-13T13:31:18.834" v="0" actId="3626"/>
          <ac:spMkLst>
            <pc:docMk/>
            <pc:sldMk cId="1730186779" sldId="2144327497"/>
            <ac:spMk id="51" creationId="{5E895DAB-925F-96DD-3DA4-33367603C247}"/>
          </ac:spMkLst>
        </pc:spChg>
        <pc:picChg chg="del">
          <ac:chgData name="Leah Montner Dixon" userId="d5b2ae9e-9213-4442-b7df-4db8cbe51e5d" providerId="ADAL" clId="{9ECBC21A-F6C4-49AC-8326-3415929BEF88}" dt="2022-06-13T13:46:06.108" v="82" actId="478"/>
          <ac:picMkLst>
            <pc:docMk/>
            <pc:sldMk cId="1730186779" sldId="2144327497"/>
            <ac:picMk id="10" creationId="{7F70CFDB-CBA4-474B-AEE9-C54BE1FFDF62}"/>
          </ac:picMkLst>
        </pc:picChg>
        <pc:picChg chg="add mod">
          <ac:chgData name="Leah Montner Dixon" userId="d5b2ae9e-9213-4442-b7df-4db8cbe51e5d" providerId="ADAL" clId="{9ECBC21A-F6C4-49AC-8326-3415929BEF88}" dt="2022-06-13T13:46:06.584" v="83"/>
          <ac:picMkLst>
            <pc:docMk/>
            <pc:sldMk cId="1730186779" sldId="2144327497"/>
            <ac:picMk id="28" creationId="{70B293ED-0795-19C7-4C47-414C45193EF3}"/>
          </ac:picMkLst>
        </pc:picChg>
        <pc:picChg chg="mod">
          <ac:chgData name="Leah Montner Dixon" userId="d5b2ae9e-9213-4442-b7df-4db8cbe51e5d" providerId="ADAL" clId="{9ECBC21A-F6C4-49AC-8326-3415929BEF88}" dt="2022-06-13T18:26:13.132" v="93" actId="14100"/>
          <ac:picMkLst>
            <pc:docMk/>
            <pc:sldMk cId="1730186779" sldId="2144327497"/>
            <ac:picMk id="36" creationId="{226C49B1-FCAF-EAC6-4E5F-9800CFDCB41A}"/>
          </ac:picMkLst>
        </pc:picChg>
      </pc:sldChg>
      <pc:sldChg chg="addSp delSp modSp mod">
        <pc:chgData name="Leah Montner Dixon" userId="d5b2ae9e-9213-4442-b7df-4db8cbe51e5d" providerId="ADAL" clId="{9ECBC21A-F6C4-49AC-8326-3415929BEF88}" dt="2022-06-13T13:46:36.583" v="91" actId="14100"/>
        <pc:sldMkLst>
          <pc:docMk/>
          <pc:sldMk cId="1622541504" sldId="2144327906"/>
        </pc:sldMkLst>
        <pc:spChg chg="mod">
          <ac:chgData name="Leah Montner Dixon" userId="d5b2ae9e-9213-4442-b7df-4db8cbe51e5d" providerId="ADAL" clId="{9ECBC21A-F6C4-49AC-8326-3415929BEF88}" dt="2022-06-13T13:46:36.583" v="91" actId="14100"/>
          <ac:spMkLst>
            <pc:docMk/>
            <pc:sldMk cId="1622541504" sldId="2144327906"/>
            <ac:spMk id="2" creationId="{CE7ED7BC-2B64-4A70-A33B-8F9986F414C2}"/>
          </ac:spMkLst>
        </pc:spChg>
        <pc:spChg chg="del">
          <ac:chgData name="Leah Montner Dixon" userId="d5b2ae9e-9213-4442-b7df-4db8cbe51e5d" providerId="ADAL" clId="{9ECBC21A-F6C4-49AC-8326-3415929BEF88}" dt="2022-06-13T13:46:18.352" v="84" actId="478"/>
          <ac:spMkLst>
            <pc:docMk/>
            <pc:sldMk cId="1622541504" sldId="2144327906"/>
            <ac:spMk id="18" creationId="{C41E2AC1-EAA7-F8E0-1E60-C5CEB08AD872}"/>
          </ac:spMkLst>
        </pc:spChg>
        <pc:spChg chg="del">
          <ac:chgData name="Leah Montner Dixon" userId="d5b2ae9e-9213-4442-b7df-4db8cbe51e5d" providerId="ADAL" clId="{9ECBC21A-F6C4-49AC-8326-3415929BEF88}" dt="2022-06-13T13:46:18.352" v="84" actId="478"/>
          <ac:spMkLst>
            <pc:docMk/>
            <pc:sldMk cId="1622541504" sldId="2144327906"/>
            <ac:spMk id="20" creationId="{012F879D-D27B-072E-8DF1-401E91BD104E}"/>
          </ac:spMkLst>
        </pc:spChg>
        <pc:spChg chg="add del mod">
          <ac:chgData name="Leah Montner Dixon" userId="d5b2ae9e-9213-4442-b7df-4db8cbe51e5d" providerId="ADAL" clId="{9ECBC21A-F6C4-49AC-8326-3415929BEF88}" dt="2022-06-13T13:46:19.289" v="86"/>
          <ac:spMkLst>
            <pc:docMk/>
            <pc:sldMk cId="1622541504" sldId="2144327906"/>
            <ac:spMk id="21" creationId="{D2629D45-7318-3298-CB49-1A8EE9D04942}"/>
          </ac:spMkLst>
        </pc:spChg>
        <pc:spChg chg="add del mod">
          <ac:chgData name="Leah Montner Dixon" userId="d5b2ae9e-9213-4442-b7df-4db8cbe51e5d" providerId="ADAL" clId="{9ECBC21A-F6C4-49AC-8326-3415929BEF88}" dt="2022-06-13T13:46:19.289" v="86"/>
          <ac:spMkLst>
            <pc:docMk/>
            <pc:sldMk cId="1622541504" sldId="2144327906"/>
            <ac:spMk id="22" creationId="{2ED2FE42-04A3-69C6-56AB-85F4EE69F23D}"/>
          </ac:spMkLst>
        </pc:spChg>
        <pc:spChg chg="add mod">
          <ac:chgData name="Leah Montner Dixon" userId="d5b2ae9e-9213-4442-b7df-4db8cbe51e5d" providerId="ADAL" clId="{9ECBC21A-F6C4-49AC-8326-3415929BEF88}" dt="2022-06-13T13:46:23.715" v="88"/>
          <ac:spMkLst>
            <pc:docMk/>
            <pc:sldMk cId="1622541504" sldId="2144327906"/>
            <ac:spMk id="24" creationId="{356601EE-0535-ED7D-B0DB-23BEA4EF7E47}"/>
          </ac:spMkLst>
        </pc:spChg>
        <pc:spChg chg="add mod">
          <ac:chgData name="Leah Montner Dixon" userId="d5b2ae9e-9213-4442-b7df-4db8cbe51e5d" providerId="ADAL" clId="{9ECBC21A-F6C4-49AC-8326-3415929BEF88}" dt="2022-06-13T13:46:23.715" v="88"/>
          <ac:spMkLst>
            <pc:docMk/>
            <pc:sldMk cId="1622541504" sldId="2144327906"/>
            <ac:spMk id="25" creationId="{E3541444-1430-0245-FD19-CD002D5300C4}"/>
          </ac:spMkLst>
        </pc:spChg>
        <pc:picChg chg="add del mod">
          <ac:chgData name="Leah Montner Dixon" userId="d5b2ae9e-9213-4442-b7df-4db8cbe51e5d" providerId="ADAL" clId="{9ECBC21A-F6C4-49AC-8326-3415929BEF88}" dt="2022-06-13T13:46:19.289" v="86"/>
          <ac:picMkLst>
            <pc:docMk/>
            <pc:sldMk cId="1622541504" sldId="2144327906"/>
            <ac:picMk id="15" creationId="{680EA8B1-9A71-CD9D-17F3-D116DDB74438}"/>
          </ac:picMkLst>
        </pc:picChg>
        <pc:picChg chg="del">
          <ac:chgData name="Leah Montner Dixon" userId="d5b2ae9e-9213-4442-b7df-4db8cbe51e5d" providerId="ADAL" clId="{9ECBC21A-F6C4-49AC-8326-3415929BEF88}" dt="2022-06-13T13:46:23.444" v="87" actId="478"/>
          <ac:picMkLst>
            <pc:docMk/>
            <pc:sldMk cId="1622541504" sldId="2144327906"/>
            <ac:picMk id="16" creationId="{68EADD9A-4D62-C6B0-F3B5-39219DDF941C}"/>
          </ac:picMkLst>
        </pc:picChg>
        <pc:picChg chg="add mod">
          <ac:chgData name="Leah Montner Dixon" userId="d5b2ae9e-9213-4442-b7df-4db8cbe51e5d" providerId="ADAL" clId="{9ECBC21A-F6C4-49AC-8326-3415929BEF88}" dt="2022-06-13T13:46:23.715" v="88"/>
          <ac:picMkLst>
            <pc:docMk/>
            <pc:sldMk cId="1622541504" sldId="2144327906"/>
            <ac:picMk id="23" creationId="{37ED7A1D-E33F-6F24-3224-4DC3149D801F}"/>
          </ac:picMkLst>
        </pc:picChg>
      </pc:sldChg>
      <pc:sldChg chg="modSp mod delCm modCm">
        <pc:chgData name="Leah Montner Dixon" userId="d5b2ae9e-9213-4442-b7df-4db8cbe51e5d" providerId="ADAL" clId="{9ECBC21A-F6C4-49AC-8326-3415929BEF88}" dt="2022-06-13T13:45:46.917" v="81"/>
        <pc:sldMkLst>
          <pc:docMk/>
          <pc:sldMk cId="732019880" sldId="2144328106"/>
        </pc:sldMkLst>
        <pc:spChg chg="mod">
          <ac:chgData name="Leah Montner Dixon" userId="d5b2ae9e-9213-4442-b7df-4db8cbe51e5d" providerId="ADAL" clId="{9ECBC21A-F6C4-49AC-8326-3415929BEF88}" dt="2022-06-13T13:45:44.150" v="80" actId="20577"/>
          <ac:spMkLst>
            <pc:docMk/>
            <pc:sldMk cId="732019880" sldId="2144328106"/>
            <ac:spMk id="7" creationId="{F25B641F-1744-45AC-B343-CA9AA9737A1D}"/>
          </ac:spMkLst>
        </pc:spChg>
      </pc:sldChg>
      <pc:sldChg chg="modSp mod delCm modCm">
        <pc:chgData name="Leah Montner Dixon" userId="d5b2ae9e-9213-4442-b7df-4db8cbe51e5d" providerId="ADAL" clId="{9ECBC21A-F6C4-49AC-8326-3415929BEF88}" dt="2022-06-13T13:45:27.564" v="76"/>
        <pc:sldMkLst>
          <pc:docMk/>
          <pc:sldMk cId="2260492845" sldId="2144328283"/>
        </pc:sldMkLst>
        <pc:spChg chg="mod">
          <ac:chgData name="Leah Montner Dixon" userId="d5b2ae9e-9213-4442-b7df-4db8cbe51e5d" providerId="ADAL" clId="{9ECBC21A-F6C4-49AC-8326-3415929BEF88}" dt="2022-06-13T13:45:15.155" v="75" actId="20577"/>
          <ac:spMkLst>
            <pc:docMk/>
            <pc:sldMk cId="2260492845" sldId="2144328283"/>
            <ac:spMk id="12" creationId="{15FD3F97-5C05-8D97-3665-B598541B5A17}"/>
          </ac:spMkLst>
        </pc:spChg>
        <pc:spChg chg="mod">
          <ac:chgData name="Leah Montner Dixon" userId="d5b2ae9e-9213-4442-b7df-4db8cbe51e5d" providerId="ADAL" clId="{9ECBC21A-F6C4-49AC-8326-3415929BEF88}" dt="2022-06-13T13:43:18.504" v="29" actId="57"/>
          <ac:spMkLst>
            <pc:docMk/>
            <pc:sldMk cId="2260492845" sldId="2144328283"/>
            <ac:spMk id="16" creationId="{BD8E1811-51E4-51DA-D70D-4ECC57CEEB21}"/>
          </ac:spMkLst>
        </pc:spChg>
        <pc:spChg chg="mod">
          <ac:chgData name="Leah Montner Dixon" userId="d5b2ae9e-9213-4442-b7df-4db8cbe51e5d" providerId="ADAL" clId="{9ECBC21A-F6C4-49AC-8326-3415929BEF88}" dt="2022-06-13T13:44:39.569" v="60" actId="57"/>
          <ac:spMkLst>
            <pc:docMk/>
            <pc:sldMk cId="2260492845" sldId="2144328283"/>
            <ac:spMk id="18" creationId="{9C1595C1-B26B-3C00-8A2C-9AF2D3389513}"/>
          </ac:spMkLst>
        </pc:spChg>
        <pc:spChg chg="mod">
          <ac:chgData name="Leah Montner Dixon" userId="d5b2ae9e-9213-4442-b7df-4db8cbe51e5d" providerId="ADAL" clId="{9ECBC21A-F6C4-49AC-8326-3415929BEF88}" dt="2022-06-13T13:44:34.161" v="55" actId="57"/>
          <ac:spMkLst>
            <pc:docMk/>
            <pc:sldMk cId="2260492845" sldId="2144328283"/>
            <ac:spMk id="21" creationId="{010ED7E5-B2C6-2DE9-4E88-C23E31D9550F}"/>
          </ac:spMkLst>
        </pc:spChg>
        <pc:spChg chg="mod">
          <ac:chgData name="Leah Montner Dixon" userId="d5b2ae9e-9213-4442-b7df-4db8cbe51e5d" providerId="ADAL" clId="{9ECBC21A-F6C4-49AC-8326-3415929BEF88}" dt="2022-06-13T13:44:49.208" v="65" actId="20577"/>
          <ac:spMkLst>
            <pc:docMk/>
            <pc:sldMk cId="2260492845" sldId="2144328283"/>
            <ac:spMk id="22" creationId="{A150424B-BAF2-1590-F045-6E40B95DA963}"/>
          </ac:spMkLst>
        </pc:spChg>
      </pc:sldChg>
    </pc:docChg>
  </pc:docChgLst>
  <pc:docChgLst>
    <pc:chgData name="Jason Wiese" userId="4bff8d5b-7de6-4655-b397-69b0afc81113" providerId="ADAL" clId="{4CC51AFE-E4BA-49EE-B84F-AC117F02BF9A}"/>
    <pc:docChg chg="modSld">
      <pc:chgData name="Jason Wiese" userId="4bff8d5b-7de6-4655-b397-69b0afc81113" providerId="ADAL" clId="{4CC51AFE-E4BA-49EE-B84F-AC117F02BF9A}" dt="2022-06-13T13:36:33.585" v="3"/>
      <pc:docMkLst>
        <pc:docMk/>
      </pc:docMkLst>
      <pc:sldChg chg="modSp mod delCm modCm">
        <pc:chgData name="Jason Wiese" userId="4bff8d5b-7de6-4655-b397-69b0afc81113" providerId="ADAL" clId="{4CC51AFE-E4BA-49EE-B84F-AC117F02BF9A}" dt="2022-06-13T13:36:33.585" v="3"/>
        <pc:sldMkLst>
          <pc:docMk/>
          <pc:sldMk cId="692847113" sldId="2144328281"/>
        </pc:sldMkLst>
        <pc:spChg chg="mod">
          <ac:chgData name="Jason Wiese" userId="4bff8d5b-7de6-4655-b397-69b0afc81113" providerId="ADAL" clId="{4CC51AFE-E4BA-49EE-B84F-AC117F02BF9A}" dt="2022-06-13T13:36:29.232" v="2" actId="20577"/>
          <ac:spMkLst>
            <pc:docMk/>
            <pc:sldMk cId="692847113" sldId="2144328281"/>
            <ac:spMk id="14" creationId="{2499A473-41F3-9584-1786-3CCD4558EB39}"/>
          </ac:spMkLst>
        </pc:spChg>
      </pc:sldChg>
    </pc:docChg>
  </pc:docChgLst>
  <pc:docChgLst>
    <pc:chgData name="Leah Montner Dixon" userId="d5b2ae9e-9213-4442-b7df-4db8cbe51e5d" providerId="ADAL" clId="{E9CC1DE3-D695-4256-84FA-E87678C4C5DD}"/>
    <pc:docChg chg="undo custSel delSld modSld">
      <pc:chgData name="Leah Montner Dixon" userId="d5b2ae9e-9213-4442-b7df-4db8cbe51e5d" providerId="ADAL" clId="{E9CC1DE3-D695-4256-84FA-E87678C4C5DD}" dt="2022-06-28T13:41:28.141" v="1340" actId="2711"/>
      <pc:docMkLst>
        <pc:docMk/>
      </pc:docMkLst>
      <pc:sldChg chg="delSp modSp mod">
        <pc:chgData name="Leah Montner Dixon" userId="d5b2ae9e-9213-4442-b7df-4db8cbe51e5d" providerId="ADAL" clId="{E9CC1DE3-D695-4256-84FA-E87678C4C5DD}" dt="2022-06-28T13:41:28.141" v="1340" actId="2711"/>
        <pc:sldMkLst>
          <pc:docMk/>
          <pc:sldMk cId="586544117" sldId="259"/>
        </pc:sldMkLst>
        <pc:spChg chg="mod">
          <ac:chgData name="Leah Montner Dixon" userId="d5b2ae9e-9213-4442-b7df-4db8cbe51e5d" providerId="ADAL" clId="{E9CC1DE3-D695-4256-84FA-E87678C4C5DD}" dt="2022-06-28T13:41:28.141" v="1340" actId="2711"/>
          <ac:spMkLst>
            <pc:docMk/>
            <pc:sldMk cId="586544117" sldId="259"/>
            <ac:spMk id="12" creationId="{D3ED8F18-80E6-D449-A031-541661F2A42F}"/>
          </ac:spMkLst>
        </pc:spChg>
        <pc:spChg chg="mod">
          <ac:chgData name="Leah Montner Dixon" userId="d5b2ae9e-9213-4442-b7df-4db8cbe51e5d" providerId="ADAL" clId="{E9CC1DE3-D695-4256-84FA-E87678C4C5DD}" dt="2022-06-28T13:41:28.141" v="1340" actId="2711"/>
          <ac:spMkLst>
            <pc:docMk/>
            <pc:sldMk cId="586544117" sldId="259"/>
            <ac:spMk id="17" creationId="{E8522526-9674-4B54-A643-41D593CD3CC3}"/>
          </ac:spMkLst>
        </pc:spChg>
        <pc:spChg chg="mod">
          <ac:chgData name="Leah Montner Dixon" userId="d5b2ae9e-9213-4442-b7df-4db8cbe51e5d" providerId="ADAL" clId="{E9CC1DE3-D695-4256-84FA-E87678C4C5DD}" dt="2022-06-28T13:41:28.141" v="1340" actId="2711"/>
          <ac:spMkLst>
            <pc:docMk/>
            <pc:sldMk cId="586544117" sldId="259"/>
            <ac:spMk id="20" creationId="{4603E95E-7DA4-442B-87EB-6C65187DBE17}"/>
          </ac:spMkLst>
        </pc:spChg>
        <pc:picChg chg="del">
          <ac:chgData name="Leah Montner Dixon" userId="d5b2ae9e-9213-4442-b7df-4db8cbe51e5d" providerId="ADAL" clId="{E9CC1DE3-D695-4256-84FA-E87678C4C5DD}" dt="2022-06-10T15:41:28.514" v="17" actId="478"/>
          <ac:picMkLst>
            <pc:docMk/>
            <pc:sldMk cId="586544117" sldId="259"/>
            <ac:picMk id="3" creationId="{61F3A4D5-A0E9-CD1B-7F9C-BEDC0FCBF1AD}"/>
          </ac:picMkLst>
        </pc:picChg>
        <pc:picChg chg="ord">
          <ac:chgData name="Leah Montner Dixon" userId="d5b2ae9e-9213-4442-b7df-4db8cbe51e5d" providerId="ADAL" clId="{E9CC1DE3-D695-4256-84FA-E87678C4C5DD}" dt="2022-06-10T15:41:26.333" v="16" actId="167"/>
          <ac:picMkLst>
            <pc:docMk/>
            <pc:sldMk cId="586544117" sldId="259"/>
            <ac:picMk id="6" creationId="{223B28DB-FF91-25B1-AA96-106A9C56EADA}"/>
          </ac:picMkLst>
        </pc:picChg>
      </pc:sldChg>
      <pc:sldChg chg="addSp delSp modSp del mod">
        <pc:chgData name="Leah Montner Dixon" userId="d5b2ae9e-9213-4442-b7df-4db8cbe51e5d" providerId="ADAL" clId="{E9CC1DE3-D695-4256-84FA-E87678C4C5DD}" dt="2022-06-10T16:35:27.268" v="1339" actId="115"/>
        <pc:sldMkLst>
          <pc:docMk/>
          <pc:sldMk cId="1730186779" sldId="2144327497"/>
        </pc:sldMkLst>
        <pc:spChg chg="add del mod ord">
          <ac:chgData name="Leah Montner Dixon" userId="d5b2ae9e-9213-4442-b7df-4db8cbe51e5d" providerId="ADAL" clId="{E9CC1DE3-D695-4256-84FA-E87678C4C5DD}" dt="2022-06-10T16:13:44.001" v="628" actId="478"/>
          <ac:spMkLst>
            <pc:docMk/>
            <pc:sldMk cId="1730186779" sldId="2144327497"/>
            <ac:spMk id="2" creationId="{EB972567-206B-F0BB-3FD5-7B79D1BA5366}"/>
          </ac:spMkLst>
        </pc:spChg>
        <pc:spChg chg="mod">
          <ac:chgData name="Leah Montner Dixon" userId="d5b2ae9e-9213-4442-b7df-4db8cbe51e5d" providerId="ADAL" clId="{E9CC1DE3-D695-4256-84FA-E87678C4C5DD}" dt="2022-06-10T16:29:23.306" v="1127" actId="1076"/>
          <ac:spMkLst>
            <pc:docMk/>
            <pc:sldMk cId="1730186779" sldId="2144327497"/>
            <ac:spMk id="9" creationId="{D0D49DEB-7177-4C53-A63F-C8DEAEFFD3CD}"/>
          </ac:spMkLst>
        </pc:spChg>
        <pc:spChg chg="del">
          <ac:chgData name="Leah Montner Dixon" userId="d5b2ae9e-9213-4442-b7df-4db8cbe51e5d" providerId="ADAL" clId="{E9CC1DE3-D695-4256-84FA-E87678C4C5DD}" dt="2022-06-10T15:37:45.440" v="2" actId="478"/>
          <ac:spMkLst>
            <pc:docMk/>
            <pc:sldMk cId="1730186779" sldId="2144327497"/>
            <ac:spMk id="17" creationId="{5DA5C5EB-48C8-4164-9DA4-74E7C97535CC}"/>
          </ac:spMkLst>
        </pc:spChg>
        <pc:spChg chg="mod topLvl">
          <ac:chgData name="Leah Montner Dixon" userId="d5b2ae9e-9213-4442-b7df-4db8cbe51e5d" providerId="ADAL" clId="{E9CC1DE3-D695-4256-84FA-E87678C4C5DD}" dt="2022-06-10T16:33:57.815" v="1239" actId="1036"/>
          <ac:spMkLst>
            <pc:docMk/>
            <pc:sldMk cId="1730186779" sldId="2144327497"/>
            <ac:spMk id="21" creationId="{68AA4556-6994-4FAC-9D8E-C735D78821AC}"/>
          </ac:spMkLst>
        </pc:spChg>
        <pc:spChg chg="mod topLvl">
          <ac:chgData name="Leah Montner Dixon" userId="d5b2ae9e-9213-4442-b7df-4db8cbe51e5d" providerId="ADAL" clId="{E9CC1DE3-D695-4256-84FA-E87678C4C5DD}" dt="2022-06-10T16:33:57.815" v="1239" actId="1036"/>
          <ac:spMkLst>
            <pc:docMk/>
            <pc:sldMk cId="1730186779" sldId="2144327497"/>
            <ac:spMk id="25" creationId="{481BC72C-49EF-4DE4-82AF-E07D412E5207}"/>
          </ac:spMkLst>
        </pc:spChg>
        <pc:spChg chg="del mod">
          <ac:chgData name="Leah Montner Dixon" userId="d5b2ae9e-9213-4442-b7df-4db8cbe51e5d" providerId="ADAL" clId="{E9CC1DE3-D695-4256-84FA-E87678C4C5DD}" dt="2022-06-10T16:07:48.434" v="481" actId="478"/>
          <ac:spMkLst>
            <pc:docMk/>
            <pc:sldMk cId="1730186779" sldId="2144327497"/>
            <ac:spMk id="26" creationId="{188FD03B-3505-4105-A793-32EB63F1209C}"/>
          </ac:spMkLst>
        </pc:spChg>
        <pc:spChg chg="del">
          <ac:chgData name="Leah Montner Dixon" userId="d5b2ae9e-9213-4442-b7df-4db8cbe51e5d" providerId="ADAL" clId="{E9CC1DE3-D695-4256-84FA-E87678C4C5DD}" dt="2022-06-10T15:37:45.440" v="2" actId="478"/>
          <ac:spMkLst>
            <pc:docMk/>
            <pc:sldMk cId="1730186779" sldId="2144327497"/>
            <ac:spMk id="27" creationId="{04CDD1DC-95EE-4653-A273-49949E975F57}"/>
          </ac:spMkLst>
        </pc:spChg>
        <pc:spChg chg="del">
          <ac:chgData name="Leah Montner Dixon" userId="d5b2ae9e-9213-4442-b7df-4db8cbe51e5d" providerId="ADAL" clId="{E9CC1DE3-D695-4256-84FA-E87678C4C5DD}" dt="2022-06-10T16:06:46.291" v="416" actId="478"/>
          <ac:spMkLst>
            <pc:docMk/>
            <pc:sldMk cId="1730186779" sldId="2144327497"/>
            <ac:spMk id="28" creationId="{AD54AD27-D9E7-4A33-B8EF-8E2C78BA2027}"/>
          </ac:spMkLst>
        </pc:spChg>
        <pc:spChg chg="del mod">
          <ac:chgData name="Leah Montner Dixon" userId="d5b2ae9e-9213-4442-b7df-4db8cbe51e5d" providerId="ADAL" clId="{E9CC1DE3-D695-4256-84FA-E87678C4C5DD}" dt="2022-06-10T16:07:50.411" v="483" actId="478"/>
          <ac:spMkLst>
            <pc:docMk/>
            <pc:sldMk cId="1730186779" sldId="2144327497"/>
            <ac:spMk id="29" creationId="{B0043522-E20E-4654-B5A6-DF9538149430}"/>
          </ac:spMkLst>
        </pc:spChg>
        <pc:spChg chg="del">
          <ac:chgData name="Leah Montner Dixon" userId="d5b2ae9e-9213-4442-b7df-4db8cbe51e5d" providerId="ADAL" clId="{E9CC1DE3-D695-4256-84FA-E87678C4C5DD}" dt="2022-06-10T15:37:45.440" v="2" actId="478"/>
          <ac:spMkLst>
            <pc:docMk/>
            <pc:sldMk cId="1730186779" sldId="2144327497"/>
            <ac:spMk id="30" creationId="{DAF61235-D3D8-4489-8C7D-F45174F08C65}"/>
          </ac:spMkLst>
        </pc:spChg>
        <pc:spChg chg="del">
          <ac:chgData name="Leah Montner Dixon" userId="d5b2ae9e-9213-4442-b7df-4db8cbe51e5d" providerId="ADAL" clId="{E9CC1DE3-D695-4256-84FA-E87678C4C5DD}" dt="2022-06-10T16:06:46.291" v="416" actId="478"/>
          <ac:spMkLst>
            <pc:docMk/>
            <pc:sldMk cId="1730186779" sldId="2144327497"/>
            <ac:spMk id="31" creationId="{2FE75EA8-35A3-4416-A35A-C615F437FE5A}"/>
          </ac:spMkLst>
        </pc:spChg>
        <pc:spChg chg="del mod">
          <ac:chgData name="Leah Montner Dixon" userId="d5b2ae9e-9213-4442-b7df-4db8cbe51e5d" providerId="ADAL" clId="{E9CC1DE3-D695-4256-84FA-E87678C4C5DD}" dt="2022-06-10T16:07:50.411" v="483" actId="478"/>
          <ac:spMkLst>
            <pc:docMk/>
            <pc:sldMk cId="1730186779" sldId="2144327497"/>
            <ac:spMk id="32" creationId="{6A01A2E5-E1D9-4A20-A252-B43D0AA67DB8}"/>
          </ac:spMkLst>
        </pc:spChg>
        <pc:spChg chg="del">
          <ac:chgData name="Leah Montner Dixon" userId="d5b2ae9e-9213-4442-b7df-4db8cbe51e5d" providerId="ADAL" clId="{E9CC1DE3-D695-4256-84FA-E87678C4C5DD}" dt="2022-06-10T15:37:45.440" v="2" actId="478"/>
          <ac:spMkLst>
            <pc:docMk/>
            <pc:sldMk cId="1730186779" sldId="2144327497"/>
            <ac:spMk id="33" creationId="{30123D73-8AC0-452A-A37A-19B027830233}"/>
          </ac:spMkLst>
        </pc:spChg>
        <pc:spChg chg="del">
          <ac:chgData name="Leah Montner Dixon" userId="d5b2ae9e-9213-4442-b7df-4db8cbe51e5d" providerId="ADAL" clId="{E9CC1DE3-D695-4256-84FA-E87678C4C5DD}" dt="2022-06-10T16:06:46.291" v="416" actId="478"/>
          <ac:spMkLst>
            <pc:docMk/>
            <pc:sldMk cId="1730186779" sldId="2144327497"/>
            <ac:spMk id="34" creationId="{69FF0776-3C2C-4DAC-8ED1-FB532D783F2E}"/>
          </ac:spMkLst>
        </pc:spChg>
        <pc:spChg chg="del">
          <ac:chgData name="Leah Montner Dixon" userId="d5b2ae9e-9213-4442-b7df-4db8cbe51e5d" providerId="ADAL" clId="{E9CC1DE3-D695-4256-84FA-E87678C4C5DD}" dt="2022-06-10T15:37:56.246" v="8" actId="478"/>
          <ac:spMkLst>
            <pc:docMk/>
            <pc:sldMk cId="1730186779" sldId="2144327497"/>
            <ac:spMk id="35" creationId="{599F4046-A43D-4AF3-BF45-FF7979C02AD9}"/>
          </ac:spMkLst>
        </pc:spChg>
        <pc:spChg chg="del mod">
          <ac:chgData name="Leah Montner Dixon" userId="d5b2ae9e-9213-4442-b7df-4db8cbe51e5d" providerId="ADAL" clId="{E9CC1DE3-D695-4256-84FA-E87678C4C5DD}" dt="2022-06-10T16:07:50.411" v="483" actId="478"/>
          <ac:spMkLst>
            <pc:docMk/>
            <pc:sldMk cId="1730186779" sldId="2144327497"/>
            <ac:spMk id="37" creationId="{0CAF7300-F986-44CD-959D-9F09C9A6C720}"/>
          </ac:spMkLst>
        </pc:spChg>
        <pc:spChg chg="add mod topLvl">
          <ac:chgData name="Leah Montner Dixon" userId="d5b2ae9e-9213-4442-b7df-4db8cbe51e5d" providerId="ADAL" clId="{E9CC1DE3-D695-4256-84FA-E87678C4C5DD}" dt="2022-06-10T16:33:57.815" v="1239" actId="1036"/>
          <ac:spMkLst>
            <pc:docMk/>
            <pc:sldMk cId="1730186779" sldId="2144327497"/>
            <ac:spMk id="38" creationId="{F4AEBC14-4506-48C7-E45A-C68B9C454D6D}"/>
          </ac:spMkLst>
        </pc:spChg>
        <pc:spChg chg="del">
          <ac:chgData name="Leah Montner Dixon" userId="d5b2ae9e-9213-4442-b7df-4db8cbe51e5d" providerId="ADAL" clId="{E9CC1DE3-D695-4256-84FA-E87678C4C5DD}" dt="2022-06-10T15:37:45.440" v="2" actId="478"/>
          <ac:spMkLst>
            <pc:docMk/>
            <pc:sldMk cId="1730186779" sldId="2144327497"/>
            <ac:spMk id="39" creationId="{7496127D-3D0B-486D-A4D7-14FE60EAD756}"/>
          </ac:spMkLst>
        </pc:spChg>
        <pc:spChg chg="del">
          <ac:chgData name="Leah Montner Dixon" userId="d5b2ae9e-9213-4442-b7df-4db8cbe51e5d" providerId="ADAL" clId="{E9CC1DE3-D695-4256-84FA-E87678C4C5DD}" dt="2022-06-10T16:06:46.291" v="416" actId="478"/>
          <ac:spMkLst>
            <pc:docMk/>
            <pc:sldMk cId="1730186779" sldId="2144327497"/>
            <ac:spMk id="40" creationId="{AC352822-F7A2-4C06-B4BB-327F2C71409A}"/>
          </ac:spMkLst>
        </pc:spChg>
        <pc:spChg chg="add mod topLvl">
          <ac:chgData name="Leah Montner Dixon" userId="d5b2ae9e-9213-4442-b7df-4db8cbe51e5d" providerId="ADAL" clId="{E9CC1DE3-D695-4256-84FA-E87678C4C5DD}" dt="2022-06-10T16:33:57.815" v="1239" actId="1036"/>
          <ac:spMkLst>
            <pc:docMk/>
            <pc:sldMk cId="1730186779" sldId="2144327497"/>
            <ac:spMk id="41" creationId="{35D495DD-0D19-A9CA-BFBB-11F11F29485C}"/>
          </ac:spMkLst>
        </pc:spChg>
        <pc:spChg chg="add mod topLvl">
          <ac:chgData name="Leah Montner Dixon" userId="d5b2ae9e-9213-4442-b7df-4db8cbe51e5d" providerId="ADAL" clId="{E9CC1DE3-D695-4256-84FA-E87678C4C5DD}" dt="2022-06-10T16:33:57.815" v="1239" actId="1036"/>
          <ac:spMkLst>
            <pc:docMk/>
            <pc:sldMk cId="1730186779" sldId="2144327497"/>
            <ac:spMk id="43" creationId="{628C3159-9813-ADBF-1CB5-667B8454B843}"/>
          </ac:spMkLst>
        </pc:spChg>
        <pc:spChg chg="add mod topLvl">
          <ac:chgData name="Leah Montner Dixon" userId="d5b2ae9e-9213-4442-b7df-4db8cbe51e5d" providerId="ADAL" clId="{E9CC1DE3-D695-4256-84FA-E87678C4C5DD}" dt="2022-06-10T16:33:57.815" v="1239" actId="1036"/>
          <ac:spMkLst>
            <pc:docMk/>
            <pc:sldMk cId="1730186779" sldId="2144327497"/>
            <ac:spMk id="44" creationId="{DA6112AE-1610-FA28-25A4-5F00FCB33A44}"/>
          </ac:spMkLst>
        </pc:spChg>
        <pc:spChg chg="add mod ord topLvl">
          <ac:chgData name="Leah Montner Dixon" userId="d5b2ae9e-9213-4442-b7df-4db8cbe51e5d" providerId="ADAL" clId="{E9CC1DE3-D695-4256-84FA-E87678C4C5DD}" dt="2022-06-10T16:33:57.815" v="1239" actId="1036"/>
          <ac:spMkLst>
            <pc:docMk/>
            <pc:sldMk cId="1730186779" sldId="2144327497"/>
            <ac:spMk id="46" creationId="{086CBA74-CBFE-3F85-E05B-0999F6555703}"/>
          </ac:spMkLst>
        </pc:spChg>
        <pc:spChg chg="add mod topLvl">
          <ac:chgData name="Leah Montner Dixon" userId="d5b2ae9e-9213-4442-b7df-4db8cbe51e5d" providerId="ADAL" clId="{E9CC1DE3-D695-4256-84FA-E87678C4C5DD}" dt="2022-06-10T16:33:57.815" v="1239" actId="1036"/>
          <ac:spMkLst>
            <pc:docMk/>
            <pc:sldMk cId="1730186779" sldId="2144327497"/>
            <ac:spMk id="47" creationId="{598987DE-C855-8DEB-BBCE-17E77437CBFD}"/>
          </ac:spMkLst>
        </pc:spChg>
        <pc:spChg chg="add del mod">
          <ac:chgData name="Leah Montner Dixon" userId="d5b2ae9e-9213-4442-b7df-4db8cbe51e5d" providerId="ADAL" clId="{E9CC1DE3-D695-4256-84FA-E87678C4C5DD}" dt="2022-06-10T16:10:08.614" v="578"/>
          <ac:spMkLst>
            <pc:docMk/>
            <pc:sldMk cId="1730186779" sldId="2144327497"/>
            <ac:spMk id="48" creationId="{A10D4213-F205-35FE-A06C-E53C8E80DE21}"/>
          </ac:spMkLst>
        </pc:spChg>
        <pc:spChg chg="add del mod">
          <ac:chgData name="Leah Montner Dixon" userId="d5b2ae9e-9213-4442-b7df-4db8cbe51e5d" providerId="ADAL" clId="{E9CC1DE3-D695-4256-84FA-E87678C4C5DD}" dt="2022-06-10T16:10:08.614" v="578"/>
          <ac:spMkLst>
            <pc:docMk/>
            <pc:sldMk cId="1730186779" sldId="2144327497"/>
            <ac:spMk id="49" creationId="{E4541FA5-4954-323B-9E6A-700E9629C1EF}"/>
          </ac:spMkLst>
        </pc:spChg>
        <pc:spChg chg="add mod ord topLvl">
          <ac:chgData name="Leah Montner Dixon" userId="d5b2ae9e-9213-4442-b7df-4db8cbe51e5d" providerId="ADAL" clId="{E9CC1DE3-D695-4256-84FA-E87678C4C5DD}" dt="2022-06-10T16:33:57.815" v="1239" actId="1036"/>
          <ac:spMkLst>
            <pc:docMk/>
            <pc:sldMk cId="1730186779" sldId="2144327497"/>
            <ac:spMk id="50" creationId="{5A98E77D-28C3-7EB1-F922-A60A62B09E9E}"/>
          </ac:spMkLst>
        </pc:spChg>
        <pc:spChg chg="add mod ord topLvl">
          <ac:chgData name="Leah Montner Dixon" userId="d5b2ae9e-9213-4442-b7df-4db8cbe51e5d" providerId="ADAL" clId="{E9CC1DE3-D695-4256-84FA-E87678C4C5DD}" dt="2022-06-10T16:33:57.815" v="1239" actId="1036"/>
          <ac:spMkLst>
            <pc:docMk/>
            <pc:sldMk cId="1730186779" sldId="2144327497"/>
            <ac:spMk id="51" creationId="{5E895DAB-925F-96DD-3DA4-33367603C247}"/>
          </ac:spMkLst>
        </pc:spChg>
        <pc:spChg chg="add del mod ord">
          <ac:chgData name="Leah Montner Dixon" userId="d5b2ae9e-9213-4442-b7df-4db8cbe51e5d" providerId="ADAL" clId="{E9CC1DE3-D695-4256-84FA-E87678C4C5DD}" dt="2022-06-10T16:13:44.001" v="628" actId="478"/>
          <ac:spMkLst>
            <pc:docMk/>
            <pc:sldMk cId="1730186779" sldId="2144327497"/>
            <ac:spMk id="52" creationId="{AA2C9374-34A7-87D1-92FE-F19DE8AE54D5}"/>
          </ac:spMkLst>
        </pc:spChg>
        <pc:spChg chg="add mod ord topLvl">
          <ac:chgData name="Leah Montner Dixon" userId="d5b2ae9e-9213-4442-b7df-4db8cbe51e5d" providerId="ADAL" clId="{E9CC1DE3-D695-4256-84FA-E87678C4C5DD}" dt="2022-06-10T16:33:57.815" v="1239" actId="1036"/>
          <ac:spMkLst>
            <pc:docMk/>
            <pc:sldMk cId="1730186779" sldId="2144327497"/>
            <ac:spMk id="54" creationId="{3D14A20C-F49F-64C2-D7CC-0E8FCE255B2B}"/>
          </ac:spMkLst>
        </pc:spChg>
        <pc:spChg chg="add mod ord topLvl">
          <ac:chgData name="Leah Montner Dixon" userId="d5b2ae9e-9213-4442-b7df-4db8cbe51e5d" providerId="ADAL" clId="{E9CC1DE3-D695-4256-84FA-E87678C4C5DD}" dt="2022-06-10T16:33:57.815" v="1239" actId="1036"/>
          <ac:spMkLst>
            <pc:docMk/>
            <pc:sldMk cId="1730186779" sldId="2144327497"/>
            <ac:spMk id="55" creationId="{9B432B8B-693E-A4CD-07EA-89B52A72B412}"/>
          </ac:spMkLst>
        </pc:spChg>
        <pc:spChg chg="add mod ord topLvl">
          <ac:chgData name="Leah Montner Dixon" userId="d5b2ae9e-9213-4442-b7df-4db8cbe51e5d" providerId="ADAL" clId="{E9CC1DE3-D695-4256-84FA-E87678C4C5DD}" dt="2022-06-10T16:33:57.815" v="1239" actId="1036"/>
          <ac:spMkLst>
            <pc:docMk/>
            <pc:sldMk cId="1730186779" sldId="2144327497"/>
            <ac:spMk id="56" creationId="{632A2437-E39B-E7E1-A6D9-6D346CE9326D}"/>
          </ac:spMkLst>
        </pc:spChg>
        <pc:spChg chg="add mod ord topLvl">
          <ac:chgData name="Leah Montner Dixon" userId="d5b2ae9e-9213-4442-b7df-4db8cbe51e5d" providerId="ADAL" clId="{E9CC1DE3-D695-4256-84FA-E87678C4C5DD}" dt="2022-06-10T16:33:57.815" v="1239" actId="1036"/>
          <ac:spMkLst>
            <pc:docMk/>
            <pc:sldMk cId="1730186779" sldId="2144327497"/>
            <ac:spMk id="57" creationId="{2BD64226-6896-BAD4-6990-03CEBC59685C}"/>
          </ac:spMkLst>
        </pc:spChg>
        <pc:spChg chg="add mod ord topLvl">
          <ac:chgData name="Leah Montner Dixon" userId="d5b2ae9e-9213-4442-b7df-4db8cbe51e5d" providerId="ADAL" clId="{E9CC1DE3-D695-4256-84FA-E87678C4C5DD}" dt="2022-06-10T16:33:57.815" v="1239" actId="1036"/>
          <ac:spMkLst>
            <pc:docMk/>
            <pc:sldMk cId="1730186779" sldId="2144327497"/>
            <ac:spMk id="58" creationId="{94B0CD77-11CD-1F5C-5CEC-3153E4D5D5C5}"/>
          </ac:spMkLst>
        </pc:spChg>
        <pc:spChg chg="add mod ord">
          <ac:chgData name="Leah Montner Dixon" userId="d5b2ae9e-9213-4442-b7df-4db8cbe51e5d" providerId="ADAL" clId="{E9CC1DE3-D695-4256-84FA-E87678C4C5DD}" dt="2022-06-10T16:32:08.637" v="1175" actId="1076"/>
          <ac:spMkLst>
            <pc:docMk/>
            <pc:sldMk cId="1730186779" sldId="2144327497"/>
            <ac:spMk id="66" creationId="{106DC826-6C67-E4FC-D5DA-EC0AEA3E1E80}"/>
          </ac:spMkLst>
        </pc:spChg>
        <pc:spChg chg="add mod">
          <ac:chgData name="Leah Montner Dixon" userId="d5b2ae9e-9213-4442-b7df-4db8cbe51e5d" providerId="ADAL" clId="{E9CC1DE3-D695-4256-84FA-E87678C4C5DD}" dt="2022-06-10T16:35:27.268" v="1339" actId="115"/>
          <ac:spMkLst>
            <pc:docMk/>
            <pc:sldMk cId="1730186779" sldId="2144327497"/>
            <ac:spMk id="73" creationId="{325F259A-76FE-03C6-BD47-136F74D34B5A}"/>
          </ac:spMkLst>
        </pc:spChg>
        <pc:grpChg chg="add del mod">
          <ac:chgData name="Leah Montner Dixon" userId="d5b2ae9e-9213-4442-b7df-4db8cbe51e5d" providerId="ADAL" clId="{E9CC1DE3-D695-4256-84FA-E87678C4C5DD}" dt="2022-06-10T16:21:21.602" v="798" actId="165"/>
          <ac:grpSpMkLst>
            <pc:docMk/>
            <pc:sldMk cId="1730186779" sldId="2144327497"/>
            <ac:grpSpMk id="4" creationId="{DB2F1A12-1399-28FD-C850-BFFA5B307BFB}"/>
          </ac:grpSpMkLst>
        </pc:grpChg>
        <pc:grpChg chg="add del mod">
          <ac:chgData name="Leah Montner Dixon" userId="d5b2ae9e-9213-4442-b7df-4db8cbe51e5d" providerId="ADAL" clId="{E9CC1DE3-D695-4256-84FA-E87678C4C5DD}" dt="2022-06-10T16:21:25.782" v="800" actId="165"/>
          <ac:grpSpMkLst>
            <pc:docMk/>
            <pc:sldMk cId="1730186779" sldId="2144327497"/>
            <ac:grpSpMk id="5" creationId="{4376B01A-CC0B-BE71-93BD-4182CFF2BCE7}"/>
          </ac:grpSpMkLst>
        </pc:grpChg>
        <pc:grpChg chg="add del mod">
          <ac:chgData name="Leah Montner Dixon" userId="d5b2ae9e-9213-4442-b7df-4db8cbe51e5d" providerId="ADAL" clId="{E9CC1DE3-D695-4256-84FA-E87678C4C5DD}" dt="2022-06-10T16:21:24.211" v="799" actId="165"/>
          <ac:grpSpMkLst>
            <pc:docMk/>
            <pc:sldMk cId="1730186779" sldId="2144327497"/>
            <ac:grpSpMk id="6" creationId="{D04DE76F-FC28-F9EA-6064-B5E635534AF0}"/>
          </ac:grpSpMkLst>
        </pc:grpChg>
        <pc:grpChg chg="add del mod topLvl">
          <ac:chgData name="Leah Montner Dixon" userId="d5b2ae9e-9213-4442-b7df-4db8cbe51e5d" providerId="ADAL" clId="{E9CC1DE3-D695-4256-84FA-E87678C4C5DD}" dt="2022-06-10T16:26:44.266" v="1057" actId="165"/>
          <ac:grpSpMkLst>
            <pc:docMk/>
            <pc:sldMk cId="1730186779" sldId="2144327497"/>
            <ac:grpSpMk id="7" creationId="{BAEA0892-820A-1542-960B-A5F590647941}"/>
          </ac:grpSpMkLst>
        </pc:grpChg>
        <pc:grpChg chg="add del mod topLvl">
          <ac:chgData name="Leah Montner Dixon" userId="d5b2ae9e-9213-4442-b7df-4db8cbe51e5d" providerId="ADAL" clId="{E9CC1DE3-D695-4256-84FA-E87678C4C5DD}" dt="2022-06-10T16:26:44.266" v="1057" actId="165"/>
          <ac:grpSpMkLst>
            <pc:docMk/>
            <pc:sldMk cId="1730186779" sldId="2144327497"/>
            <ac:grpSpMk id="12" creationId="{C406A930-2CFD-F1EA-ACBF-9AE2C9E1F7F0}"/>
          </ac:grpSpMkLst>
        </pc:grpChg>
        <pc:grpChg chg="add del mod topLvl">
          <ac:chgData name="Leah Montner Dixon" userId="d5b2ae9e-9213-4442-b7df-4db8cbe51e5d" providerId="ADAL" clId="{E9CC1DE3-D695-4256-84FA-E87678C4C5DD}" dt="2022-06-10T16:26:44.266" v="1057" actId="165"/>
          <ac:grpSpMkLst>
            <pc:docMk/>
            <pc:sldMk cId="1730186779" sldId="2144327497"/>
            <ac:grpSpMk id="14" creationId="{5A917F71-0D97-C3FB-81F4-6191F769B67F}"/>
          </ac:grpSpMkLst>
        </pc:grpChg>
        <pc:grpChg chg="add del mod">
          <ac:chgData name="Leah Montner Dixon" userId="d5b2ae9e-9213-4442-b7df-4db8cbe51e5d" providerId="ADAL" clId="{E9CC1DE3-D695-4256-84FA-E87678C4C5DD}" dt="2022-06-10T16:26:44.266" v="1057" actId="165"/>
          <ac:grpSpMkLst>
            <pc:docMk/>
            <pc:sldMk cId="1730186779" sldId="2144327497"/>
            <ac:grpSpMk id="18" creationId="{827943FB-E098-9608-C337-CA70B52CED0F}"/>
          </ac:grpSpMkLst>
        </pc:grpChg>
        <pc:grpChg chg="add del mod">
          <ac:chgData name="Leah Montner Dixon" userId="d5b2ae9e-9213-4442-b7df-4db8cbe51e5d" providerId="ADAL" clId="{E9CC1DE3-D695-4256-84FA-E87678C4C5DD}" dt="2022-06-10T16:26:44.266" v="1057" actId="165"/>
          <ac:grpSpMkLst>
            <pc:docMk/>
            <pc:sldMk cId="1730186779" sldId="2144327497"/>
            <ac:grpSpMk id="20" creationId="{B27F730B-C600-6121-5B2B-5C851BA131B2}"/>
          </ac:grpSpMkLst>
        </pc:grpChg>
        <pc:grpChg chg="add del mod">
          <ac:chgData name="Leah Montner Dixon" userId="d5b2ae9e-9213-4442-b7df-4db8cbe51e5d" providerId="ADAL" clId="{E9CC1DE3-D695-4256-84FA-E87678C4C5DD}" dt="2022-06-10T16:26:06.423" v="1018" actId="165"/>
          <ac:grpSpMkLst>
            <pc:docMk/>
            <pc:sldMk cId="1730186779" sldId="2144327497"/>
            <ac:grpSpMk id="23" creationId="{26862956-4004-F708-3F30-4E9F2B5A526A}"/>
          </ac:grpSpMkLst>
        </pc:grpChg>
        <pc:grpChg chg="add del mod topLvl">
          <ac:chgData name="Leah Montner Dixon" userId="d5b2ae9e-9213-4442-b7df-4db8cbe51e5d" providerId="ADAL" clId="{E9CC1DE3-D695-4256-84FA-E87678C4C5DD}" dt="2022-06-10T16:30:43.082" v="1130" actId="165"/>
          <ac:grpSpMkLst>
            <pc:docMk/>
            <pc:sldMk cId="1730186779" sldId="2144327497"/>
            <ac:grpSpMk id="24" creationId="{400A3190-C4C3-283D-19A9-A879A9B5ADCA}"/>
          </ac:grpSpMkLst>
        </pc:grpChg>
        <pc:grpChg chg="add del mod topLvl">
          <ac:chgData name="Leah Montner Dixon" userId="d5b2ae9e-9213-4442-b7df-4db8cbe51e5d" providerId="ADAL" clId="{E9CC1DE3-D695-4256-84FA-E87678C4C5DD}" dt="2022-06-10T16:30:43.082" v="1130" actId="165"/>
          <ac:grpSpMkLst>
            <pc:docMk/>
            <pc:sldMk cId="1730186779" sldId="2144327497"/>
            <ac:grpSpMk id="61" creationId="{C12AF6BD-A5E4-5A96-1FD0-AABE8F90834C}"/>
          </ac:grpSpMkLst>
        </pc:grpChg>
        <pc:grpChg chg="add del mod topLvl">
          <ac:chgData name="Leah Montner Dixon" userId="d5b2ae9e-9213-4442-b7df-4db8cbe51e5d" providerId="ADAL" clId="{E9CC1DE3-D695-4256-84FA-E87678C4C5DD}" dt="2022-06-10T16:30:43.082" v="1130" actId="165"/>
          <ac:grpSpMkLst>
            <pc:docMk/>
            <pc:sldMk cId="1730186779" sldId="2144327497"/>
            <ac:grpSpMk id="62" creationId="{B0FD7B10-FF80-68BE-8883-B17774733FCD}"/>
          </ac:grpSpMkLst>
        </pc:grpChg>
        <pc:grpChg chg="add del mod topLvl">
          <ac:chgData name="Leah Montner Dixon" userId="d5b2ae9e-9213-4442-b7df-4db8cbe51e5d" providerId="ADAL" clId="{E9CC1DE3-D695-4256-84FA-E87678C4C5DD}" dt="2022-06-10T16:30:43.082" v="1130" actId="165"/>
          <ac:grpSpMkLst>
            <pc:docMk/>
            <pc:sldMk cId="1730186779" sldId="2144327497"/>
            <ac:grpSpMk id="63" creationId="{1D39A1F3-2026-A098-4827-BDB43F7475D7}"/>
          </ac:grpSpMkLst>
        </pc:grpChg>
        <pc:grpChg chg="add del mod topLvl">
          <ac:chgData name="Leah Montner Dixon" userId="d5b2ae9e-9213-4442-b7df-4db8cbe51e5d" providerId="ADAL" clId="{E9CC1DE3-D695-4256-84FA-E87678C4C5DD}" dt="2022-06-10T16:30:43.082" v="1130" actId="165"/>
          <ac:grpSpMkLst>
            <pc:docMk/>
            <pc:sldMk cId="1730186779" sldId="2144327497"/>
            <ac:grpSpMk id="64" creationId="{68DC3559-9F7F-E795-8A85-AE419642F87E}"/>
          </ac:grpSpMkLst>
        </pc:grpChg>
        <pc:grpChg chg="add del mod">
          <ac:chgData name="Leah Montner Dixon" userId="d5b2ae9e-9213-4442-b7df-4db8cbe51e5d" providerId="ADAL" clId="{E9CC1DE3-D695-4256-84FA-E87678C4C5DD}" dt="2022-06-10T16:29:20.678" v="1126" actId="165"/>
          <ac:grpSpMkLst>
            <pc:docMk/>
            <pc:sldMk cId="1730186779" sldId="2144327497"/>
            <ac:grpSpMk id="65" creationId="{FDAD6F83-A053-A5F5-3D33-373850858883}"/>
          </ac:grpSpMkLst>
        </pc:grpChg>
        <pc:grpChg chg="add del mod topLvl">
          <ac:chgData name="Leah Montner Dixon" userId="d5b2ae9e-9213-4442-b7df-4db8cbe51e5d" providerId="ADAL" clId="{E9CC1DE3-D695-4256-84FA-E87678C4C5DD}" dt="2022-06-10T16:33:52.984" v="1218" actId="165"/>
          <ac:grpSpMkLst>
            <pc:docMk/>
            <pc:sldMk cId="1730186779" sldId="2144327497"/>
            <ac:grpSpMk id="67" creationId="{B4045342-86D0-C199-9956-AE266157B994}"/>
          </ac:grpSpMkLst>
        </pc:grpChg>
        <pc:grpChg chg="add del mod topLvl">
          <ac:chgData name="Leah Montner Dixon" userId="d5b2ae9e-9213-4442-b7df-4db8cbe51e5d" providerId="ADAL" clId="{E9CC1DE3-D695-4256-84FA-E87678C4C5DD}" dt="2022-06-10T16:33:52.984" v="1218" actId="165"/>
          <ac:grpSpMkLst>
            <pc:docMk/>
            <pc:sldMk cId="1730186779" sldId="2144327497"/>
            <ac:grpSpMk id="68" creationId="{113416A7-6303-15A4-9C5C-59DADF6D39A0}"/>
          </ac:grpSpMkLst>
        </pc:grpChg>
        <pc:grpChg chg="add del mod topLvl">
          <ac:chgData name="Leah Montner Dixon" userId="d5b2ae9e-9213-4442-b7df-4db8cbe51e5d" providerId="ADAL" clId="{E9CC1DE3-D695-4256-84FA-E87678C4C5DD}" dt="2022-06-10T16:33:52.984" v="1218" actId="165"/>
          <ac:grpSpMkLst>
            <pc:docMk/>
            <pc:sldMk cId="1730186779" sldId="2144327497"/>
            <ac:grpSpMk id="69" creationId="{B99E29D9-7626-E6AB-792A-E62C065A713A}"/>
          </ac:grpSpMkLst>
        </pc:grpChg>
        <pc:grpChg chg="add del mod topLvl">
          <ac:chgData name="Leah Montner Dixon" userId="d5b2ae9e-9213-4442-b7df-4db8cbe51e5d" providerId="ADAL" clId="{E9CC1DE3-D695-4256-84FA-E87678C4C5DD}" dt="2022-06-10T16:33:52.984" v="1218" actId="165"/>
          <ac:grpSpMkLst>
            <pc:docMk/>
            <pc:sldMk cId="1730186779" sldId="2144327497"/>
            <ac:grpSpMk id="70" creationId="{BE5927BB-C32C-DC19-6B64-8E94231142DD}"/>
          </ac:grpSpMkLst>
        </pc:grpChg>
        <pc:grpChg chg="add del mod topLvl">
          <ac:chgData name="Leah Montner Dixon" userId="d5b2ae9e-9213-4442-b7df-4db8cbe51e5d" providerId="ADAL" clId="{E9CC1DE3-D695-4256-84FA-E87678C4C5DD}" dt="2022-06-10T16:33:52.984" v="1218" actId="165"/>
          <ac:grpSpMkLst>
            <pc:docMk/>
            <pc:sldMk cId="1730186779" sldId="2144327497"/>
            <ac:grpSpMk id="71" creationId="{1E649F51-8295-58F1-5CEE-E9EC261602BC}"/>
          </ac:grpSpMkLst>
        </pc:grpChg>
        <pc:grpChg chg="add del mod">
          <ac:chgData name="Leah Montner Dixon" userId="d5b2ae9e-9213-4442-b7df-4db8cbe51e5d" providerId="ADAL" clId="{E9CC1DE3-D695-4256-84FA-E87678C4C5DD}" dt="2022-06-10T16:33:51.433" v="1217" actId="165"/>
          <ac:grpSpMkLst>
            <pc:docMk/>
            <pc:sldMk cId="1730186779" sldId="2144327497"/>
            <ac:grpSpMk id="72" creationId="{58B7E7EC-F649-B6A2-34E6-5F56AE8D8216}"/>
          </ac:grpSpMkLst>
        </pc:grpChg>
        <pc:picChg chg="del">
          <ac:chgData name="Leah Montner Dixon" userId="d5b2ae9e-9213-4442-b7df-4db8cbe51e5d" providerId="ADAL" clId="{E9CC1DE3-D695-4256-84FA-E87678C4C5DD}" dt="2022-06-10T15:37:45.440" v="2" actId="478"/>
          <ac:picMkLst>
            <pc:docMk/>
            <pc:sldMk cId="1730186779" sldId="2144327497"/>
            <ac:picMk id="3" creationId="{A425C32C-8AF3-B032-84A1-CD760FDE010D}"/>
          </ac:picMkLst>
        </pc:picChg>
        <pc:picChg chg="del">
          <ac:chgData name="Leah Montner Dixon" userId="d5b2ae9e-9213-4442-b7df-4db8cbe51e5d" providerId="ADAL" clId="{E9CC1DE3-D695-4256-84FA-E87678C4C5DD}" dt="2022-06-10T15:37:45.440" v="2" actId="478"/>
          <ac:picMkLst>
            <pc:docMk/>
            <pc:sldMk cId="1730186779" sldId="2144327497"/>
            <ac:picMk id="8" creationId="{1147F2EE-CA01-8CEA-FAB6-9ED156FC7D36}"/>
          </ac:picMkLst>
        </pc:picChg>
        <pc:picChg chg="del">
          <ac:chgData name="Leah Montner Dixon" userId="d5b2ae9e-9213-4442-b7df-4db8cbe51e5d" providerId="ADAL" clId="{E9CC1DE3-D695-4256-84FA-E87678C4C5DD}" dt="2022-06-10T15:37:50.902" v="3" actId="478"/>
          <ac:picMkLst>
            <pc:docMk/>
            <pc:sldMk cId="1730186779" sldId="2144327497"/>
            <ac:picMk id="15" creationId="{58C2595C-7341-4CA0-9F44-52A5F4AE501D}"/>
          </ac:picMkLst>
        </pc:picChg>
        <pc:picChg chg="del">
          <ac:chgData name="Leah Montner Dixon" userId="d5b2ae9e-9213-4442-b7df-4db8cbe51e5d" providerId="ADAL" clId="{E9CC1DE3-D695-4256-84FA-E87678C4C5DD}" dt="2022-06-10T15:37:45.440" v="2" actId="478"/>
          <ac:picMkLst>
            <pc:docMk/>
            <pc:sldMk cId="1730186779" sldId="2144327497"/>
            <ac:picMk id="19" creationId="{0FF088DC-EA9F-7711-B9EC-0CF0F32E7A32}"/>
          </ac:picMkLst>
        </pc:picChg>
        <pc:picChg chg="del">
          <ac:chgData name="Leah Montner Dixon" userId="d5b2ae9e-9213-4442-b7df-4db8cbe51e5d" providerId="ADAL" clId="{E9CC1DE3-D695-4256-84FA-E87678C4C5DD}" dt="2022-06-10T15:37:45.440" v="2" actId="478"/>
          <ac:picMkLst>
            <pc:docMk/>
            <pc:sldMk cId="1730186779" sldId="2144327497"/>
            <ac:picMk id="22" creationId="{4ADC23AC-4EF7-E12C-7B6C-C7A698F2010B}"/>
          </ac:picMkLst>
        </pc:picChg>
        <pc:picChg chg="add mod ord topLvl modCrop">
          <ac:chgData name="Leah Montner Dixon" userId="d5b2ae9e-9213-4442-b7df-4db8cbe51e5d" providerId="ADAL" clId="{E9CC1DE3-D695-4256-84FA-E87678C4C5DD}" dt="2022-06-10T16:33:57.815" v="1239" actId="1036"/>
          <ac:picMkLst>
            <pc:docMk/>
            <pc:sldMk cId="1730186779" sldId="2144327497"/>
            <ac:picMk id="36" creationId="{226C49B1-FCAF-EAC6-4E5F-9800CFDCB41A}"/>
          </ac:picMkLst>
        </pc:picChg>
        <pc:picChg chg="add mod ord topLvl modCrop">
          <ac:chgData name="Leah Montner Dixon" userId="d5b2ae9e-9213-4442-b7df-4db8cbe51e5d" providerId="ADAL" clId="{E9CC1DE3-D695-4256-84FA-E87678C4C5DD}" dt="2022-06-10T16:33:57.815" v="1239" actId="1036"/>
          <ac:picMkLst>
            <pc:docMk/>
            <pc:sldMk cId="1730186779" sldId="2144327497"/>
            <ac:picMk id="42" creationId="{A8034AC5-D10C-E8FA-E407-D4D4400F4181}"/>
          </ac:picMkLst>
        </pc:picChg>
        <pc:picChg chg="del">
          <ac:chgData name="Leah Montner Dixon" userId="d5b2ae9e-9213-4442-b7df-4db8cbe51e5d" providerId="ADAL" clId="{E9CC1DE3-D695-4256-84FA-E87678C4C5DD}" dt="2022-06-10T15:37:45.440" v="2" actId="478"/>
          <ac:picMkLst>
            <pc:docMk/>
            <pc:sldMk cId="1730186779" sldId="2144327497"/>
            <ac:picMk id="45" creationId="{F13638F7-474F-A306-CFC2-4200B8613B5E}"/>
          </ac:picMkLst>
        </pc:picChg>
        <pc:picChg chg="add mod ord topLvl modCrop">
          <ac:chgData name="Leah Montner Dixon" userId="d5b2ae9e-9213-4442-b7df-4db8cbe51e5d" providerId="ADAL" clId="{E9CC1DE3-D695-4256-84FA-E87678C4C5DD}" dt="2022-06-10T16:33:57.815" v="1239" actId="1036"/>
          <ac:picMkLst>
            <pc:docMk/>
            <pc:sldMk cId="1730186779" sldId="2144327497"/>
            <ac:picMk id="53" creationId="{FEED8915-A837-A2FF-DB7E-0757659BEC15}"/>
          </ac:picMkLst>
        </pc:picChg>
        <pc:picChg chg="add mod ord topLvl modCrop">
          <ac:chgData name="Leah Montner Dixon" userId="d5b2ae9e-9213-4442-b7df-4db8cbe51e5d" providerId="ADAL" clId="{E9CC1DE3-D695-4256-84FA-E87678C4C5DD}" dt="2022-06-10T16:33:57.815" v="1239" actId="1036"/>
          <ac:picMkLst>
            <pc:docMk/>
            <pc:sldMk cId="1730186779" sldId="2144327497"/>
            <ac:picMk id="59" creationId="{CC9BF8F9-5EF9-2FB9-A9B8-44680C0720DA}"/>
          </ac:picMkLst>
        </pc:picChg>
        <pc:picChg chg="add mod ord topLvl modCrop">
          <ac:chgData name="Leah Montner Dixon" userId="d5b2ae9e-9213-4442-b7df-4db8cbe51e5d" providerId="ADAL" clId="{E9CC1DE3-D695-4256-84FA-E87678C4C5DD}" dt="2022-06-10T16:33:57.815" v="1239" actId="1036"/>
          <ac:picMkLst>
            <pc:docMk/>
            <pc:sldMk cId="1730186779" sldId="2144327497"/>
            <ac:picMk id="60" creationId="{DC099896-8CF4-6A6A-A730-125F40B9B3AE}"/>
          </ac:picMkLst>
        </pc:picChg>
        <pc:cxnChg chg="del">
          <ac:chgData name="Leah Montner Dixon" userId="d5b2ae9e-9213-4442-b7df-4db8cbe51e5d" providerId="ADAL" clId="{E9CC1DE3-D695-4256-84FA-E87678C4C5DD}" dt="2022-06-10T16:05:45.173" v="336" actId="478"/>
          <ac:cxnSpMkLst>
            <pc:docMk/>
            <pc:sldMk cId="1730186779" sldId="2144327497"/>
            <ac:cxnSpMk id="16" creationId="{83219E38-D564-4CC8-96E0-A0D9D3B09218}"/>
          </ac:cxnSpMkLst>
        </pc:cxnChg>
      </pc:sldChg>
      <pc:sldChg chg="modSp mod">
        <pc:chgData name="Leah Montner Dixon" userId="d5b2ae9e-9213-4442-b7df-4db8cbe51e5d" providerId="ADAL" clId="{E9CC1DE3-D695-4256-84FA-E87678C4C5DD}" dt="2022-06-10T16:11:06.836" v="605" actId="207"/>
        <pc:sldMkLst>
          <pc:docMk/>
          <pc:sldMk cId="3810439932" sldId="2144328223"/>
        </pc:sldMkLst>
        <pc:spChg chg="mod">
          <ac:chgData name="Leah Montner Dixon" userId="d5b2ae9e-9213-4442-b7df-4db8cbe51e5d" providerId="ADAL" clId="{E9CC1DE3-D695-4256-84FA-E87678C4C5DD}" dt="2022-06-10T16:11:06.836" v="605" actId="207"/>
          <ac:spMkLst>
            <pc:docMk/>
            <pc:sldMk cId="3810439932" sldId="2144328223"/>
            <ac:spMk id="19" creationId="{C603E89B-6C46-48A9-98FC-BA0518981E21}"/>
          </ac:spMkLst>
        </pc:spChg>
      </pc:sldChg>
      <pc:sldChg chg="del">
        <pc:chgData name="Leah Montner Dixon" userId="d5b2ae9e-9213-4442-b7df-4db8cbe51e5d" providerId="ADAL" clId="{E9CC1DE3-D695-4256-84FA-E87678C4C5DD}" dt="2022-06-10T15:30:46.037" v="0" actId="2696"/>
        <pc:sldMkLst>
          <pc:docMk/>
          <pc:sldMk cId="2433057276" sldId="2144328278"/>
        </pc:sldMkLst>
      </pc:sldChg>
      <pc:sldChg chg="addSp delSp modSp mod">
        <pc:chgData name="Leah Montner Dixon" userId="d5b2ae9e-9213-4442-b7df-4db8cbe51e5d" providerId="ADAL" clId="{E9CC1DE3-D695-4256-84FA-E87678C4C5DD}" dt="2022-06-10T16:05:59.476" v="361" actId="20577"/>
        <pc:sldMkLst>
          <pc:docMk/>
          <pc:sldMk cId="1133234232" sldId="2144328284"/>
        </pc:sldMkLst>
        <pc:spChg chg="add mod ord">
          <ac:chgData name="Leah Montner Dixon" userId="d5b2ae9e-9213-4442-b7df-4db8cbe51e5d" providerId="ADAL" clId="{E9CC1DE3-D695-4256-84FA-E87678C4C5DD}" dt="2022-06-10T15:51:08.663" v="165" actId="207"/>
          <ac:spMkLst>
            <pc:docMk/>
            <pc:sldMk cId="1133234232" sldId="2144328284"/>
            <ac:spMk id="7" creationId="{466911A6-954F-517C-7F1E-5366A83A3B10}"/>
          </ac:spMkLst>
        </pc:spChg>
        <pc:spChg chg="mod">
          <ac:chgData name="Leah Montner Dixon" userId="d5b2ae9e-9213-4442-b7df-4db8cbe51e5d" providerId="ADAL" clId="{E9CC1DE3-D695-4256-84FA-E87678C4C5DD}" dt="2022-06-10T16:05:59.476" v="361" actId="20577"/>
          <ac:spMkLst>
            <pc:docMk/>
            <pc:sldMk cId="1133234232" sldId="2144328284"/>
            <ac:spMk id="12" creationId="{D3ED8F18-80E6-D449-A031-541661F2A42F}"/>
          </ac:spMkLst>
        </pc:spChg>
        <pc:grpChg chg="del">
          <ac:chgData name="Leah Montner Dixon" userId="d5b2ae9e-9213-4442-b7df-4db8cbe51e5d" providerId="ADAL" clId="{E9CC1DE3-D695-4256-84FA-E87678C4C5DD}" dt="2022-06-10T15:38:13.394" v="10" actId="478"/>
          <ac:grpSpMkLst>
            <pc:docMk/>
            <pc:sldMk cId="1133234232" sldId="2144328284"/>
            <ac:grpSpMk id="16" creationId="{E17CFBF6-B7D8-405C-9545-CF1A3379D48B}"/>
          </ac:grpSpMkLst>
        </pc:grpChg>
        <pc:picChg chg="del">
          <ac:chgData name="Leah Montner Dixon" userId="d5b2ae9e-9213-4442-b7df-4db8cbe51e5d" providerId="ADAL" clId="{E9CC1DE3-D695-4256-84FA-E87678C4C5DD}" dt="2022-06-10T15:41:21.624" v="15" actId="478"/>
          <ac:picMkLst>
            <pc:docMk/>
            <pc:sldMk cId="1133234232" sldId="2144328284"/>
            <ac:picMk id="3" creationId="{61F3A4D5-A0E9-CD1B-7F9C-BEDC0FCBF1AD}"/>
          </ac:picMkLst>
        </pc:picChg>
        <pc:picChg chg="del">
          <ac:chgData name="Leah Montner Dixon" userId="d5b2ae9e-9213-4442-b7df-4db8cbe51e5d" providerId="ADAL" clId="{E9CC1DE3-D695-4256-84FA-E87678C4C5DD}" dt="2022-06-10T15:38:11.937" v="9" actId="478"/>
          <ac:picMkLst>
            <pc:docMk/>
            <pc:sldMk cId="1133234232" sldId="2144328284"/>
            <ac:picMk id="4" creationId="{D1510C21-C1A3-430F-87CB-2C09F25760B1}"/>
          </ac:picMkLst>
        </pc:picChg>
        <pc:picChg chg="add mod ord modCrop">
          <ac:chgData name="Leah Montner Dixon" userId="d5b2ae9e-9213-4442-b7df-4db8cbe51e5d" providerId="ADAL" clId="{E9CC1DE3-D695-4256-84FA-E87678C4C5DD}" dt="2022-06-10T15:49:24.671" v="81" actId="167"/>
          <ac:picMkLst>
            <pc:docMk/>
            <pc:sldMk cId="1133234232" sldId="2144328284"/>
            <ac:picMk id="5" creationId="{1E3EA168-44E0-5533-DC7A-F1823E7504FA}"/>
          </ac:picMkLst>
        </pc:picChg>
        <pc:picChg chg="del mod">
          <ac:chgData name="Leah Montner Dixon" userId="d5b2ae9e-9213-4442-b7df-4db8cbe51e5d" providerId="ADAL" clId="{E9CC1DE3-D695-4256-84FA-E87678C4C5DD}" dt="2022-06-10T15:46:33.723" v="22" actId="478"/>
          <ac:picMkLst>
            <pc:docMk/>
            <pc:sldMk cId="1133234232" sldId="2144328284"/>
            <ac:picMk id="6" creationId="{223B28DB-FF91-25B1-AA96-106A9C56EADA}"/>
          </ac:picMkLst>
        </pc:picChg>
        <pc:picChg chg="del">
          <ac:chgData name="Leah Montner Dixon" userId="d5b2ae9e-9213-4442-b7df-4db8cbe51e5d" providerId="ADAL" clId="{E9CC1DE3-D695-4256-84FA-E87678C4C5DD}" dt="2022-06-10T15:40:55.292" v="11" actId="478"/>
          <ac:picMkLst>
            <pc:docMk/>
            <pc:sldMk cId="1133234232" sldId="2144328284"/>
            <ac:picMk id="8" creationId="{E15EF35E-746D-44F8-B01A-F167D2AB2E0A}"/>
          </ac:picMkLst>
        </pc:picChg>
        <pc:picChg chg="del mod">
          <ac:chgData name="Leah Montner Dixon" userId="d5b2ae9e-9213-4442-b7df-4db8cbe51e5d" providerId="ADAL" clId="{E9CC1DE3-D695-4256-84FA-E87678C4C5DD}" dt="2022-06-10T15:46:34.516" v="23" actId="478"/>
          <ac:picMkLst>
            <pc:docMk/>
            <pc:sldMk cId="1133234232" sldId="2144328284"/>
            <ac:picMk id="11" creationId="{111393FC-9481-FB48-9526-7965943C5C59}"/>
          </ac:picMkLst>
        </pc:picChg>
        <pc:picChg chg="add del mod">
          <ac:chgData name="Leah Montner Dixon" userId="d5b2ae9e-9213-4442-b7df-4db8cbe51e5d" providerId="ADAL" clId="{E9CC1DE3-D695-4256-84FA-E87678C4C5DD}" dt="2022-06-10T15:48:40.334" v="52" actId="478"/>
          <ac:picMkLst>
            <pc:docMk/>
            <pc:sldMk cId="1133234232" sldId="2144328284"/>
            <ac:picMk id="22" creationId="{72413C40-3E6F-2612-163F-2354AC168617}"/>
          </ac:picMkLst>
        </pc:picChg>
      </pc:sldChg>
      <pc:sldChg chg="addSp delSp modSp mod">
        <pc:chgData name="Leah Montner Dixon" userId="d5b2ae9e-9213-4442-b7df-4db8cbe51e5d" providerId="ADAL" clId="{E9CC1DE3-D695-4256-84FA-E87678C4C5DD}" dt="2022-06-10T16:06:04.566" v="370" actId="20577"/>
        <pc:sldMkLst>
          <pc:docMk/>
          <pc:sldMk cId="1873422672" sldId="2144328285"/>
        </pc:sldMkLst>
        <pc:spChg chg="mod">
          <ac:chgData name="Leah Montner Dixon" userId="d5b2ae9e-9213-4442-b7df-4db8cbe51e5d" providerId="ADAL" clId="{E9CC1DE3-D695-4256-84FA-E87678C4C5DD}" dt="2022-06-10T16:06:04.566" v="370" actId="20577"/>
          <ac:spMkLst>
            <pc:docMk/>
            <pc:sldMk cId="1873422672" sldId="2144328285"/>
            <ac:spMk id="12" creationId="{D3ED8F18-80E6-D449-A031-541661F2A42F}"/>
          </ac:spMkLst>
        </pc:spChg>
        <pc:picChg chg="add mod ord modCrop">
          <ac:chgData name="Leah Montner Dixon" userId="d5b2ae9e-9213-4442-b7df-4db8cbe51e5d" providerId="ADAL" clId="{E9CC1DE3-D695-4256-84FA-E87678C4C5DD}" dt="2022-06-10T15:53:04.851" v="186" actId="167"/>
          <ac:picMkLst>
            <pc:docMk/>
            <pc:sldMk cId="1873422672" sldId="2144328285"/>
            <ac:picMk id="3" creationId="{58ED7475-E673-1293-8278-9660B06C908F}"/>
          </ac:picMkLst>
        </pc:picChg>
        <pc:picChg chg="del">
          <ac:chgData name="Leah Montner Dixon" userId="d5b2ae9e-9213-4442-b7df-4db8cbe51e5d" providerId="ADAL" clId="{E9CC1DE3-D695-4256-84FA-E87678C4C5DD}" dt="2022-06-10T15:51:34.960" v="174" actId="478"/>
          <ac:picMkLst>
            <pc:docMk/>
            <pc:sldMk cId="1873422672" sldId="2144328285"/>
            <ac:picMk id="5" creationId="{1E3EA168-44E0-5533-DC7A-F1823E7504FA}"/>
          </ac:picMkLst>
        </pc:picChg>
      </pc:sldChg>
      <pc:sldChg chg="addSp delSp modSp mod">
        <pc:chgData name="Leah Montner Dixon" userId="d5b2ae9e-9213-4442-b7df-4db8cbe51e5d" providerId="ADAL" clId="{E9CC1DE3-D695-4256-84FA-E87678C4C5DD}" dt="2022-06-10T16:06:10.468" v="379" actId="20577"/>
        <pc:sldMkLst>
          <pc:docMk/>
          <pc:sldMk cId="2174750967" sldId="2144328286"/>
        </pc:sldMkLst>
        <pc:spChg chg="mod">
          <ac:chgData name="Leah Montner Dixon" userId="d5b2ae9e-9213-4442-b7df-4db8cbe51e5d" providerId="ADAL" clId="{E9CC1DE3-D695-4256-84FA-E87678C4C5DD}" dt="2022-06-10T16:06:10.468" v="379" actId="20577"/>
          <ac:spMkLst>
            <pc:docMk/>
            <pc:sldMk cId="2174750967" sldId="2144328286"/>
            <ac:spMk id="12" creationId="{D3ED8F18-80E6-D449-A031-541661F2A42F}"/>
          </ac:spMkLst>
        </pc:spChg>
        <pc:picChg chg="del">
          <ac:chgData name="Leah Montner Dixon" userId="d5b2ae9e-9213-4442-b7df-4db8cbe51e5d" providerId="ADAL" clId="{E9CC1DE3-D695-4256-84FA-E87678C4C5DD}" dt="2022-06-10T15:53:45.954" v="201" actId="478"/>
          <ac:picMkLst>
            <pc:docMk/>
            <pc:sldMk cId="2174750967" sldId="2144328286"/>
            <ac:picMk id="3" creationId="{58ED7475-E673-1293-8278-9660B06C908F}"/>
          </ac:picMkLst>
        </pc:picChg>
        <pc:picChg chg="add mod ord modCrop">
          <ac:chgData name="Leah Montner Dixon" userId="d5b2ae9e-9213-4442-b7df-4db8cbe51e5d" providerId="ADAL" clId="{E9CC1DE3-D695-4256-84FA-E87678C4C5DD}" dt="2022-06-10T15:55:15.214" v="212" actId="167"/>
          <ac:picMkLst>
            <pc:docMk/>
            <pc:sldMk cId="2174750967" sldId="2144328286"/>
            <ac:picMk id="4" creationId="{B32A7BC9-1F68-1442-A5DD-00282DE84C40}"/>
          </ac:picMkLst>
        </pc:picChg>
      </pc:sldChg>
      <pc:sldChg chg="addSp delSp modSp mod">
        <pc:chgData name="Leah Montner Dixon" userId="d5b2ae9e-9213-4442-b7df-4db8cbe51e5d" providerId="ADAL" clId="{E9CC1DE3-D695-4256-84FA-E87678C4C5DD}" dt="2022-06-10T16:06:18.648" v="400" actId="20577"/>
        <pc:sldMkLst>
          <pc:docMk/>
          <pc:sldMk cId="831885818" sldId="2144328287"/>
        </pc:sldMkLst>
        <pc:spChg chg="mod">
          <ac:chgData name="Leah Montner Dixon" userId="d5b2ae9e-9213-4442-b7df-4db8cbe51e5d" providerId="ADAL" clId="{E9CC1DE3-D695-4256-84FA-E87678C4C5DD}" dt="2022-06-10T16:06:18.648" v="400" actId="20577"/>
          <ac:spMkLst>
            <pc:docMk/>
            <pc:sldMk cId="831885818" sldId="2144328287"/>
            <ac:spMk id="12" creationId="{D3ED8F18-80E6-D449-A031-541661F2A42F}"/>
          </ac:spMkLst>
        </pc:spChg>
        <pc:picChg chg="add mod ord modCrop">
          <ac:chgData name="Leah Montner Dixon" userId="d5b2ae9e-9213-4442-b7df-4db8cbe51e5d" providerId="ADAL" clId="{E9CC1DE3-D695-4256-84FA-E87678C4C5DD}" dt="2022-06-10T16:01:31.422" v="249" actId="167"/>
          <ac:picMkLst>
            <pc:docMk/>
            <pc:sldMk cId="831885818" sldId="2144328287"/>
            <ac:picMk id="3" creationId="{EEDD638E-B47B-0184-5A26-B1FE35C9B039}"/>
          </ac:picMkLst>
        </pc:picChg>
        <pc:picChg chg="del">
          <ac:chgData name="Leah Montner Dixon" userId="d5b2ae9e-9213-4442-b7df-4db8cbe51e5d" providerId="ADAL" clId="{E9CC1DE3-D695-4256-84FA-E87678C4C5DD}" dt="2022-06-10T15:55:34.045" v="235" actId="478"/>
          <ac:picMkLst>
            <pc:docMk/>
            <pc:sldMk cId="831885818" sldId="2144328287"/>
            <ac:picMk id="4" creationId="{B32A7BC9-1F68-1442-A5DD-00282DE84C40}"/>
          </ac:picMkLst>
        </pc:picChg>
      </pc:sldChg>
      <pc:sldChg chg="addSp delSp modSp mod">
        <pc:chgData name="Leah Montner Dixon" userId="d5b2ae9e-9213-4442-b7df-4db8cbe51e5d" providerId="ADAL" clId="{E9CC1DE3-D695-4256-84FA-E87678C4C5DD}" dt="2022-06-10T16:06:23.953" v="409" actId="20577"/>
        <pc:sldMkLst>
          <pc:docMk/>
          <pc:sldMk cId="2251407361" sldId="2144328288"/>
        </pc:sldMkLst>
        <pc:spChg chg="mod">
          <ac:chgData name="Leah Montner Dixon" userId="d5b2ae9e-9213-4442-b7df-4db8cbe51e5d" providerId="ADAL" clId="{E9CC1DE3-D695-4256-84FA-E87678C4C5DD}" dt="2022-06-10T16:06:23.953" v="409" actId="20577"/>
          <ac:spMkLst>
            <pc:docMk/>
            <pc:sldMk cId="2251407361" sldId="2144328288"/>
            <ac:spMk id="12" creationId="{D3ED8F18-80E6-D449-A031-541661F2A42F}"/>
          </ac:spMkLst>
        </pc:spChg>
        <pc:picChg chg="del">
          <ac:chgData name="Leah Montner Dixon" userId="d5b2ae9e-9213-4442-b7df-4db8cbe51e5d" providerId="ADAL" clId="{E9CC1DE3-D695-4256-84FA-E87678C4C5DD}" dt="2022-06-10T16:03:13.277" v="259" actId="478"/>
          <ac:picMkLst>
            <pc:docMk/>
            <pc:sldMk cId="2251407361" sldId="2144328288"/>
            <ac:picMk id="3" creationId="{EEDD638E-B47B-0184-5A26-B1FE35C9B039}"/>
          </ac:picMkLst>
        </pc:picChg>
        <pc:picChg chg="add del mod ord modCrop">
          <ac:chgData name="Leah Montner Dixon" userId="d5b2ae9e-9213-4442-b7df-4db8cbe51e5d" providerId="ADAL" clId="{E9CC1DE3-D695-4256-84FA-E87678C4C5DD}" dt="2022-06-10T16:04:38.715" v="273" actId="478"/>
          <ac:picMkLst>
            <pc:docMk/>
            <pc:sldMk cId="2251407361" sldId="2144328288"/>
            <ac:picMk id="4" creationId="{52D28C03-5872-0916-3B40-61AA1875895C}"/>
          </ac:picMkLst>
        </pc:picChg>
        <pc:picChg chg="add mod ord modCrop">
          <ac:chgData name="Leah Montner Dixon" userId="d5b2ae9e-9213-4442-b7df-4db8cbe51e5d" providerId="ADAL" clId="{E9CC1DE3-D695-4256-84FA-E87678C4C5DD}" dt="2022-06-10T16:05:15.297" v="286" actId="167"/>
          <ac:picMkLst>
            <pc:docMk/>
            <pc:sldMk cId="2251407361" sldId="2144328288"/>
            <ac:picMk id="6" creationId="{01620C9B-C249-42BF-C186-3CAB5AD1C5DE}"/>
          </ac:picMkLst>
        </pc:picChg>
      </pc:sldChg>
    </pc:docChg>
  </pc:docChgLst>
  <pc:docChgLst>
    <pc:chgData name="Jason Wiese" userId="4bff8d5b-7de6-4655-b397-69b0afc81113" providerId="ADAL" clId="{1EC339E6-F021-428B-8ABD-9C8348C408F0}"/>
    <pc:docChg chg="modSld">
      <pc:chgData name="Jason Wiese" userId="4bff8d5b-7de6-4655-b397-69b0afc81113" providerId="ADAL" clId="{1EC339E6-F021-428B-8ABD-9C8348C408F0}" dt="2022-06-10T15:32:57.091" v="2" actId="14100"/>
      <pc:docMkLst>
        <pc:docMk/>
      </pc:docMkLst>
      <pc:sldChg chg="modSp mod">
        <pc:chgData name="Jason Wiese" userId="4bff8d5b-7de6-4655-b397-69b0afc81113" providerId="ADAL" clId="{1EC339E6-F021-428B-8ABD-9C8348C408F0}" dt="2022-06-10T15:32:57.091" v="2" actId="14100"/>
        <pc:sldMkLst>
          <pc:docMk/>
          <pc:sldMk cId="3743276339" sldId="2144328277"/>
        </pc:sldMkLst>
        <pc:spChg chg="mod">
          <ac:chgData name="Jason Wiese" userId="4bff8d5b-7de6-4655-b397-69b0afc81113" providerId="ADAL" clId="{1EC339E6-F021-428B-8ABD-9C8348C408F0}" dt="2022-06-10T15:32:57.091" v="2" actId="14100"/>
          <ac:spMkLst>
            <pc:docMk/>
            <pc:sldMk cId="3743276339" sldId="2144328277"/>
            <ac:spMk id="16" creationId="{9E4EDE31-4CCF-A686-A3F1-A360FA7E4CF8}"/>
          </ac:spMkLst>
        </pc:spChg>
      </pc:sldChg>
      <pc:sldChg chg="modSp mod">
        <pc:chgData name="Jason Wiese" userId="4bff8d5b-7de6-4655-b397-69b0afc81113" providerId="ADAL" clId="{1EC339E6-F021-428B-8ABD-9C8348C408F0}" dt="2022-06-10T15:30:35.138" v="0" actId="6549"/>
        <pc:sldMkLst>
          <pc:docMk/>
          <pc:sldMk cId="2433057276" sldId="2144328278"/>
        </pc:sldMkLst>
        <pc:spChg chg="mod">
          <ac:chgData name="Jason Wiese" userId="4bff8d5b-7de6-4655-b397-69b0afc81113" providerId="ADAL" clId="{1EC339E6-F021-428B-8ABD-9C8348C408F0}" dt="2022-06-10T15:30:35.138" v="0" actId="6549"/>
          <ac:spMkLst>
            <pc:docMk/>
            <pc:sldMk cId="2433057276" sldId="2144328278"/>
            <ac:spMk id="12" creationId="{15FD3F97-5C05-8D97-3665-B598541B5A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D8E0C-6732-4A99-B5EF-CDE030A91B14}"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9A735-A4C4-40D9-B730-C0811646BD7D}" type="slidenum">
              <a:rPr lang="en-US" smtClean="0"/>
              <a:t>‹#›</a:t>
            </a:fld>
            <a:endParaRPr lang="en-US"/>
          </a:p>
        </p:txBody>
      </p:sp>
    </p:spTree>
    <p:extLst>
      <p:ext uri="{BB962C8B-B14F-4D97-AF65-F5344CB8AC3E}">
        <p14:creationId xmlns:p14="http://schemas.microsoft.com/office/powerpoint/2010/main" val="107836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a:t>
            </a:fld>
            <a:endParaRPr lang="en-US"/>
          </a:p>
        </p:txBody>
      </p:sp>
    </p:spTree>
    <p:extLst>
      <p:ext uri="{BB962C8B-B14F-4D97-AF65-F5344CB8AC3E}">
        <p14:creationId xmlns:p14="http://schemas.microsoft.com/office/powerpoint/2010/main" val="179985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12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000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82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77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160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18</a:t>
            </a:fld>
            <a:endParaRPr lang="en-US"/>
          </a:p>
        </p:txBody>
      </p:sp>
    </p:spTree>
    <p:extLst>
      <p:ext uri="{BB962C8B-B14F-4D97-AF65-F5344CB8AC3E}">
        <p14:creationId xmlns:p14="http://schemas.microsoft.com/office/powerpoint/2010/main" val="255279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19</a:t>
            </a:fld>
            <a:endParaRPr lang="en-US"/>
          </a:p>
        </p:txBody>
      </p:sp>
    </p:spTree>
    <p:extLst>
      <p:ext uri="{BB962C8B-B14F-4D97-AF65-F5344CB8AC3E}">
        <p14:creationId xmlns:p14="http://schemas.microsoft.com/office/powerpoint/2010/main" val="1482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20</a:t>
            </a:fld>
            <a:endParaRPr lang="en-US"/>
          </a:p>
        </p:txBody>
      </p:sp>
    </p:spTree>
    <p:extLst>
      <p:ext uri="{BB962C8B-B14F-4D97-AF65-F5344CB8AC3E}">
        <p14:creationId xmlns:p14="http://schemas.microsoft.com/office/powerpoint/2010/main" val="339195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a:t>
            </a:fld>
            <a:endParaRPr lang="en-US"/>
          </a:p>
        </p:txBody>
      </p:sp>
    </p:spTree>
    <p:extLst>
      <p:ext uri="{BB962C8B-B14F-4D97-AF65-F5344CB8AC3E}">
        <p14:creationId xmlns:p14="http://schemas.microsoft.com/office/powerpoint/2010/main" val="9260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9A735-A4C4-40D9-B730-C0811646BD7D}" type="slidenum">
              <a:rPr lang="en-US" smtClean="0"/>
              <a:t>3</a:t>
            </a:fld>
            <a:endParaRPr lang="en-US"/>
          </a:p>
        </p:txBody>
      </p:sp>
    </p:spTree>
    <p:extLst>
      <p:ext uri="{BB962C8B-B14F-4D97-AF65-F5344CB8AC3E}">
        <p14:creationId xmlns:p14="http://schemas.microsoft.com/office/powerpoint/2010/main" val="48347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6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9A735-A4C4-40D9-B730-C0811646BD7D}" type="slidenum">
              <a:rPr lang="en-US" smtClean="0"/>
              <a:t>6</a:t>
            </a:fld>
            <a:endParaRPr lang="en-US"/>
          </a:p>
        </p:txBody>
      </p:sp>
    </p:spTree>
    <p:extLst>
      <p:ext uri="{BB962C8B-B14F-4D97-AF65-F5344CB8AC3E}">
        <p14:creationId xmlns:p14="http://schemas.microsoft.com/office/powerpoint/2010/main" val="41384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11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31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10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47FA-A194-9903-3466-62DEC6F67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F547B1-7A1F-C0A7-F84A-0C35FF655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EC0100-B395-B08D-3B23-B658E0898199}"/>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5" name="Footer Placeholder 4">
            <a:extLst>
              <a:ext uri="{FF2B5EF4-FFF2-40B4-BE49-F238E27FC236}">
                <a16:creationId xmlns:a16="http://schemas.microsoft.com/office/drawing/2014/main" id="{0028AEB8-18EE-813C-C1E4-A1DADBCAC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3758F-80F9-2545-1757-4E124129B647}"/>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340374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D5E9-42BC-3834-9404-7BB890704E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C9440A-4E03-40C0-B8CA-61A08E9B32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C4791-0C9C-D38D-E116-4ADC2D6E6A61}"/>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5" name="Footer Placeholder 4">
            <a:extLst>
              <a:ext uri="{FF2B5EF4-FFF2-40B4-BE49-F238E27FC236}">
                <a16:creationId xmlns:a16="http://schemas.microsoft.com/office/drawing/2014/main" id="{8BD7678E-BDA8-D34D-AB59-47F81811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30348-2DCB-EFFE-B341-935DB91C72E1}"/>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117273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AF01C-3E51-B613-238B-839BC57A4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BAFC7-24D2-AE24-7F31-9C9BD58D8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80FC4-5F13-5A8F-BD06-9EFE0A20225D}"/>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5" name="Footer Placeholder 4">
            <a:extLst>
              <a:ext uri="{FF2B5EF4-FFF2-40B4-BE49-F238E27FC236}">
                <a16:creationId xmlns:a16="http://schemas.microsoft.com/office/drawing/2014/main" id="{FBD979C0-A3CA-9DDB-D12E-196E87B5F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0672E-179D-2886-2657-76F48082EB54}"/>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398353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2F2C-6F56-C800-249F-1D8A709EC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6933C-BD49-6EEC-4F11-84104B7E02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495A6-9BAC-0B6F-9733-DC5544842073}"/>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5" name="Footer Placeholder 4">
            <a:extLst>
              <a:ext uri="{FF2B5EF4-FFF2-40B4-BE49-F238E27FC236}">
                <a16:creationId xmlns:a16="http://schemas.microsoft.com/office/drawing/2014/main" id="{FAACEA7F-4F73-2A4D-8C4C-582A91FDA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4BC10-935D-C665-43A8-E03EC18863AF}"/>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177712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D193-A49F-D1FD-5ED6-7BAC096F6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CA84A1-8637-8B53-864F-4853190E1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B7B6D-8056-E973-B35A-FD03932E1D14}"/>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5" name="Footer Placeholder 4">
            <a:extLst>
              <a:ext uri="{FF2B5EF4-FFF2-40B4-BE49-F238E27FC236}">
                <a16:creationId xmlns:a16="http://schemas.microsoft.com/office/drawing/2014/main" id="{711EB659-616C-9CBB-2664-34B3C735C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5975A-1338-2146-9764-0C5604E8B86B}"/>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61958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24BF-A375-85EF-D0CC-383A835E1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2B0C5-CEDB-39A9-713A-092F546CB0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B207CE-3620-3942-57CB-FB82373781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A216A0-A305-1AF9-5339-13AFE2CD9654}"/>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6" name="Footer Placeholder 5">
            <a:extLst>
              <a:ext uri="{FF2B5EF4-FFF2-40B4-BE49-F238E27FC236}">
                <a16:creationId xmlns:a16="http://schemas.microsoft.com/office/drawing/2014/main" id="{E2247EDA-CD9C-4D11-E6F0-301053875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F6E6D-F919-D794-4F9F-210A58E5CA75}"/>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79811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6630-0667-7C1F-9D63-6E6BB5B7E6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C50C4-1192-9BAD-BEE5-A82C07758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54BFD8-D8DD-D8EC-DDA8-2D14419FB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2DF8CD-9F1C-4327-583F-16BC97280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27116B-F25B-7F07-8CA5-5AA49C00AD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7A20B4-1645-8CFB-D6B1-7DC25D643E61}"/>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8" name="Footer Placeholder 7">
            <a:extLst>
              <a:ext uri="{FF2B5EF4-FFF2-40B4-BE49-F238E27FC236}">
                <a16:creationId xmlns:a16="http://schemas.microsoft.com/office/drawing/2014/main" id="{4A36987C-CBCC-31A8-D5C8-045273758A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7FF35C-2C71-7B61-09AE-4FE3E18041DD}"/>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323025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E7A9-35A2-6B2B-E797-00E73D528F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978AC-5102-DC33-E7B0-A816FBBCA7D0}"/>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4" name="Footer Placeholder 3">
            <a:extLst>
              <a:ext uri="{FF2B5EF4-FFF2-40B4-BE49-F238E27FC236}">
                <a16:creationId xmlns:a16="http://schemas.microsoft.com/office/drawing/2014/main" id="{9AFCB9F0-B9A6-FB07-CDF7-2EA646C9EB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C812CF-B90E-C53A-5ABD-6DCFCA18695D}"/>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405569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B5629-07F7-A901-4629-6458C0009281}"/>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3" name="Footer Placeholder 2">
            <a:extLst>
              <a:ext uri="{FF2B5EF4-FFF2-40B4-BE49-F238E27FC236}">
                <a16:creationId xmlns:a16="http://schemas.microsoft.com/office/drawing/2014/main" id="{8DB52E4B-06D4-A584-E4E3-A64485D351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2E4319-5FF2-1373-FD4D-2DC3F127BDF8}"/>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246648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86B6-4377-CA91-03C1-3CD0E061A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91CC12-F8B7-78FB-4A24-38EFB15A9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70241-900E-F517-A111-FE067A4F5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2D00FE-F052-D1A8-33AE-6A85540166A1}"/>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6" name="Footer Placeholder 5">
            <a:extLst>
              <a:ext uri="{FF2B5EF4-FFF2-40B4-BE49-F238E27FC236}">
                <a16:creationId xmlns:a16="http://schemas.microsoft.com/office/drawing/2014/main" id="{80BC21DE-7350-8BCA-DE18-8F6F01C16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4D261-3B7B-2A46-A047-3DD465E7D8FA}"/>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363159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F320-D6A4-E5BD-B1D9-60961EB9F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DF9E00-A35F-3D6A-B7F5-313F65B44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2DB008-7422-7CD7-A8DB-6B692A36D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577F3-B060-C2E7-3446-D270BC13815F}"/>
              </a:ext>
            </a:extLst>
          </p:cNvPr>
          <p:cNvSpPr>
            <a:spLocks noGrp="1"/>
          </p:cNvSpPr>
          <p:nvPr>
            <p:ph type="dt" sz="half" idx="10"/>
          </p:nvPr>
        </p:nvSpPr>
        <p:spPr/>
        <p:txBody>
          <a:bodyPr/>
          <a:lstStyle/>
          <a:p>
            <a:fld id="{6A929CB1-82D2-4285-A54B-1F4681689C43}" type="datetimeFigureOut">
              <a:rPr lang="en-US" smtClean="0"/>
              <a:t>6/28/2022</a:t>
            </a:fld>
            <a:endParaRPr lang="en-US"/>
          </a:p>
        </p:txBody>
      </p:sp>
      <p:sp>
        <p:nvSpPr>
          <p:cNvPr id="6" name="Footer Placeholder 5">
            <a:extLst>
              <a:ext uri="{FF2B5EF4-FFF2-40B4-BE49-F238E27FC236}">
                <a16:creationId xmlns:a16="http://schemas.microsoft.com/office/drawing/2014/main" id="{86EA2A0A-FE09-5C0A-EE38-98D670474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4F8B1-D19B-8305-5BEE-11A3DE626957}"/>
              </a:ext>
            </a:extLst>
          </p:cNvPr>
          <p:cNvSpPr>
            <a:spLocks noGrp="1"/>
          </p:cNvSpPr>
          <p:nvPr>
            <p:ph type="sldNum" sz="quarter" idx="12"/>
          </p:nvPr>
        </p:nvSpPr>
        <p:spPr/>
        <p:txBody>
          <a:bodyPr/>
          <a:lstStyle/>
          <a:p>
            <a:fld id="{753191C2-6053-4685-A728-D416B9499E57}" type="slidenum">
              <a:rPr lang="en-US" smtClean="0"/>
              <a:t>‹#›</a:t>
            </a:fld>
            <a:endParaRPr lang="en-US"/>
          </a:p>
        </p:txBody>
      </p:sp>
    </p:spTree>
    <p:extLst>
      <p:ext uri="{BB962C8B-B14F-4D97-AF65-F5344CB8AC3E}">
        <p14:creationId xmlns:p14="http://schemas.microsoft.com/office/powerpoint/2010/main" val="344896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D6BFA8-E4D0-2FE0-6C6D-EDD5B2E855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8F4C23-BE04-1D59-42FE-5C3908154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7E2BC-5D94-AF31-1D0F-AF69738B64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29CB1-82D2-4285-A54B-1F4681689C43}" type="datetimeFigureOut">
              <a:rPr lang="en-US" smtClean="0"/>
              <a:t>6/28/2022</a:t>
            </a:fld>
            <a:endParaRPr lang="en-US"/>
          </a:p>
        </p:txBody>
      </p:sp>
      <p:sp>
        <p:nvSpPr>
          <p:cNvPr id="5" name="Footer Placeholder 4">
            <a:extLst>
              <a:ext uri="{FF2B5EF4-FFF2-40B4-BE49-F238E27FC236}">
                <a16:creationId xmlns:a16="http://schemas.microsoft.com/office/drawing/2014/main" id="{EB1AC9D6-E4D8-9C9D-8018-A8EC41E5E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365FA7-B94D-C535-6701-74170DDABA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191C2-6053-4685-A728-D416B9499E57}" type="slidenum">
              <a:rPr lang="en-US" smtClean="0"/>
              <a:t>‹#›</a:t>
            </a:fld>
            <a:endParaRPr lang="en-US"/>
          </a:p>
        </p:txBody>
      </p:sp>
    </p:spTree>
    <p:extLst>
      <p:ext uri="{BB962C8B-B14F-4D97-AF65-F5344CB8AC3E}">
        <p14:creationId xmlns:p14="http://schemas.microsoft.com/office/powerpoint/2010/main" val="82925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hevab.com/insight/AAPI-Streami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hevab.com/insight/marketer-FAQ-rising-latina-consume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s://thevab.com/insight/marketer-FAQ-rising-latina-consum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s://www.nielsen.com/us/en/news-center/2022/nielsen-at-sxsw-2022-the-native-representation-tv-need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s://thevab.com/insight/understanding-lgbtq-communit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thevab.com/insight/content-diverse-audiences-stream" TargetMode="External"/><Relationship Id="rId18" Type="http://schemas.openxmlformats.org/officeDocument/2006/relationships/image" Target="../media/image32.jpeg"/><Relationship Id="rId3" Type="http://schemas.openxmlformats.org/officeDocument/2006/relationships/image" Target="../media/image26.png"/><Relationship Id="rId7" Type="http://schemas.openxmlformats.org/officeDocument/2006/relationships/image" Target="../media/image27.png"/><Relationship Id="rId12" Type="http://schemas.openxmlformats.org/officeDocument/2006/relationships/image" Target="../media/image29.png"/><Relationship Id="rId17" Type="http://schemas.openxmlformats.org/officeDocument/2006/relationships/hyperlink" Target="https://thevab.com/insight/understanding-lgbtq-community" TargetMode="External"/><Relationship Id="rId2" Type="http://schemas.openxmlformats.org/officeDocument/2006/relationships/notesSlide" Target="../notesSlides/notesSlide16.xml"/><Relationship Id="rId16"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hyperlink" Target="https://thevab.com/team-board" TargetMode="External"/><Relationship Id="rId11" Type="http://schemas.openxmlformats.org/officeDocument/2006/relationships/hyperlink" Target="https://thevab.com/insight/black-on-screen-representation-engagement" TargetMode="External"/><Relationship Id="rId5" Type="http://schemas.openxmlformats.org/officeDocument/2006/relationships/hyperlink" Target="https://thevab.com/vab-happenings/multicultural-marketing-resource-center" TargetMode="External"/><Relationship Id="rId15" Type="http://schemas.openxmlformats.org/officeDocument/2006/relationships/hyperlink" Target="https://thevab.com/insight/AAPI-Streaming" TargetMode="External"/><Relationship Id="rId10" Type="http://schemas.openxmlformats.org/officeDocument/2006/relationships/image" Target="../media/image28.jpeg"/><Relationship Id="rId4" Type="http://schemas.openxmlformats.org/officeDocument/2006/relationships/hyperlink" Target="https://thevab.com/" TargetMode="External"/><Relationship Id="rId9" Type="http://schemas.openxmlformats.org/officeDocument/2006/relationships/hyperlink" Target="https://thevab.com/insight/marketer-FAQ-rising-latina-consumer" TargetMode="External"/><Relationship Id="rId1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4.png"/><Relationship Id="rId4" Type="http://schemas.openxmlformats.org/officeDocument/2006/relationships/hyperlink" Target="https://thevab.com/vab-happenings/vab-brand-vide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16.xml"/><Relationship Id="rId12"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2.jpeg"/><Relationship Id="rId5" Type="http://schemas.openxmlformats.org/officeDocument/2006/relationships/slide" Target="slide8.xm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thevab.com/insight/black-on-screen-representation-engagement"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thevab.com/insight/black-on-screen-representation-engagemen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thevab.com/insight/black-on-screen-representation-engagement"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thevab.com/insight/AAPI-Stream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ge of people&#10;&#10;Description automatically generated with low confidence">
            <a:extLst>
              <a:ext uri="{FF2B5EF4-FFF2-40B4-BE49-F238E27FC236}">
                <a16:creationId xmlns:a16="http://schemas.microsoft.com/office/drawing/2014/main" id="{223B28DB-FF91-25B1-AA96-106A9C56EA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111393FC-9481-FB48-9526-7965943C5C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 y="381663"/>
            <a:ext cx="12190538" cy="647633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140390" y="4553464"/>
            <a:ext cx="6599078" cy="892552"/>
          </a:xfrm>
          <a:prstGeom prst="rect">
            <a:avLst/>
          </a:prstGeom>
          <a:noFill/>
        </p:spPr>
        <p:txBody>
          <a:bodyPr wrap="square" rtlCol="0">
            <a:spAutoFit/>
          </a:bodyPr>
          <a:lstStyle/>
          <a:p>
            <a:r>
              <a:rPr lang="en-US" sz="2600" b="1" dirty="0">
                <a:solidFill>
                  <a:schemeClr val="bg1"/>
                </a:solidFill>
                <a:latin typeface="Helvetica" panose="020B0403020202020204" pitchFamily="34" charset="0"/>
                <a:cs typeface="Helvetica"/>
              </a:rPr>
              <a:t>What does authentic representation mean to diverse audiences?</a:t>
            </a:r>
          </a:p>
        </p:txBody>
      </p:sp>
      <p:pic>
        <p:nvPicPr>
          <p:cNvPr id="8" name="Picture 7" descr="A picture containing drawing&#10;&#10;Description automatically generated">
            <a:extLst>
              <a:ext uri="{FF2B5EF4-FFF2-40B4-BE49-F238E27FC236}">
                <a16:creationId xmlns:a16="http://schemas.microsoft.com/office/drawing/2014/main" id="{E15EF35E-746D-44F8-B01A-F167D2AB2E0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3469" y="6044310"/>
            <a:ext cx="2085727" cy="660480"/>
          </a:xfrm>
          <a:prstGeom prst="rect">
            <a:avLst/>
          </a:prstGeom>
        </p:spPr>
      </p:pic>
      <p:grpSp>
        <p:nvGrpSpPr>
          <p:cNvPr id="16" name="Group 15">
            <a:extLst>
              <a:ext uri="{FF2B5EF4-FFF2-40B4-BE49-F238E27FC236}">
                <a16:creationId xmlns:a16="http://schemas.microsoft.com/office/drawing/2014/main" id="{E17CFBF6-B7D8-405C-9545-CF1A3379D48B}"/>
              </a:ext>
            </a:extLst>
          </p:cNvPr>
          <p:cNvGrpSpPr/>
          <p:nvPr/>
        </p:nvGrpSpPr>
        <p:grpSpPr>
          <a:xfrm>
            <a:off x="201198" y="3462524"/>
            <a:ext cx="6105110" cy="855923"/>
            <a:chOff x="237410" y="3815092"/>
            <a:chExt cx="6105110" cy="855923"/>
          </a:xfrm>
        </p:grpSpPr>
        <p:sp>
          <p:nvSpPr>
            <p:cNvPr id="17" name="TextBox 16">
              <a:extLst>
                <a:ext uri="{FF2B5EF4-FFF2-40B4-BE49-F238E27FC236}">
                  <a16:creationId xmlns:a16="http://schemas.microsoft.com/office/drawing/2014/main" id="{E8522526-9674-4B54-A643-41D593CD3CC3}"/>
                </a:ext>
              </a:extLst>
            </p:cNvPr>
            <p:cNvSpPr txBox="1"/>
            <p:nvPr/>
          </p:nvSpPr>
          <p:spPr>
            <a:xfrm>
              <a:off x="1145680" y="3815092"/>
              <a:ext cx="5196840" cy="646331"/>
            </a:xfrm>
            <a:prstGeom prst="rect">
              <a:avLst/>
            </a:prstGeom>
            <a:noFill/>
          </p:spPr>
          <p:txBody>
            <a:bodyPr wrap="square" rtlCol="0">
              <a:spAutoFit/>
            </a:bodyPr>
            <a:lstStyle/>
            <a:p>
              <a:r>
                <a:rPr lang="en-US" sz="3600" dirty="0">
                  <a:solidFill>
                    <a:srgbClr val="ED3C8D"/>
                  </a:solidFill>
                  <a:latin typeface="Helvetica" panose="020B0403020202020204" pitchFamily="34" charset="0"/>
                  <a:cs typeface="Helvetica" panose="020B0604020202020204" pitchFamily="34" charset="0"/>
                </a:rPr>
                <a:t>Marketer FAQs</a:t>
              </a:r>
            </a:p>
          </p:txBody>
        </p:sp>
        <p:grpSp>
          <p:nvGrpSpPr>
            <p:cNvPr id="18" name="Group 17">
              <a:extLst>
                <a:ext uri="{FF2B5EF4-FFF2-40B4-BE49-F238E27FC236}">
                  <a16:creationId xmlns:a16="http://schemas.microsoft.com/office/drawing/2014/main" id="{BCFA57F1-C9F3-4C81-80CD-AF9362E2B6B3}"/>
                </a:ext>
              </a:extLst>
            </p:cNvPr>
            <p:cNvGrpSpPr/>
            <p:nvPr/>
          </p:nvGrpSpPr>
          <p:grpSpPr>
            <a:xfrm>
              <a:off x="237410" y="3863531"/>
              <a:ext cx="2153915" cy="807484"/>
              <a:chOff x="237410" y="3863531"/>
              <a:chExt cx="2153915" cy="807484"/>
            </a:xfrm>
          </p:grpSpPr>
          <p:cxnSp>
            <p:nvCxnSpPr>
              <p:cNvPr id="19" name="Straight Connector 18">
                <a:extLst>
                  <a:ext uri="{FF2B5EF4-FFF2-40B4-BE49-F238E27FC236}">
                    <a16:creationId xmlns:a16="http://schemas.microsoft.com/office/drawing/2014/main" id="{99DAB4C4-4679-402C-B1E0-584195503E0D}"/>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03E95E-7DA4-442B-87EB-6C65187DBE17}"/>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403020202020204" pitchFamily="34" charset="0"/>
                </a:endParaRPr>
              </a:p>
            </p:txBody>
          </p:sp>
          <p:pic>
            <p:nvPicPr>
              <p:cNvPr id="21" name="Picture 20" descr="Icon&#10;&#10;Description automatically generated">
                <a:extLst>
                  <a:ext uri="{FF2B5EF4-FFF2-40B4-BE49-F238E27FC236}">
                    <a16:creationId xmlns:a16="http://schemas.microsoft.com/office/drawing/2014/main" id="{9D551582-99DB-4537-98BC-37319B4E48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4" name="Picture 3" descr="A picture containing logo&#10;&#10;Description automatically generated">
            <a:extLst>
              <a:ext uri="{FF2B5EF4-FFF2-40B4-BE49-F238E27FC236}">
                <a16:creationId xmlns:a16="http://schemas.microsoft.com/office/drawing/2014/main" id="{D1510C21-C1A3-430F-87CB-2C09F25760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4" y="0"/>
            <a:ext cx="1884471" cy="657681"/>
          </a:xfrm>
          <a:prstGeom prst="rect">
            <a:avLst/>
          </a:prstGeom>
        </p:spPr>
      </p:pic>
    </p:spTree>
    <p:extLst>
      <p:ext uri="{BB962C8B-B14F-4D97-AF65-F5344CB8AC3E}">
        <p14:creationId xmlns:p14="http://schemas.microsoft.com/office/powerpoint/2010/main" val="58654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7ED7BC-2B64-4A70-A33B-8F9986F414C2}"/>
              </a:ext>
            </a:extLst>
          </p:cNvPr>
          <p:cNvSpPr/>
          <p:nvPr/>
        </p:nvSpPr>
        <p:spPr>
          <a:xfrm>
            <a:off x="0" y="-1"/>
            <a:ext cx="5480375" cy="6852777"/>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highlight>
                <a:srgbClr val="ED3C8D"/>
              </a:highlight>
              <a:uLnTx/>
              <a:uFillTx/>
              <a:latin typeface="Helvetica" panose="020B0604020202020204" pitchFamily="2" charset="0"/>
              <a:ea typeface="+mn-ea"/>
              <a:cs typeface="+mn-cs"/>
            </a:endParaRPr>
          </a:p>
        </p:txBody>
      </p:sp>
      <p:sp>
        <p:nvSpPr>
          <p:cNvPr id="13" name="TextBox 12">
            <a:extLst>
              <a:ext uri="{FF2B5EF4-FFF2-40B4-BE49-F238E27FC236}">
                <a16:creationId xmlns:a16="http://schemas.microsoft.com/office/drawing/2014/main" id="{5F2AF242-F1BE-47D3-ACB3-64DEF50F0A80}"/>
              </a:ext>
            </a:extLst>
          </p:cNvPr>
          <p:cNvSpPr txBox="1"/>
          <p:nvPr/>
        </p:nvSpPr>
        <p:spPr>
          <a:xfrm>
            <a:off x="147483" y="2820793"/>
            <a:ext cx="5097863" cy="2308324"/>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panose="020B0604020202020204" pitchFamily="2" charset="0"/>
                <a:ea typeface="Calibri" panose="020F0502020204030204" pitchFamily="34" charset="0"/>
                <a:cs typeface="+mn-cs"/>
              </a:rPr>
              <a:t>of Asian respondents agree that ‘having shows that highlight issues / stories that are </a:t>
            </a:r>
            <a:r>
              <a:rPr kumimoji="0" lang="en-US" sz="2400" b="1" i="0" u="none" strike="noStrike" kern="1200" cap="none" spc="0" normalizeH="0" baseline="0" noProof="0">
                <a:ln>
                  <a:noFill/>
                </a:ln>
                <a:solidFill>
                  <a:srgbClr val="4EBEA4"/>
                </a:solidFill>
                <a:effectLst/>
                <a:uLnTx/>
                <a:uFillTx/>
                <a:latin typeface="Helvetica" panose="020B0604020202020204" pitchFamily="2" charset="0"/>
                <a:ea typeface="Calibri" panose="020F0502020204030204" pitchFamily="34" charset="0"/>
                <a:cs typeface="+mn-cs"/>
              </a:rPr>
              <a:t>important to racially diverse communities available on a streaming service </a:t>
            </a:r>
            <a:r>
              <a:rPr kumimoji="0" lang="en-US" sz="2400" b="0" i="0" u="none" strike="noStrike" kern="1200" cap="none" spc="0" normalizeH="0" baseline="0" noProof="0">
                <a:ln>
                  <a:noFill/>
                </a:ln>
                <a:solidFill>
                  <a:prstClr val="white"/>
                </a:solidFill>
                <a:effectLst/>
                <a:uLnTx/>
                <a:uFillTx/>
                <a:latin typeface="Helvetica" panose="020B0604020202020204" pitchFamily="2" charset="0"/>
                <a:ea typeface="Calibri" panose="020F0502020204030204" pitchFamily="34" charset="0"/>
                <a:cs typeface="+mn-cs"/>
              </a:rPr>
              <a:t>makes it more valuable to me’</a:t>
            </a:r>
          </a:p>
        </p:txBody>
      </p:sp>
      <p:sp>
        <p:nvSpPr>
          <p:cNvPr id="14" name="TextBox 13">
            <a:extLst>
              <a:ext uri="{FF2B5EF4-FFF2-40B4-BE49-F238E27FC236}">
                <a16:creationId xmlns:a16="http://schemas.microsoft.com/office/drawing/2014/main" id="{ABD7C610-04ED-4C00-957A-CE02DACF0454}"/>
              </a:ext>
            </a:extLst>
          </p:cNvPr>
          <p:cNvSpPr txBox="1"/>
          <p:nvPr/>
        </p:nvSpPr>
        <p:spPr>
          <a:xfrm>
            <a:off x="1622583" y="1620464"/>
            <a:ext cx="2225376" cy="1200329"/>
          </a:xfrm>
          <a:prstGeom prst="rect">
            <a:avLst/>
          </a:prstGeom>
          <a:noFill/>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59%</a:t>
            </a:r>
            <a:endParaRPr kumimoji="0" lang="en-US" sz="6600" b="0" i="0" u="none" strike="noStrike" kern="1200" cap="none" spc="0" normalizeH="0" baseline="0" noProof="0">
              <a:ln>
                <a:noFill/>
              </a:ln>
              <a:solidFill>
                <a:srgbClr val="4EBEA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49CDD361-5444-492D-8292-535A7F746D6E}"/>
              </a:ext>
            </a:extLst>
          </p:cNvPr>
          <p:cNvSpPr txBox="1"/>
          <p:nvPr/>
        </p:nvSpPr>
        <p:spPr>
          <a:xfrm>
            <a:off x="53502" y="5583233"/>
            <a:ext cx="53793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Source: VAB analysis of MRI-Simmons Cord Evolution Study, March 2022; Asian P18+. </a:t>
            </a: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P18+ respondents that agree with this statement: Black - 66%, Hispanic – 59%, American Indian or Alaska Native - 51%, NH White – 43%</a:t>
            </a:r>
            <a:r>
              <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USC Annenberg Media, “Olivia Munn discusses Asian heritage and representation with USC Price”, 9/8/</a:t>
            </a:r>
            <a:r>
              <a:rPr kumimoji="0" lang="en-US" sz="9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20. </a:t>
            </a:r>
            <a:br>
              <a:rPr kumimoji="0" lang="en-US" sz="9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br>
            <a:r>
              <a:rPr kumimoji="0" lang="en-US" sz="9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For more information, download: </a:t>
            </a:r>
            <a:r>
              <a:rPr kumimoji="0" lang="en-US" sz="9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hlinkClick r:id="rId2">
                  <a:extLst>
                    <a:ext uri="{A12FA001-AC4F-418D-AE19-62706E023703}">
                      <ahyp:hlinkClr xmlns:ahyp="http://schemas.microsoft.com/office/drawing/2018/hyperlinkcolor" val="tx"/>
                    </a:ext>
                  </a:extLst>
                </a:hlinkClick>
              </a:rPr>
              <a:t>How can I best use video to connect with influential Asian American consumers?</a:t>
            </a:r>
            <a:endParaRPr kumimoji="0" lang="fr-FR" sz="9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12" name="Speech Bubble: Rectangle 11">
            <a:extLst>
              <a:ext uri="{FF2B5EF4-FFF2-40B4-BE49-F238E27FC236}">
                <a16:creationId xmlns:a16="http://schemas.microsoft.com/office/drawing/2014/main" id="{95FAE051-1185-4039-AA15-825BC48F2ADA}"/>
              </a:ext>
            </a:extLst>
          </p:cNvPr>
          <p:cNvSpPr/>
          <p:nvPr/>
        </p:nvSpPr>
        <p:spPr>
          <a:xfrm>
            <a:off x="5637986" y="2174326"/>
            <a:ext cx="6337232" cy="2584473"/>
          </a:xfrm>
          <a:prstGeom prst="wedgeRectCallout">
            <a:avLst>
              <a:gd name="adj1" fmla="val -9429"/>
              <a:gd name="adj2" fmla="val 59538"/>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42C5A46-882E-40DA-86F5-FFD92C2A066B}"/>
              </a:ext>
            </a:extLst>
          </p:cNvPr>
          <p:cNvSpPr txBox="1"/>
          <p:nvPr/>
        </p:nvSpPr>
        <p:spPr>
          <a:xfrm>
            <a:off x="6232357" y="1916523"/>
            <a:ext cx="5705201"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“Being Asian American, there is this truth serum that we all have, I take a lot of pride in being able to say that I’m Asian and talking about it. Talking about it will </a:t>
            </a: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normalize casting more Asians and giving them those opportunities</a:t>
            </a: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then that means a lot.” </a:t>
            </a:r>
          </a:p>
        </p:txBody>
      </p:sp>
      <p:sp>
        <p:nvSpPr>
          <p:cNvPr id="3" name="Speech Bubble: Rectangle with Corners Rounded 2">
            <a:extLst>
              <a:ext uri="{FF2B5EF4-FFF2-40B4-BE49-F238E27FC236}">
                <a16:creationId xmlns:a16="http://schemas.microsoft.com/office/drawing/2014/main" id="{68CCFD4B-97ED-4300-B91B-E66A8126DF51}"/>
              </a:ext>
            </a:extLst>
          </p:cNvPr>
          <p:cNvSpPr/>
          <p:nvPr/>
        </p:nvSpPr>
        <p:spPr>
          <a:xfrm>
            <a:off x="6096000" y="1620464"/>
            <a:ext cx="5868611" cy="3240331"/>
          </a:xfrm>
          <a:prstGeom prst="wedgeRoundRectCallout">
            <a:avLst>
              <a:gd name="adj1" fmla="val -9318"/>
              <a:gd name="adj2" fmla="val 58095"/>
              <a:gd name="adj3" fmla="val 16667"/>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7C85419-0BE7-49FA-AD1E-8119A22652A1}"/>
              </a:ext>
            </a:extLst>
          </p:cNvPr>
          <p:cNvSpPr/>
          <p:nvPr/>
        </p:nvSpPr>
        <p:spPr>
          <a:xfrm>
            <a:off x="7152236" y="5287641"/>
            <a:ext cx="4971375" cy="492443"/>
          </a:xfrm>
          <a:prstGeom prst="rect">
            <a:avLst/>
          </a:prstGeom>
        </p:spPr>
        <p:txBody>
          <a:bodyPr wrap="square">
            <a:spAutoFit/>
          </a:bodyPr>
          <a:lstStyle/>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Olivia Munn, Actress &amp; Advocate for Stop Asian Hate</a:t>
            </a:r>
            <a:b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(USC Annenberg Media, 9/8/20)</a:t>
            </a:r>
          </a:p>
        </p:txBody>
      </p:sp>
      <p:pic>
        <p:nvPicPr>
          <p:cNvPr id="23" name="Picture 22">
            <a:extLst>
              <a:ext uri="{FF2B5EF4-FFF2-40B4-BE49-F238E27FC236}">
                <a16:creationId xmlns:a16="http://schemas.microsoft.com/office/drawing/2014/main" id="{37ED7A1D-E33F-6F24-3224-4DC3149D80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4" name="Slide Number Placeholder 5">
            <a:extLst>
              <a:ext uri="{FF2B5EF4-FFF2-40B4-BE49-F238E27FC236}">
                <a16:creationId xmlns:a16="http://schemas.microsoft.com/office/drawing/2014/main" id="{356601EE-0535-ED7D-B0DB-23BEA4EF7E4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E3541444-1430-0245-FD19-CD002D5300C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62254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sitting on a couch&#10;&#10;Description automatically generated with medium confidence">
            <a:extLst>
              <a:ext uri="{FF2B5EF4-FFF2-40B4-BE49-F238E27FC236}">
                <a16:creationId xmlns:a16="http://schemas.microsoft.com/office/drawing/2014/main" id="{B32A7BC9-1F68-1442-A5DD-00282DE84C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0"/>
            <a:ext cx="12192002" cy="6858000"/>
          </a:xfrm>
          <a:prstGeom prst="rect">
            <a:avLst/>
          </a:prstGeom>
        </p:spPr>
      </p:pic>
      <p:sp>
        <p:nvSpPr>
          <p:cNvPr id="7" name="Isosceles Triangle 6">
            <a:extLst>
              <a:ext uri="{FF2B5EF4-FFF2-40B4-BE49-F238E27FC236}">
                <a16:creationId xmlns:a16="http://schemas.microsoft.com/office/drawing/2014/main" id="{466911A6-954F-517C-7F1E-5366A83A3B10}"/>
              </a:ext>
            </a:extLst>
          </p:cNvPr>
          <p:cNvSpPr/>
          <p:nvPr/>
        </p:nvSpPr>
        <p:spPr>
          <a:xfrm rot="5400000">
            <a:off x="1974313" y="-1974315"/>
            <a:ext cx="6858000" cy="10806629"/>
          </a:xfrm>
          <a:prstGeom prst="triangle">
            <a:avLst>
              <a:gd name="adj" fmla="val 100000"/>
            </a:avLst>
          </a:prstGeom>
          <a:solidFill>
            <a:srgbClr val="1B146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3ED8F18-80E6-D449-A031-541661F2A42F}"/>
              </a:ext>
            </a:extLst>
          </p:cNvPr>
          <p:cNvSpPr txBox="1"/>
          <p:nvPr/>
        </p:nvSpPr>
        <p:spPr>
          <a:xfrm>
            <a:off x="140389" y="4553464"/>
            <a:ext cx="6885251"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Helvetica"/>
                <a:ea typeface="+mn-ea"/>
                <a:cs typeface="Helvetica"/>
              </a:rPr>
              <a:t>What does ‘representation’ </a:t>
            </a:r>
            <a:br>
              <a:rPr kumimoji="0" lang="en-US" sz="3400" b="1" i="0" u="none" strike="noStrike" kern="1200" cap="none" spc="0" normalizeH="0" baseline="0" noProof="0">
                <a:ln>
                  <a:noFill/>
                </a:ln>
                <a:solidFill>
                  <a:prstClr val="white"/>
                </a:solidFill>
                <a:effectLst/>
                <a:uLnTx/>
                <a:uFillTx/>
                <a:latin typeface="Helvetica"/>
                <a:ea typeface="+mn-ea"/>
                <a:cs typeface="Helvetica"/>
              </a:rPr>
            </a:br>
            <a:r>
              <a:rPr kumimoji="0" lang="en-US" sz="3400" b="1" i="0" u="none" strike="noStrike" kern="1200" cap="none" spc="0" normalizeH="0" baseline="0" noProof="0">
                <a:ln>
                  <a:noFill/>
                </a:ln>
                <a:solidFill>
                  <a:prstClr val="white"/>
                </a:solidFill>
                <a:effectLst/>
                <a:uLnTx/>
                <a:uFillTx/>
                <a:latin typeface="Helvetica"/>
                <a:ea typeface="+mn-ea"/>
                <a:cs typeface="Helvetica"/>
              </a:rPr>
              <a:t>mean to </a:t>
            </a:r>
            <a:r>
              <a:rPr kumimoji="0" lang="en-US" sz="3400" b="1" i="0" u="none" strike="noStrike" kern="1200" cap="none" spc="0" normalizeH="0" baseline="0" noProof="0">
                <a:ln>
                  <a:noFill/>
                </a:ln>
                <a:solidFill>
                  <a:srgbClr val="00BFF2"/>
                </a:solidFill>
                <a:effectLst/>
                <a:uLnTx/>
                <a:uFillTx/>
                <a:latin typeface="Helvetica"/>
                <a:ea typeface="+mn-ea"/>
                <a:cs typeface="Helvetica"/>
              </a:rPr>
              <a:t>Hispanic</a:t>
            </a:r>
            <a:r>
              <a:rPr kumimoji="0" lang="en-US" sz="3400" b="1" i="0" u="none" strike="noStrike" kern="1200" cap="none" spc="0" normalizeH="0" baseline="0" noProof="0">
                <a:ln>
                  <a:noFill/>
                </a:ln>
                <a:solidFill>
                  <a:srgbClr val="4EBEA4"/>
                </a:solidFill>
                <a:effectLst/>
                <a:uLnTx/>
                <a:uFillTx/>
                <a:latin typeface="Helvetica"/>
                <a:ea typeface="+mn-ea"/>
                <a:cs typeface="Helvetica"/>
              </a:rPr>
              <a:t> </a:t>
            </a:r>
            <a:r>
              <a:rPr kumimoji="0" lang="en-US" sz="3400" b="1" i="0" u="none" strike="noStrike" kern="1200" cap="none" spc="0" normalizeH="0" baseline="0" noProof="0">
                <a:ln>
                  <a:noFill/>
                </a:ln>
                <a:solidFill>
                  <a:schemeClr val="bg1"/>
                </a:solidFill>
                <a:effectLst/>
                <a:uLnTx/>
                <a:uFillTx/>
                <a:latin typeface="Helvetica"/>
                <a:ea typeface="+mn-ea"/>
                <a:cs typeface="Helvetica"/>
              </a:rPr>
              <a:t>audiences</a:t>
            </a:r>
            <a:r>
              <a:rPr kumimoji="0" lang="en-US" sz="3400" b="1" i="0" u="none" strike="noStrike" kern="1200" cap="none" spc="0" normalizeH="0" baseline="0" noProof="0">
                <a:ln>
                  <a:noFill/>
                </a:ln>
                <a:solidFill>
                  <a:prstClr val="white"/>
                </a:solidFill>
                <a:effectLst/>
                <a:uLnTx/>
                <a:uFillTx/>
                <a:latin typeface="Helvetica"/>
                <a:ea typeface="+mn-ea"/>
                <a:cs typeface="Helvetica"/>
              </a:rPr>
              <a:t>?</a:t>
            </a:r>
          </a:p>
        </p:txBody>
      </p:sp>
    </p:spTree>
    <p:extLst>
      <p:ext uri="{BB962C8B-B14F-4D97-AF65-F5344CB8AC3E}">
        <p14:creationId xmlns:p14="http://schemas.microsoft.com/office/powerpoint/2010/main" val="2174750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5FD3F97-5C05-8D97-3665-B598541B5A17}"/>
              </a:ext>
            </a:extLst>
          </p:cNvPr>
          <p:cNvSpPr txBox="1"/>
          <p:nvPr/>
        </p:nvSpPr>
        <p:spPr>
          <a:xfrm>
            <a:off x="516372" y="6169355"/>
            <a:ext cx="11601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Morning Consult, Media Representation, September 2021. *Survey respondents that selected ‘it is important to you that television shows and movies accurately represent your (racial, ethnic, religious, etc.) identities. Why? (‘very / somewhat important’).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For more information, download: </a:t>
            </a:r>
            <a:r>
              <a:rPr lang="en-US" sz="900">
                <a:solidFill>
                  <a:srgbClr val="002060"/>
                </a:solidFill>
                <a:latin typeface="Helvetica" panose="020B0604020202020204" pitchFamily="34" charset="0"/>
                <a:hlinkClick r:id="rId3"/>
              </a:rPr>
              <a:t>How can my brand leverage the strength of the rising Latina consumer through video?</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F97F70F1-92D8-1C8C-E0C1-3D65BDED2CD5}"/>
              </a:ext>
            </a:extLst>
          </p:cNvPr>
          <p:cNvSpPr/>
          <p:nvPr/>
        </p:nvSpPr>
        <p:spPr>
          <a:xfrm>
            <a:off x="4947173" y="1765230"/>
            <a:ext cx="7244394"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20473D1-A9A5-39F7-5953-F16DCE8EE273}"/>
              </a:ext>
            </a:extLst>
          </p:cNvPr>
          <p:cNvSpPr txBox="1"/>
          <p:nvPr/>
        </p:nvSpPr>
        <p:spPr>
          <a:xfrm>
            <a:off x="4952569" y="1859320"/>
            <a:ext cx="7239432" cy="684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Reasons why ‘it is important to you that television shows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movies accurately represent your (racial, ethnic, religious, etc.) identities’*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Responses related to ‘relatability’ &amp; ‘aspirational’, among </a:t>
            </a:r>
            <a:r>
              <a:rPr kumimoji="0" lang="en-US" sz="105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Hispanic</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respondents</a:t>
            </a:r>
          </a:p>
        </p:txBody>
      </p:sp>
      <p:sp>
        <p:nvSpPr>
          <p:cNvPr id="9" name="Speech Bubble: Rectangle with Corners Rounded 8">
            <a:extLst>
              <a:ext uri="{FF2B5EF4-FFF2-40B4-BE49-F238E27FC236}">
                <a16:creationId xmlns:a16="http://schemas.microsoft.com/office/drawing/2014/main" id="{126A3757-79CD-4A4E-3604-88E07819E810}"/>
              </a:ext>
            </a:extLst>
          </p:cNvPr>
          <p:cNvSpPr/>
          <p:nvPr/>
        </p:nvSpPr>
        <p:spPr>
          <a:xfrm>
            <a:off x="5068934" y="2707718"/>
            <a:ext cx="3521093" cy="1293639"/>
          </a:xfrm>
          <a:prstGeom prst="wedgeRoundRectCallout">
            <a:avLst>
              <a:gd name="adj1" fmla="val -37202"/>
              <a:gd name="adj2" fmla="val 59687"/>
              <a:gd name="adj3" fmla="val 16667"/>
            </a:avLst>
          </a:prstGeom>
          <a:solidFill>
            <a:schemeClr val="bg1"/>
          </a:solidFill>
          <a:ln w="1905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enjoy watching POC families in sitcoms and shows based on people </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who look like me</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10" name="Speech Bubble: Rectangle with Corners Rounded 9">
            <a:extLst>
              <a:ext uri="{FF2B5EF4-FFF2-40B4-BE49-F238E27FC236}">
                <a16:creationId xmlns:a16="http://schemas.microsoft.com/office/drawing/2014/main" id="{DC3A09B2-ABBF-49CC-2C93-B5CAD3B8CEEC}"/>
              </a:ext>
            </a:extLst>
          </p:cNvPr>
          <p:cNvSpPr/>
          <p:nvPr/>
        </p:nvSpPr>
        <p:spPr>
          <a:xfrm>
            <a:off x="5068934" y="4296200"/>
            <a:ext cx="3132138" cy="1234011"/>
          </a:xfrm>
          <a:prstGeom prst="wedgeRoundRectCallout">
            <a:avLst>
              <a:gd name="adj1" fmla="val -37420"/>
              <a:gd name="adj2" fmla="val 61228"/>
              <a:gd name="adj3" fmla="val 16667"/>
            </a:avLst>
          </a:prstGeom>
          <a:solidFill>
            <a:schemeClr val="bg1"/>
          </a:solidFill>
          <a:ln w="1905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“It not only makes the shows / movies </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more interesting</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but also makes characters 3D [and] </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more relatable while adding dimension &amp; depth</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11" name="Speech Bubble: Rectangle with Corners Rounded 10">
            <a:extLst>
              <a:ext uri="{FF2B5EF4-FFF2-40B4-BE49-F238E27FC236}">
                <a16:creationId xmlns:a16="http://schemas.microsoft.com/office/drawing/2014/main" id="{2C96C352-589D-E15A-80BE-E6A181D4E1CB}"/>
              </a:ext>
            </a:extLst>
          </p:cNvPr>
          <p:cNvSpPr/>
          <p:nvPr/>
        </p:nvSpPr>
        <p:spPr>
          <a:xfrm>
            <a:off x="8679809" y="2664906"/>
            <a:ext cx="3421975" cy="1356518"/>
          </a:xfrm>
          <a:prstGeom prst="wedgeRoundRectCallout">
            <a:avLst>
              <a:gd name="adj1" fmla="val 33854"/>
              <a:gd name="adj2" fmla="val 56006"/>
              <a:gd name="adj3" fmla="val 16667"/>
            </a:avLst>
          </a:prstGeom>
          <a:solidFill>
            <a:schemeClr val="bg1"/>
          </a:solidFill>
          <a:ln w="1905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“It’s important so that generations that are growing up now know that they have representation so</a:t>
            </a:r>
            <a:r>
              <a:rPr kumimoji="0" lang="en-US" sz="1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they know they can achieve the same goals</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13" name="Speech Bubble: Rectangle with Corners Rounded 12">
            <a:extLst>
              <a:ext uri="{FF2B5EF4-FFF2-40B4-BE49-F238E27FC236}">
                <a16:creationId xmlns:a16="http://schemas.microsoft.com/office/drawing/2014/main" id="{909F52FD-B9D6-2C7A-D3E6-F28733E7056E}"/>
              </a:ext>
            </a:extLst>
          </p:cNvPr>
          <p:cNvSpPr/>
          <p:nvPr/>
        </p:nvSpPr>
        <p:spPr>
          <a:xfrm>
            <a:off x="8317005" y="4180813"/>
            <a:ext cx="3694996" cy="1393306"/>
          </a:xfrm>
          <a:prstGeom prst="wedgeRoundRectCallout">
            <a:avLst>
              <a:gd name="adj1" fmla="val 38141"/>
              <a:gd name="adj2" fmla="val 60039"/>
              <a:gd name="adj3" fmla="val 16667"/>
            </a:avLst>
          </a:prstGeom>
          <a:solidFill>
            <a:schemeClr val="bg1"/>
          </a:solidFill>
          <a:ln w="1905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give the community hope that no matter what your color, where you’re from </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you can still be whatever you set your goal on</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14" name="Rectangle 13">
            <a:extLst>
              <a:ext uri="{FF2B5EF4-FFF2-40B4-BE49-F238E27FC236}">
                <a16:creationId xmlns:a16="http://schemas.microsoft.com/office/drawing/2014/main" id="{2499A473-41F3-9584-1786-3CCD4558EB39}"/>
              </a:ext>
            </a:extLst>
          </p:cNvPr>
          <p:cNvSpPr/>
          <p:nvPr/>
        </p:nvSpPr>
        <p:spPr>
          <a:xfrm>
            <a:off x="325988" y="315723"/>
            <a:ext cx="11540023"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Among Hispanic audiences, seeing themselves in authentic, layered roles can both inspire and add more dimension and depth to the content they are watching, ultimately making it more enjoyable</a:t>
            </a:r>
          </a:p>
        </p:txBody>
      </p:sp>
      <p:pic>
        <p:nvPicPr>
          <p:cNvPr id="3" name="Picture 2" descr="A group of people sitting around a table eating food&#10;&#10;Description automatically generated with medium confidence">
            <a:extLst>
              <a:ext uri="{FF2B5EF4-FFF2-40B4-BE49-F238E27FC236}">
                <a16:creationId xmlns:a16="http://schemas.microsoft.com/office/drawing/2014/main" id="{062EF182-8C64-F10A-8504-EBBFD7C7A9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765231"/>
            <a:ext cx="4947815" cy="4059824"/>
          </a:xfrm>
          <a:prstGeom prst="rect">
            <a:avLst/>
          </a:prstGeom>
        </p:spPr>
      </p:pic>
      <p:pic>
        <p:nvPicPr>
          <p:cNvPr id="16" name="Picture 15">
            <a:extLst>
              <a:ext uri="{FF2B5EF4-FFF2-40B4-BE49-F238E27FC236}">
                <a16:creationId xmlns:a16="http://schemas.microsoft.com/office/drawing/2014/main" id="{F1DDC5C7-B4BF-F66C-A695-FB5E07C279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45AA20FE-D3E6-B4B6-57F6-DC0D7668065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F30CF916-42D3-FF3A-6423-BAEFDB07A91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52185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6DD2091-55EC-4DE4-8582-997BA661F5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B0DD6B16-FE4B-43CA-8B36-70D119F31B7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D86FD8A7-3CB2-4449-932C-71AC9ADFECF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Box 11">
            <a:extLst>
              <a:ext uri="{FF2B5EF4-FFF2-40B4-BE49-F238E27FC236}">
                <a16:creationId xmlns:a16="http://schemas.microsoft.com/office/drawing/2014/main" id="{15FD3F97-5C05-8D97-3665-B598541B5A17}"/>
              </a:ext>
            </a:extLst>
          </p:cNvPr>
          <p:cNvSpPr txBox="1"/>
          <p:nvPr/>
        </p:nvSpPr>
        <p:spPr>
          <a:xfrm>
            <a:off x="516372" y="6169355"/>
            <a:ext cx="11601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Morning Consult, Media Representation, September 2021. *Survey respondents that selected ‘it is important to you that television shows and movies accurately represent your (racial, ethnic, religious, etc.) identities. Why? (‘very / somewhat important’).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For more information, download: </a:t>
            </a:r>
            <a:r>
              <a:rPr lang="en-US" sz="900">
                <a:solidFill>
                  <a:srgbClr val="002060"/>
                </a:solidFill>
                <a:latin typeface="Helvetica" panose="020B0604020202020204" pitchFamily="34" charset="0"/>
                <a:hlinkClick r:id="rId4"/>
              </a:rPr>
              <a:t>How can my brand leverage the strength of the rising Latina consumer through video?</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F97F70F1-92D8-1C8C-E0C1-3D65BDED2CD5}"/>
              </a:ext>
            </a:extLst>
          </p:cNvPr>
          <p:cNvSpPr/>
          <p:nvPr/>
        </p:nvSpPr>
        <p:spPr>
          <a:xfrm>
            <a:off x="4947173" y="1765230"/>
            <a:ext cx="7244394"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20473D1-A9A5-39F7-5953-F16DCE8EE273}"/>
              </a:ext>
            </a:extLst>
          </p:cNvPr>
          <p:cNvSpPr txBox="1"/>
          <p:nvPr/>
        </p:nvSpPr>
        <p:spPr>
          <a:xfrm>
            <a:off x="4952569" y="1859320"/>
            <a:ext cx="7239432" cy="684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Reasons why ‘it is important to you that television shows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movies accurately represent your (racial, ethnic, religious, etc.) identities’*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Responses related to ‘authenticity’ &amp; ‘accuracy is essential’, among </a:t>
            </a:r>
            <a:r>
              <a:rPr kumimoji="0" lang="en-US" sz="105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Hispanic</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respondents</a:t>
            </a:r>
          </a:p>
        </p:txBody>
      </p:sp>
      <p:sp>
        <p:nvSpPr>
          <p:cNvPr id="9" name="Speech Bubble: Rectangle with Corners Rounded 8">
            <a:extLst>
              <a:ext uri="{FF2B5EF4-FFF2-40B4-BE49-F238E27FC236}">
                <a16:creationId xmlns:a16="http://schemas.microsoft.com/office/drawing/2014/main" id="{126A3757-79CD-4A4E-3604-88E07819E810}"/>
              </a:ext>
            </a:extLst>
          </p:cNvPr>
          <p:cNvSpPr/>
          <p:nvPr/>
        </p:nvSpPr>
        <p:spPr>
          <a:xfrm>
            <a:off x="5068934" y="2707718"/>
            <a:ext cx="3521093" cy="1293639"/>
          </a:xfrm>
          <a:prstGeom prst="wedgeRoundRectCallout">
            <a:avLst>
              <a:gd name="adj1" fmla="val -37202"/>
              <a:gd name="adj2" fmla="val 59687"/>
              <a:gd name="adj3" fmla="val 16667"/>
            </a:avLst>
          </a:prstGeom>
          <a:solidFill>
            <a:schemeClr val="bg1"/>
          </a:solidFill>
          <a:ln w="1905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prefer an </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authentic feel </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TV shows and movies. When identities are inaccurately portrayed, [the] viewing experience is weakened. It feels fake.”</a:t>
            </a:r>
          </a:p>
        </p:txBody>
      </p:sp>
      <p:sp>
        <p:nvSpPr>
          <p:cNvPr id="10" name="Speech Bubble: Rectangle with Corners Rounded 9">
            <a:extLst>
              <a:ext uri="{FF2B5EF4-FFF2-40B4-BE49-F238E27FC236}">
                <a16:creationId xmlns:a16="http://schemas.microsoft.com/office/drawing/2014/main" id="{DC3A09B2-ABBF-49CC-2C93-B5CAD3B8CEEC}"/>
              </a:ext>
            </a:extLst>
          </p:cNvPr>
          <p:cNvSpPr/>
          <p:nvPr/>
        </p:nvSpPr>
        <p:spPr>
          <a:xfrm>
            <a:off x="5211304" y="4296200"/>
            <a:ext cx="2847398" cy="1234011"/>
          </a:xfrm>
          <a:prstGeom prst="wedgeRoundRectCallout">
            <a:avLst>
              <a:gd name="adj1" fmla="val -37420"/>
              <a:gd name="adj2" fmla="val 61228"/>
              <a:gd name="adj3" fmla="val 16667"/>
            </a:avLst>
          </a:prstGeom>
          <a:solidFill>
            <a:schemeClr val="bg1"/>
          </a:solidFill>
          <a:ln w="1905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“It makes it so that people </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understand different cultures better</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11" name="Speech Bubble: Rectangle with Corners Rounded 10">
            <a:extLst>
              <a:ext uri="{FF2B5EF4-FFF2-40B4-BE49-F238E27FC236}">
                <a16:creationId xmlns:a16="http://schemas.microsoft.com/office/drawing/2014/main" id="{2C96C352-589D-E15A-80BE-E6A181D4E1CB}"/>
              </a:ext>
            </a:extLst>
          </p:cNvPr>
          <p:cNvSpPr/>
          <p:nvPr/>
        </p:nvSpPr>
        <p:spPr>
          <a:xfrm>
            <a:off x="8679809" y="2664906"/>
            <a:ext cx="3421975" cy="1648972"/>
          </a:xfrm>
          <a:prstGeom prst="wedgeRoundRectCallout">
            <a:avLst>
              <a:gd name="adj1" fmla="val 34531"/>
              <a:gd name="adj2" fmla="val 61126"/>
              <a:gd name="adj3" fmla="val 16667"/>
            </a:avLst>
          </a:prstGeom>
          <a:solidFill>
            <a:schemeClr val="bg1"/>
          </a:solidFill>
          <a:ln w="1905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Stereotypes in TV shows feel like mockery</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 think it’s even worse when they choose people who are slightly knowledgeable of a culture or race and to speak in native languages but don’t sound authentic at all. It’s better to just not try.”</a:t>
            </a:r>
          </a:p>
        </p:txBody>
      </p:sp>
      <p:sp>
        <p:nvSpPr>
          <p:cNvPr id="13" name="Speech Bubble: Rectangle with Corners Rounded 12">
            <a:extLst>
              <a:ext uri="{FF2B5EF4-FFF2-40B4-BE49-F238E27FC236}">
                <a16:creationId xmlns:a16="http://schemas.microsoft.com/office/drawing/2014/main" id="{909F52FD-B9D6-2C7A-D3E6-F28733E7056E}"/>
              </a:ext>
            </a:extLst>
          </p:cNvPr>
          <p:cNvSpPr/>
          <p:nvPr/>
        </p:nvSpPr>
        <p:spPr>
          <a:xfrm>
            <a:off x="8190673" y="4596464"/>
            <a:ext cx="3927149" cy="991301"/>
          </a:xfrm>
          <a:prstGeom prst="wedgeRoundRectCallout">
            <a:avLst>
              <a:gd name="adj1" fmla="val 38141"/>
              <a:gd name="adj2" fmla="val 60039"/>
              <a:gd name="adj3" fmla="val 16667"/>
            </a:avLst>
          </a:prstGeom>
          <a:solidFill>
            <a:schemeClr val="bg1"/>
          </a:solidFill>
          <a:ln w="19050">
            <a:solidFill>
              <a:srgbClr val="00BFF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“…nobody likes to see themselves represented poorly or mocked. I want representation but it</a:t>
            </a:r>
            <a:r>
              <a:rPr kumimoji="0" lang="en-US" sz="1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needs to be accurate</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14" name="Rectangle 13">
            <a:extLst>
              <a:ext uri="{FF2B5EF4-FFF2-40B4-BE49-F238E27FC236}">
                <a16:creationId xmlns:a16="http://schemas.microsoft.com/office/drawing/2014/main" id="{2499A473-41F3-9584-1786-3CCD4558EB39}"/>
              </a:ext>
            </a:extLst>
          </p:cNvPr>
          <p:cNvSpPr/>
          <p:nvPr/>
        </p:nvSpPr>
        <p:spPr>
          <a:xfrm>
            <a:off x="257162" y="237690"/>
            <a:ext cx="11540023"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And when looking to create an authentic feel, it is important to research and thoroughly understand the group you are looking to reach to avoid damaging stereotypes and inaccuracies </a:t>
            </a:r>
          </a:p>
        </p:txBody>
      </p:sp>
      <p:pic>
        <p:nvPicPr>
          <p:cNvPr id="3" name="Picture 2" descr="A person smiling for the camera&#10;&#10;Description automatically generated with low confidence">
            <a:extLst>
              <a:ext uri="{FF2B5EF4-FFF2-40B4-BE49-F238E27FC236}">
                <a16:creationId xmlns:a16="http://schemas.microsoft.com/office/drawing/2014/main" id="{373DE4D9-B542-25F6-7ABD-0F36531651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765230"/>
            <a:ext cx="4979151" cy="4059824"/>
          </a:xfrm>
          <a:prstGeom prst="rect">
            <a:avLst/>
          </a:prstGeom>
        </p:spPr>
      </p:pic>
    </p:spTree>
    <p:extLst>
      <p:ext uri="{BB962C8B-B14F-4D97-AF65-F5344CB8AC3E}">
        <p14:creationId xmlns:p14="http://schemas.microsoft.com/office/powerpoint/2010/main" val="69284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 cellphone, phone&#10;&#10;Description automatically generated">
            <a:extLst>
              <a:ext uri="{FF2B5EF4-FFF2-40B4-BE49-F238E27FC236}">
                <a16:creationId xmlns:a16="http://schemas.microsoft.com/office/drawing/2014/main" id="{EEDD638E-B47B-0184-5A26-B1FE35C9B0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7999"/>
          </a:xfrm>
          <a:prstGeom prst="rect">
            <a:avLst/>
          </a:prstGeom>
        </p:spPr>
      </p:pic>
      <p:sp>
        <p:nvSpPr>
          <p:cNvPr id="7" name="Isosceles Triangle 6">
            <a:extLst>
              <a:ext uri="{FF2B5EF4-FFF2-40B4-BE49-F238E27FC236}">
                <a16:creationId xmlns:a16="http://schemas.microsoft.com/office/drawing/2014/main" id="{466911A6-954F-517C-7F1E-5366A83A3B10}"/>
              </a:ext>
            </a:extLst>
          </p:cNvPr>
          <p:cNvSpPr/>
          <p:nvPr/>
        </p:nvSpPr>
        <p:spPr>
          <a:xfrm rot="5400000">
            <a:off x="1974313" y="-1974315"/>
            <a:ext cx="6858000" cy="10806629"/>
          </a:xfrm>
          <a:prstGeom prst="triangle">
            <a:avLst>
              <a:gd name="adj" fmla="val 100000"/>
            </a:avLst>
          </a:prstGeom>
          <a:solidFill>
            <a:srgbClr val="1B146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3ED8F18-80E6-D449-A031-541661F2A42F}"/>
              </a:ext>
            </a:extLst>
          </p:cNvPr>
          <p:cNvSpPr txBox="1"/>
          <p:nvPr/>
        </p:nvSpPr>
        <p:spPr>
          <a:xfrm>
            <a:off x="140389" y="4553464"/>
            <a:ext cx="7723451"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Helvetica"/>
                <a:ea typeface="+mn-ea"/>
                <a:cs typeface="Helvetica"/>
              </a:rPr>
              <a:t>What does ‘representation’ </a:t>
            </a:r>
            <a:br>
              <a:rPr kumimoji="0" lang="en-US" sz="3400" b="1" i="0" u="none" strike="noStrike" kern="1200" cap="none" spc="0" normalizeH="0" baseline="0" noProof="0">
                <a:ln>
                  <a:noFill/>
                </a:ln>
                <a:solidFill>
                  <a:prstClr val="white"/>
                </a:solidFill>
                <a:effectLst/>
                <a:uLnTx/>
                <a:uFillTx/>
                <a:latin typeface="Helvetica"/>
                <a:ea typeface="+mn-ea"/>
                <a:cs typeface="Helvetica"/>
              </a:rPr>
            </a:br>
            <a:r>
              <a:rPr kumimoji="0" lang="en-US" sz="3400" b="1" i="0" u="none" strike="noStrike" kern="1200" cap="none" spc="0" normalizeH="0" baseline="0" noProof="0">
                <a:ln>
                  <a:noFill/>
                </a:ln>
                <a:solidFill>
                  <a:prstClr val="white"/>
                </a:solidFill>
                <a:effectLst/>
                <a:uLnTx/>
                <a:uFillTx/>
                <a:latin typeface="Helvetica"/>
                <a:ea typeface="+mn-ea"/>
                <a:cs typeface="Helvetica"/>
              </a:rPr>
              <a:t>mean to </a:t>
            </a:r>
            <a:r>
              <a:rPr kumimoji="0" lang="en-US" sz="3400" b="1" i="0" u="none" strike="noStrike" kern="1200" cap="none" spc="0" normalizeH="0" baseline="0" noProof="0">
                <a:ln>
                  <a:noFill/>
                </a:ln>
                <a:solidFill>
                  <a:srgbClr val="FF6E30"/>
                </a:solidFill>
                <a:effectLst/>
                <a:uLnTx/>
                <a:uFillTx/>
                <a:latin typeface="Helvetica"/>
                <a:ea typeface="+mn-ea"/>
                <a:cs typeface="Helvetica"/>
              </a:rPr>
              <a:t>Indigenous American</a:t>
            </a:r>
            <a:r>
              <a:rPr kumimoji="0" lang="en-US" sz="3400" b="1" i="0" u="none" strike="noStrike" kern="1200" cap="none" spc="0" normalizeH="0" baseline="0" noProof="0">
                <a:ln>
                  <a:noFill/>
                </a:ln>
                <a:solidFill>
                  <a:srgbClr val="4EBEA4"/>
                </a:solidFill>
                <a:effectLst/>
                <a:uLnTx/>
                <a:uFillTx/>
                <a:latin typeface="Helvetica"/>
                <a:ea typeface="+mn-ea"/>
                <a:cs typeface="Helvetica"/>
              </a:rPr>
              <a:t> </a:t>
            </a:r>
            <a:r>
              <a:rPr kumimoji="0" lang="en-US" sz="3400" b="1" i="0" u="none" strike="noStrike" kern="1200" cap="none" spc="0" normalizeH="0" baseline="0" noProof="0">
                <a:ln>
                  <a:noFill/>
                </a:ln>
                <a:solidFill>
                  <a:prstClr val="white"/>
                </a:solidFill>
                <a:effectLst/>
                <a:uLnTx/>
                <a:uFillTx/>
                <a:latin typeface="Helvetica"/>
                <a:ea typeface="+mn-ea"/>
                <a:cs typeface="Helvetica"/>
              </a:rPr>
              <a:t>audiences?</a:t>
            </a:r>
          </a:p>
        </p:txBody>
      </p:sp>
    </p:spTree>
    <p:extLst>
      <p:ext uri="{BB962C8B-B14F-4D97-AF65-F5344CB8AC3E}">
        <p14:creationId xmlns:p14="http://schemas.microsoft.com/office/powerpoint/2010/main" val="83188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6DD2091-55EC-4DE4-8582-997BA661F5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B0DD6B16-FE4B-43CA-8B36-70D119F31B7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D86FD8A7-3CB2-4449-932C-71AC9ADFECF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Box 11">
            <a:extLst>
              <a:ext uri="{FF2B5EF4-FFF2-40B4-BE49-F238E27FC236}">
                <a16:creationId xmlns:a16="http://schemas.microsoft.com/office/drawing/2014/main" id="{15FD3F97-5C05-8D97-3665-B598541B5A17}"/>
              </a:ext>
            </a:extLst>
          </p:cNvPr>
          <p:cNvSpPr txBox="1"/>
          <p:nvPr/>
        </p:nvSpPr>
        <p:spPr>
          <a:xfrm>
            <a:off x="461688" y="6058381"/>
            <a:ext cx="1133239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Nielsen, </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hlinkClick r:id="rId4"/>
              </a:rPr>
              <a:t>Nielsen at SXSW 2022: The Native representation TV needs</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5/26/22. </a:t>
            </a:r>
            <a:r>
              <a:rPr kumimoji="0" lang="en-US" sz="900" b="0" i="0" u="none" strike="noStrike" kern="1200" cap="none" spc="0" normalizeH="0" baseline="30000" noProof="0">
                <a:ln>
                  <a:noFill/>
                </a:ln>
                <a:solidFill>
                  <a:srgbClr val="002060"/>
                </a:solidFill>
                <a:effectLst/>
                <a:uLnTx/>
                <a:uFillTx/>
                <a:latin typeface="Helvetica" panose="020B0604020202020204" pitchFamily="34" charset="0"/>
                <a:ea typeface="+mn-ea"/>
                <a:cs typeface="Helvetica" panose="020B0604020202020204" pitchFamily="34" charset="0"/>
              </a:rPr>
              <a:t>1</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Leah Salgado, Chief Impact Officer of IllumiNative &amp; citizen of the Pascua Yaqui Tribe. </a:t>
            </a:r>
            <a:r>
              <a:rPr kumimoji="0" lang="en-US" sz="900" b="0" i="0" u="none" strike="noStrike" kern="1200" cap="none" spc="0" normalizeH="0" baseline="30000" noProof="0">
                <a:ln>
                  <a:noFill/>
                </a:ln>
                <a:solidFill>
                  <a:srgbClr val="002060"/>
                </a:solidFill>
                <a:effectLst/>
                <a:uLnTx/>
                <a:uFillTx/>
                <a:latin typeface="Helvetica" panose="020B0604020202020204" pitchFamily="34" charset="0"/>
                <a:ea typeface="+mn-ea"/>
                <a:cs typeface="Helvetica" panose="020B0604020202020204" pitchFamily="34" charset="0"/>
              </a:rPr>
              <a:t>2</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Sierra Teller Ornelas, Showrunner, Executive Producer and co-creator of Rutherford Falls and a citizen of the Navajo Nation.</a:t>
            </a:r>
            <a:r>
              <a:rPr lang="en-US" sz="900">
                <a:solidFill>
                  <a:srgbClr val="002060"/>
                </a:solidFill>
                <a:latin typeface="Helvetica" panose="020B0604020202020204" pitchFamily="34" charset="0"/>
                <a:cs typeface="Helvetica" panose="020B0604020202020204" pitchFamily="34" charset="0"/>
              </a:rPr>
              <a:t> </a:t>
            </a:r>
            <a:r>
              <a:rPr lang="en-US" sz="900" baseline="30000">
                <a:solidFill>
                  <a:srgbClr val="002060"/>
                </a:solidFill>
                <a:latin typeface="Helvetica" panose="020B0604020202020204" pitchFamily="34" charset="0"/>
                <a:cs typeface="Helvetica" panose="020B0604020202020204" pitchFamily="34" charset="0"/>
              </a:rPr>
              <a:t>3</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Bird Runningwater, a veteran of The Sundance Institute, producer with Amazon Studios, and citizen of Cheyenne and Mescalero Apache Tribes. </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4" name="Rectangle 13">
            <a:extLst>
              <a:ext uri="{FF2B5EF4-FFF2-40B4-BE49-F238E27FC236}">
                <a16:creationId xmlns:a16="http://schemas.microsoft.com/office/drawing/2014/main" id="{CC7B7E43-602E-A8E5-CA6C-CDF99CAA1BD3}"/>
              </a:ext>
            </a:extLst>
          </p:cNvPr>
          <p:cNvSpPr/>
          <p:nvPr/>
        </p:nvSpPr>
        <p:spPr>
          <a:xfrm>
            <a:off x="4947173" y="1765230"/>
            <a:ext cx="7244394"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peech Bubble: Rectangle with Corners Rounded 15">
            <a:extLst>
              <a:ext uri="{FF2B5EF4-FFF2-40B4-BE49-F238E27FC236}">
                <a16:creationId xmlns:a16="http://schemas.microsoft.com/office/drawing/2014/main" id="{BD8E1811-51E4-51DA-D70D-4ECC57CEEB21}"/>
              </a:ext>
            </a:extLst>
          </p:cNvPr>
          <p:cNvSpPr/>
          <p:nvPr/>
        </p:nvSpPr>
        <p:spPr>
          <a:xfrm>
            <a:off x="5049110" y="2675093"/>
            <a:ext cx="3200994" cy="1176035"/>
          </a:xfrm>
          <a:prstGeom prst="wedgeRoundRectCallout">
            <a:avLst>
              <a:gd name="adj1" fmla="val -37202"/>
              <a:gd name="adj2" fmla="val 59687"/>
              <a:gd name="adj3" fmla="val 16667"/>
            </a:avLst>
          </a:prstGeom>
          <a:solidFill>
            <a:schemeClr val="bg1"/>
          </a:solidFill>
          <a:ln w="19050">
            <a:solidFill>
              <a:srgbClr val="FF6E3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1400">
                <a:solidFill>
                  <a:srgbClr val="1B1464"/>
                </a:solidFill>
                <a:latin typeface="Helvetica" panose="020B0604020202020204" pitchFamily="34" charset="0"/>
              </a:rPr>
              <a:t>When people only see Native mascots, people tend to see Native people as more aggressive, </a:t>
            </a:r>
            <a:r>
              <a:rPr lang="en-US" sz="1400" b="1">
                <a:solidFill>
                  <a:srgbClr val="FF6E30"/>
                </a:solidFill>
                <a:latin typeface="Helvetica" panose="020B0604020202020204" pitchFamily="34" charset="0"/>
              </a:rPr>
              <a:t>as a result of viewing these stereotypes</a:t>
            </a:r>
            <a:r>
              <a:rPr lang="en-US" sz="1400">
                <a:solidFill>
                  <a:srgbClr val="1B1464"/>
                </a:solidFill>
                <a:latin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400" b="0" i="0" u="none" strike="noStrike" kern="1200" cap="none" spc="0" normalizeH="0" baseline="30000" noProof="0">
                <a:ln>
                  <a:noFill/>
                </a:ln>
                <a:solidFill>
                  <a:srgbClr val="1B1464"/>
                </a:solidFill>
                <a:effectLst/>
                <a:uLnTx/>
                <a:uFillTx/>
                <a:latin typeface="Helvetica" panose="020B0604020202020204" pitchFamily="34" charset="0"/>
                <a:ea typeface="+mn-ea"/>
                <a:cs typeface="Helvetica" panose="020B0604020202020204" pitchFamily="34" charset="0"/>
              </a:rPr>
              <a:t>1</a:t>
            </a:r>
          </a:p>
        </p:txBody>
      </p:sp>
      <p:sp>
        <p:nvSpPr>
          <p:cNvPr id="18" name="Speech Bubble: Rectangle with Corners Rounded 17">
            <a:extLst>
              <a:ext uri="{FF2B5EF4-FFF2-40B4-BE49-F238E27FC236}">
                <a16:creationId xmlns:a16="http://schemas.microsoft.com/office/drawing/2014/main" id="{9C1595C1-B26B-3C00-8A2C-9AF2D3389513}"/>
              </a:ext>
            </a:extLst>
          </p:cNvPr>
          <p:cNvSpPr/>
          <p:nvPr/>
        </p:nvSpPr>
        <p:spPr>
          <a:xfrm>
            <a:off x="5040631" y="4181900"/>
            <a:ext cx="2899386" cy="1393306"/>
          </a:xfrm>
          <a:prstGeom prst="wedgeRoundRectCallout">
            <a:avLst>
              <a:gd name="adj1" fmla="val -37420"/>
              <a:gd name="adj2" fmla="val 61228"/>
              <a:gd name="adj3" fmla="val 16667"/>
            </a:avLst>
          </a:prstGeom>
          <a:solidFill>
            <a:schemeClr val="bg1"/>
          </a:solidFill>
          <a:ln w="19050">
            <a:solidFill>
              <a:srgbClr val="FF6E3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think that the educational experience of most Americans in the country, compounded with the </a:t>
            </a:r>
            <a:r>
              <a:rPr kumimoji="0" lang="en-US" sz="1400" b="1"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invisibility across American popular culture</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creates a big problem</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400" b="0" i="0" u="none" strike="noStrike" kern="1200" cap="none" spc="0" normalizeH="0" baseline="30000" noProof="0">
                <a:ln>
                  <a:noFill/>
                </a:ln>
                <a:solidFill>
                  <a:srgbClr val="1B1464"/>
                </a:solidFill>
                <a:effectLst/>
                <a:uLnTx/>
                <a:uFillTx/>
                <a:latin typeface="Helvetica" panose="020B0604020202020204" pitchFamily="34" charset="0"/>
                <a:ea typeface="+mn-ea"/>
                <a:cs typeface="Helvetica" panose="020B0604020202020204" pitchFamily="34" charset="0"/>
              </a:rPr>
              <a:t>3</a:t>
            </a:r>
          </a:p>
        </p:txBody>
      </p:sp>
      <p:sp>
        <p:nvSpPr>
          <p:cNvPr id="21" name="Speech Bubble: Rectangle with Corners Rounded 20">
            <a:extLst>
              <a:ext uri="{FF2B5EF4-FFF2-40B4-BE49-F238E27FC236}">
                <a16:creationId xmlns:a16="http://schemas.microsoft.com/office/drawing/2014/main" id="{010ED7E5-B2C6-2DE9-4E88-C23E31D9550F}"/>
              </a:ext>
            </a:extLst>
          </p:cNvPr>
          <p:cNvSpPr/>
          <p:nvPr/>
        </p:nvSpPr>
        <p:spPr>
          <a:xfrm>
            <a:off x="8418402" y="2566458"/>
            <a:ext cx="3683383" cy="1393306"/>
          </a:xfrm>
          <a:prstGeom prst="wedgeRoundRectCallout">
            <a:avLst>
              <a:gd name="adj1" fmla="val 34531"/>
              <a:gd name="adj2" fmla="val 61126"/>
              <a:gd name="adj3" fmla="val 16667"/>
            </a:avLst>
          </a:prstGeom>
          <a:solidFill>
            <a:schemeClr val="bg1"/>
          </a:solidFill>
          <a:ln w="19050">
            <a:solidFill>
              <a:srgbClr val="FF6E3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feel like there are stereotypes that we are exhausted by, that non-Native people aren’t even aware of…So there’s a weird dance where </a:t>
            </a:r>
            <a:r>
              <a:rPr kumimoji="0" lang="en-US" sz="1400" b="1"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you want to dispel these myths, but then you also have to explain that the myth exists</a:t>
            </a:r>
            <a:r>
              <a:rPr kumimoji="0" lang="en-US" sz="14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400" b="0" i="0" u="none" strike="noStrike" kern="1200" cap="none" spc="0" normalizeH="0" baseline="30000" noProof="0">
                <a:ln>
                  <a:noFill/>
                </a:ln>
                <a:solidFill>
                  <a:srgbClr val="1B1464"/>
                </a:solidFill>
                <a:effectLst/>
                <a:uLnTx/>
                <a:uFillTx/>
                <a:latin typeface="Helvetica" panose="020B0604020202020204" pitchFamily="34" charset="0"/>
                <a:ea typeface="+mn-ea"/>
                <a:cs typeface="Helvetica" panose="020B0604020202020204" pitchFamily="34" charset="0"/>
              </a:rPr>
              <a:t>2</a:t>
            </a:r>
          </a:p>
        </p:txBody>
      </p:sp>
      <p:sp>
        <p:nvSpPr>
          <p:cNvPr id="22" name="Speech Bubble: Rectangle with Corners Rounded 21">
            <a:extLst>
              <a:ext uri="{FF2B5EF4-FFF2-40B4-BE49-F238E27FC236}">
                <a16:creationId xmlns:a16="http://schemas.microsoft.com/office/drawing/2014/main" id="{A150424B-BAF2-1590-F045-6E40B95DA963}"/>
              </a:ext>
            </a:extLst>
          </p:cNvPr>
          <p:cNvSpPr/>
          <p:nvPr/>
        </p:nvSpPr>
        <p:spPr>
          <a:xfrm>
            <a:off x="8024648" y="4180813"/>
            <a:ext cx="3987353" cy="1393306"/>
          </a:xfrm>
          <a:prstGeom prst="wedgeRoundRectCallout">
            <a:avLst>
              <a:gd name="adj1" fmla="val 38141"/>
              <a:gd name="adj2" fmla="val 60039"/>
              <a:gd name="adj3" fmla="val 16667"/>
            </a:avLst>
          </a:prstGeom>
          <a:solidFill>
            <a:schemeClr val="bg1"/>
          </a:solidFill>
          <a:ln w="19050">
            <a:solidFill>
              <a:srgbClr val="FF6E3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1400" b="0">
                <a:solidFill>
                  <a:srgbClr val="1B1464"/>
                </a:solidFill>
                <a:latin typeface="Helvetica" panose="020B0604020202020204" pitchFamily="34" charset="0"/>
                <a:cs typeface="Helvetica" panose="020B0604020202020204" pitchFamily="34" charset="0"/>
              </a:rPr>
              <a:t>T</a:t>
            </a:r>
            <a:r>
              <a:rPr kumimoji="0" lang="en-US" sz="14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 </a:t>
            </a:r>
            <a:r>
              <a:rPr kumimoji="0" lang="en-US" sz="1400" b="1"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create the best Indigenous content</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1400" b="1">
                <a:solidFill>
                  <a:srgbClr val="FF6E30"/>
                </a:solidFill>
                <a:latin typeface="Helvetica" panose="020B0604020202020204" pitchFamily="34" charset="0"/>
                <a:cs typeface="Helvetica" panose="020B0604020202020204" pitchFamily="34" charset="0"/>
              </a:rPr>
              <a:t>you</a:t>
            </a:r>
            <a:r>
              <a:rPr kumimoji="0" lang="en-US" sz="1400" b="1"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 have to be willing to re-contemplate a different production method </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and to vary the production method.”</a:t>
            </a:r>
            <a:r>
              <a:rPr kumimoji="0" lang="en-US" sz="1400" b="0" i="0" u="none" strike="noStrike" kern="1200" cap="none" spc="0" normalizeH="0" baseline="30000" noProof="0">
                <a:ln>
                  <a:noFill/>
                </a:ln>
                <a:solidFill>
                  <a:srgbClr val="1B1464"/>
                </a:solidFill>
                <a:effectLst/>
                <a:uLnTx/>
                <a:uFillTx/>
                <a:latin typeface="Helvetica" panose="020B0604020202020204" pitchFamily="34" charset="0"/>
                <a:ea typeface="+mn-ea"/>
                <a:cs typeface="Helvetica" panose="020B0604020202020204" pitchFamily="34" charset="0"/>
              </a:rPr>
              <a:t>3</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3" name="Rectangle 22">
            <a:extLst>
              <a:ext uri="{FF2B5EF4-FFF2-40B4-BE49-F238E27FC236}">
                <a16:creationId xmlns:a16="http://schemas.microsoft.com/office/drawing/2014/main" id="{19676778-30DE-DEC5-DAB2-1E5B5FEC3D50}"/>
              </a:ext>
            </a:extLst>
          </p:cNvPr>
          <p:cNvSpPr/>
          <p:nvPr/>
        </p:nvSpPr>
        <p:spPr>
          <a:xfrm>
            <a:off x="254060" y="222630"/>
            <a:ext cx="11540023"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Marketers looking t</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o engage with Indigenous Americans should prioritize content and messaging that contributes to dispelling stereotypes and myths, and reinforces realistic representations</a:t>
            </a:r>
          </a:p>
        </p:txBody>
      </p:sp>
      <p:pic>
        <p:nvPicPr>
          <p:cNvPr id="3" name="Picture 2" descr="A picture containing person, outdoor, grass, person&#10;&#10;Description automatically generated">
            <a:extLst>
              <a:ext uri="{FF2B5EF4-FFF2-40B4-BE49-F238E27FC236}">
                <a16:creationId xmlns:a16="http://schemas.microsoft.com/office/drawing/2014/main" id="{54721607-6246-2E2C-AFDA-ACDAF01E48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1775604"/>
            <a:ext cx="4956001" cy="4059823"/>
          </a:xfrm>
          <a:prstGeom prst="rect">
            <a:avLst/>
          </a:prstGeom>
        </p:spPr>
      </p:pic>
      <p:sp>
        <p:nvSpPr>
          <p:cNvPr id="25" name="TextBox 24">
            <a:extLst>
              <a:ext uri="{FF2B5EF4-FFF2-40B4-BE49-F238E27FC236}">
                <a16:creationId xmlns:a16="http://schemas.microsoft.com/office/drawing/2014/main" id="{5EFE54A4-5602-4D5D-3FB2-8802E4193BDC}"/>
              </a:ext>
            </a:extLst>
          </p:cNvPr>
          <p:cNvSpPr txBox="1"/>
          <p:nvPr/>
        </p:nvSpPr>
        <p:spPr>
          <a:xfrm>
            <a:off x="4952569" y="1859320"/>
            <a:ext cx="7239432" cy="684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Reasons why it is important that television shows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movies accurately represent your (racial, ethnic, religious, etc.) identities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among </a:t>
            </a:r>
            <a:r>
              <a:rPr kumimoji="0" lang="en-US" sz="105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Native Americans</a:t>
            </a:r>
          </a:p>
        </p:txBody>
      </p:sp>
    </p:spTree>
    <p:extLst>
      <p:ext uri="{BB962C8B-B14F-4D97-AF65-F5344CB8AC3E}">
        <p14:creationId xmlns:p14="http://schemas.microsoft.com/office/powerpoint/2010/main" val="226049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yellow&#10;&#10;Description automatically generated">
            <a:extLst>
              <a:ext uri="{FF2B5EF4-FFF2-40B4-BE49-F238E27FC236}">
                <a16:creationId xmlns:a16="http://schemas.microsoft.com/office/drawing/2014/main" id="{01620C9B-C249-42BF-C186-3CAB5AD1C5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 y="0"/>
            <a:ext cx="12192003" cy="6858000"/>
          </a:xfrm>
          <a:prstGeom prst="rect">
            <a:avLst/>
          </a:prstGeom>
        </p:spPr>
      </p:pic>
      <p:sp>
        <p:nvSpPr>
          <p:cNvPr id="7" name="Isosceles Triangle 6">
            <a:extLst>
              <a:ext uri="{FF2B5EF4-FFF2-40B4-BE49-F238E27FC236}">
                <a16:creationId xmlns:a16="http://schemas.microsoft.com/office/drawing/2014/main" id="{466911A6-954F-517C-7F1E-5366A83A3B10}"/>
              </a:ext>
            </a:extLst>
          </p:cNvPr>
          <p:cNvSpPr/>
          <p:nvPr/>
        </p:nvSpPr>
        <p:spPr>
          <a:xfrm rot="5400000">
            <a:off x="1974313" y="-1974315"/>
            <a:ext cx="6858000" cy="10806629"/>
          </a:xfrm>
          <a:prstGeom prst="triangle">
            <a:avLst>
              <a:gd name="adj" fmla="val 100000"/>
            </a:avLst>
          </a:prstGeom>
          <a:solidFill>
            <a:srgbClr val="1B146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3ED8F18-80E6-D449-A031-541661F2A42F}"/>
              </a:ext>
            </a:extLst>
          </p:cNvPr>
          <p:cNvSpPr txBox="1"/>
          <p:nvPr/>
        </p:nvSpPr>
        <p:spPr>
          <a:xfrm>
            <a:off x="140389" y="4553464"/>
            <a:ext cx="7723451"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Helvetica"/>
                <a:ea typeface="+mn-ea"/>
                <a:cs typeface="Helvetica"/>
              </a:rPr>
              <a:t>What does ‘representation’ </a:t>
            </a:r>
            <a:br>
              <a:rPr kumimoji="0" lang="en-US" sz="3400" b="1" i="0" u="none" strike="noStrike" kern="1200" cap="none" spc="0" normalizeH="0" baseline="0" noProof="0">
                <a:ln>
                  <a:noFill/>
                </a:ln>
                <a:solidFill>
                  <a:prstClr val="white"/>
                </a:solidFill>
                <a:effectLst/>
                <a:uLnTx/>
                <a:uFillTx/>
                <a:latin typeface="Helvetica"/>
                <a:ea typeface="+mn-ea"/>
                <a:cs typeface="Helvetica"/>
              </a:rPr>
            </a:br>
            <a:r>
              <a:rPr kumimoji="0" lang="en-US" sz="3400" b="1" i="0" u="none" strike="noStrike" kern="1200" cap="none" spc="0" normalizeH="0" baseline="0" noProof="0">
                <a:ln>
                  <a:noFill/>
                </a:ln>
                <a:solidFill>
                  <a:prstClr val="white"/>
                </a:solidFill>
                <a:effectLst/>
                <a:uLnTx/>
                <a:uFillTx/>
                <a:latin typeface="Helvetica"/>
                <a:ea typeface="+mn-ea"/>
                <a:cs typeface="Helvetica"/>
              </a:rPr>
              <a:t>mean to </a:t>
            </a:r>
            <a:r>
              <a:rPr kumimoji="0" lang="en-US" sz="3400" b="1" i="0" u="none" strike="noStrike" kern="1200" cap="none" spc="0" normalizeH="0" baseline="0" noProof="0">
                <a:ln>
                  <a:noFill/>
                </a:ln>
                <a:solidFill>
                  <a:srgbClr val="FFE600"/>
                </a:solidFill>
                <a:effectLst/>
                <a:uLnTx/>
                <a:uFillTx/>
                <a:latin typeface="Helvetica"/>
                <a:ea typeface="+mn-ea"/>
                <a:cs typeface="Helvetica"/>
              </a:rPr>
              <a:t>LGBTQ+ </a:t>
            </a:r>
            <a:r>
              <a:rPr kumimoji="0" lang="en-US" sz="3400" b="1" i="0" u="none" strike="noStrike" kern="1200" cap="none" spc="0" normalizeH="0" baseline="0" noProof="0">
                <a:ln>
                  <a:noFill/>
                </a:ln>
                <a:solidFill>
                  <a:prstClr val="white"/>
                </a:solidFill>
                <a:effectLst/>
                <a:uLnTx/>
                <a:uFillTx/>
                <a:latin typeface="Helvetica"/>
                <a:ea typeface="+mn-ea"/>
                <a:cs typeface="Helvetica"/>
              </a:rPr>
              <a:t>audiences?</a:t>
            </a:r>
          </a:p>
        </p:txBody>
      </p:sp>
    </p:spTree>
    <p:extLst>
      <p:ext uri="{BB962C8B-B14F-4D97-AF65-F5344CB8AC3E}">
        <p14:creationId xmlns:p14="http://schemas.microsoft.com/office/powerpoint/2010/main" val="225140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6DD2091-55EC-4DE4-8582-997BA661F5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B0DD6B16-FE4B-43CA-8B36-70D119F31B7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D86FD8A7-3CB2-4449-932C-71AC9ADFECF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Box 11">
            <a:extLst>
              <a:ext uri="{FF2B5EF4-FFF2-40B4-BE49-F238E27FC236}">
                <a16:creationId xmlns:a16="http://schemas.microsoft.com/office/drawing/2014/main" id="{15FD3F97-5C05-8D97-3665-B598541B5A17}"/>
              </a:ext>
            </a:extLst>
          </p:cNvPr>
          <p:cNvSpPr txBox="1"/>
          <p:nvPr/>
        </p:nvSpPr>
        <p:spPr>
          <a:xfrm>
            <a:off x="516372" y="6169355"/>
            <a:ext cx="11601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Morning Consult, Media Representation, September 2021. *Survey respondents that selected ‘it is important to you that television shows and movies accurately represent your (racial, ethnic, religious, etc. ) identities. Why? (‘very / somewhat important’).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For more information, download: </a:t>
            </a:r>
            <a:r>
              <a:rPr lang="en-US" sz="900">
                <a:solidFill>
                  <a:srgbClr val="002060"/>
                </a:solidFill>
                <a:latin typeface="Helvetica" panose="020B0604020202020204" pitchFamily="34" charset="0"/>
                <a:hlinkClick r:id="rId4"/>
              </a:rPr>
              <a:t>What is the market opportunity for the LGBTQ+ community?</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4" name="Rectangle 13">
            <a:extLst>
              <a:ext uri="{FF2B5EF4-FFF2-40B4-BE49-F238E27FC236}">
                <a16:creationId xmlns:a16="http://schemas.microsoft.com/office/drawing/2014/main" id="{CC7B7E43-602E-A8E5-CA6C-CDF99CAA1BD3}"/>
              </a:ext>
            </a:extLst>
          </p:cNvPr>
          <p:cNvSpPr/>
          <p:nvPr/>
        </p:nvSpPr>
        <p:spPr>
          <a:xfrm>
            <a:off x="4947173" y="1765230"/>
            <a:ext cx="7244394"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16A4071-E1D2-4A50-505B-E39F80751B1A}"/>
              </a:ext>
            </a:extLst>
          </p:cNvPr>
          <p:cNvSpPr txBox="1"/>
          <p:nvPr/>
        </p:nvSpPr>
        <p:spPr>
          <a:xfrm>
            <a:off x="4952569" y="1859320"/>
            <a:ext cx="7239432" cy="684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Reasons why ‘it is important to you that television shows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movies accurately represent your (racial, ethnic, religious, etc.) identities’*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Responses related to ‘more respectful and accurate depictions’ &amp; ‘depictions missing’, among </a:t>
            </a:r>
            <a:r>
              <a:rPr kumimoji="0" lang="en-US" sz="105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LGBTQ+</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respondents</a:t>
            </a:r>
          </a:p>
        </p:txBody>
      </p:sp>
      <p:sp>
        <p:nvSpPr>
          <p:cNvPr id="16" name="Speech Bubble: Rectangle with Corners Rounded 15">
            <a:extLst>
              <a:ext uri="{FF2B5EF4-FFF2-40B4-BE49-F238E27FC236}">
                <a16:creationId xmlns:a16="http://schemas.microsoft.com/office/drawing/2014/main" id="{BD8E1811-51E4-51DA-D70D-4ECC57CEEB21}"/>
              </a:ext>
            </a:extLst>
          </p:cNvPr>
          <p:cNvSpPr/>
          <p:nvPr/>
        </p:nvSpPr>
        <p:spPr>
          <a:xfrm>
            <a:off x="5217408" y="2766520"/>
            <a:ext cx="3200994" cy="1176035"/>
          </a:xfrm>
          <a:prstGeom prst="wedgeRoundRectCallout">
            <a:avLst>
              <a:gd name="adj1" fmla="val -37202"/>
              <a:gd name="adj2" fmla="val 59687"/>
              <a:gd name="adj3" fmla="val 16667"/>
            </a:avLst>
          </a:prstGeom>
          <a:solidFill>
            <a:srgbClr val="1B1464"/>
          </a:solidFill>
          <a:ln w="19050">
            <a:solidFill>
              <a:srgbClr val="FFE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t>
            </a:r>
            <a:r>
              <a:rPr lang="en-US" sz="1400">
                <a:solidFill>
                  <a:schemeClr val="bg1"/>
                </a:solidFill>
                <a:latin typeface="Helvetica" panose="020B0604020202020204" pitchFamily="34" charset="0"/>
              </a:rPr>
              <a:t>There needs to be </a:t>
            </a:r>
            <a:r>
              <a:rPr kumimoji="0" lang="en-US" sz="1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more accurate representation</a:t>
            </a: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t>
            </a:r>
          </a:p>
        </p:txBody>
      </p:sp>
      <p:sp>
        <p:nvSpPr>
          <p:cNvPr id="18" name="Speech Bubble: Rectangle with Corners Rounded 17">
            <a:extLst>
              <a:ext uri="{FF2B5EF4-FFF2-40B4-BE49-F238E27FC236}">
                <a16:creationId xmlns:a16="http://schemas.microsoft.com/office/drawing/2014/main" id="{9C1595C1-B26B-3C00-8A2C-9AF2D3389513}"/>
              </a:ext>
            </a:extLst>
          </p:cNvPr>
          <p:cNvSpPr/>
          <p:nvPr/>
        </p:nvSpPr>
        <p:spPr>
          <a:xfrm>
            <a:off x="5190260" y="4296200"/>
            <a:ext cx="2588544" cy="1234011"/>
          </a:xfrm>
          <a:prstGeom prst="wedgeRoundRectCallout">
            <a:avLst>
              <a:gd name="adj1" fmla="val -37420"/>
              <a:gd name="adj2" fmla="val 61228"/>
              <a:gd name="adj3" fmla="val 16667"/>
            </a:avLst>
          </a:prstGeom>
          <a:solidFill>
            <a:srgbClr val="1B1464"/>
          </a:solidFill>
          <a:ln w="19050">
            <a:solidFill>
              <a:srgbClr val="FFE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“I think we should be </a:t>
            </a:r>
            <a:r>
              <a:rPr kumimoji="0" lang="en-US" sz="1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depicted respectfully </a:t>
            </a: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in all forms of media.”</a:t>
            </a:r>
          </a:p>
        </p:txBody>
      </p:sp>
      <p:sp>
        <p:nvSpPr>
          <p:cNvPr id="21" name="Speech Bubble: Rectangle with Corners Rounded 20">
            <a:extLst>
              <a:ext uri="{FF2B5EF4-FFF2-40B4-BE49-F238E27FC236}">
                <a16:creationId xmlns:a16="http://schemas.microsoft.com/office/drawing/2014/main" id="{010ED7E5-B2C6-2DE9-4E88-C23E31D9550F}"/>
              </a:ext>
            </a:extLst>
          </p:cNvPr>
          <p:cNvSpPr/>
          <p:nvPr/>
        </p:nvSpPr>
        <p:spPr>
          <a:xfrm>
            <a:off x="8679809" y="2726566"/>
            <a:ext cx="3421975" cy="1233198"/>
          </a:xfrm>
          <a:prstGeom prst="wedgeRoundRectCallout">
            <a:avLst>
              <a:gd name="adj1" fmla="val 34531"/>
              <a:gd name="adj2" fmla="val 61126"/>
              <a:gd name="adj3" fmla="val 16667"/>
            </a:avLst>
          </a:prstGeom>
          <a:solidFill>
            <a:srgbClr val="1B1464"/>
          </a:solidFill>
          <a:ln w="19050">
            <a:solidFill>
              <a:srgbClr val="FFE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 lot of times we are overlooked. It is nice to have TV shows that </a:t>
            </a:r>
            <a:r>
              <a:rPr kumimoji="0" lang="en-US" sz="1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display the struggles I went through and those like me</a:t>
            </a:r>
            <a:r>
              <a:rPr kumimoji="0" lang="en-US" sz="14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t>
            </a: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t>
            </a:r>
          </a:p>
        </p:txBody>
      </p:sp>
      <p:sp>
        <p:nvSpPr>
          <p:cNvPr id="22" name="Speech Bubble: Rectangle with Corners Rounded 21">
            <a:extLst>
              <a:ext uri="{FF2B5EF4-FFF2-40B4-BE49-F238E27FC236}">
                <a16:creationId xmlns:a16="http://schemas.microsoft.com/office/drawing/2014/main" id="{A150424B-BAF2-1590-F045-6E40B95DA963}"/>
              </a:ext>
            </a:extLst>
          </p:cNvPr>
          <p:cNvSpPr/>
          <p:nvPr/>
        </p:nvSpPr>
        <p:spPr>
          <a:xfrm>
            <a:off x="8119583" y="4180813"/>
            <a:ext cx="3892418" cy="1393306"/>
          </a:xfrm>
          <a:prstGeom prst="wedgeRoundRectCallout">
            <a:avLst>
              <a:gd name="adj1" fmla="val 38141"/>
              <a:gd name="adj2" fmla="val 60039"/>
              <a:gd name="adj3" fmla="val 16667"/>
            </a:avLst>
          </a:prstGeom>
          <a:solidFill>
            <a:srgbClr val="1B1464"/>
          </a:solidFill>
          <a:ln w="19050">
            <a:solidFill>
              <a:srgbClr val="FFE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“As a lesbian woman in America, it is very important to me that we are represented. </a:t>
            </a:r>
            <a:r>
              <a:rPr kumimoji="0" lang="en-US" sz="1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Many shows show gay men, however lesbian women hardly get recognition and representation in shows</a:t>
            </a: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t>
            </a:r>
          </a:p>
        </p:txBody>
      </p:sp>
      <p:sp>
        <p:nvSpPr>
          <p:cNvPr id="23" name="Rectangle 22">
            <a:extLst>
              <a:ext uri="{FF2B5EF4-FFF2-40B4-BE49-F238E27FC236}">
                <a16:creationId xmlns:a16="http://schemas.microsoft.com/office/drawing/2014/main" id="{19676778-30DE-DEC5-DAB2-1E5B5FEC3D50}"/>
              </a:ext>
            </a:extLst>
          </p:cNvPr>
          <p:cNvSpPr/>
          <p:nvPr/>
        </p:nvSpPr>
        <p:spPr>
          <a:xfrm>
            <a:off x="254060" y="222630"/>
            <a:ext cx="11847724" cy="129266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Like other multicultural segments that are often comprised of several different groups themselves, LGBTQ+ audiences want to see each identity within their community depicted both accurately and respectfully</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24" name="Picture 23" descr="A family sitting on a couch&#10;&#10;Description automatically generated with low confidence">
            <a:extLst>
              <a:ext uri="{FF2B5EF4-FFF2-40B4-BE49-F238E27FC236}">
                <a16:creationId xmlns:a16="http://schemas.microsoft.com/office/drawing/2014/main" id="{B14DC087-0BB8-0C37-4DC3-0FA5BB5BD0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765231"/>
            <a:ext cx="4946739" cy="4059824"/>
          </a:xfrm>
          <a:prstGeom prst="rect">
            <a:avLst/>
          </a:prstGeom>
        </p:spPr>
      </p:pic>
    </p:spTree>
    <p:extLst>
      <p:ext uri="{BB962C8B-B14F-4D97-AF65-F5344CB8AC3E}">
        <p14:creationId xmlns:p14="http://schemas.microsoft.com/office/powerpoint/2010/main" val="296904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19878" y="-19879"/>
            <a:ext cx="5587439" cy="6890838"/>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3893955"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3200" b="1">
                <a:solidFill>
                  <a:schemeClr val="bg1"/>
                </a:solidFill>
                <a:latin typeface="Helvetica" panose="020B0604020202020204" pitchFamily="34" charset="0"/>
                <a:ea typeface="+mj-ea"/>
                <a:cs typeface="+mj-cs"/>
              </a:rPr>
              <a:t>Key Implications for Marketers</a:t>
            </a:r>
            <a:endParaRPr kumimoji="0" lang="en-US" sz="3200" b="1" i="0" u="none" strike="noStrike" kern="1200" cap="none" spc="0" normalizeH="0" baseline="0" noProof="0">
              <a:ln>
                <a:noFill/>
              </a:ln>
              <a:solidFill>
                <a:schemeClr val="bg1"/>
              </a:solidFill>
              <a:effectLst/>
              <a:uLnTx/>
              <a:uFillTx/>
              <a:latin typeface="Helvetica" panose="020B0604020202020204" pitchFamily="34" charset="0"/>
              <a:ea typeface="+mj-ea"/>
              <a:cs typeface="+mj-cs"/>
            </a:endParaRPr>
          </a:p>
        </p:txBody>
      </p:sp>
      <p:sp>
        <p:nvSpPr>
          <p:cNvPr id="7" name="Rectangle 6">
            <a:extLst>
              <a:ext uri="{FF2B5EF4-FFF2-40B4-BE49-F238E27FC236}">
                <a16:creationId xmlns:a16="http://schemas.microsoft.com/office/drawing/2014/main" id="{F25B641F-1744-45AC-B343-CA9AA9737A1D}"/>
              </a:ext>
            </a:extLst>
          </p:cNvPr>
          <p:cNvSpPr/>
          <p:nvPr/>
        </p:nvSpPr>
        <p:spPr>
          <a:xfrm>
            <a:off x="5636141" y="1042816"/>
            <a:ext cx="6513949" cy="3785652"/>
          </a:xfrm>
          <a:prstGeom prst="rect">
            <a:avLst/>
          </a:prstGeom>
          <a:noFill/>
        </p:spPr>
        <p:txBody>
          <a:bodyPr wrap="square" rtlCol="0" anchor="t">
            <a:spAutoFit/>
          </a:bodyPr>
          <a:lstStyle/>
          <a:p>
            <a:pPr marL="285750" indent="-285750">
              <a:buBlip>
                <a:blip r:embed="rId3"/>
              </a:buBlip>
              <a:defRPr/>
            </a:pPr>
            <a:r>
              <a:rPr lang="en-US">
                <a:solidFill>
                  <a:srgbClr val="1B1464"/>
                </a:solidFill>
                <a:latin typeface="Helvetica" panose="020B0604020202020204" pitchFamily="2" charset="0"/>
                <a:cs typeface="Helvetica" panose="020B0604020202020204" pitchFamily="34" charset="0"/>
              </a:rPr>
              <a:t>Authentic representation is a must-have for marketers looking to connect and form relationships with multicultural consumers. While the media world has been working to address issues around diversity and inclusion, it is important to take the time to hear directly from consumers of all different backgrounds in order to comprehensively tackle the systemic changes that need to happen.</a:t>
            </a:r>
          </a:p>
          <a:p>
            <a:pPr marL="285750" indent="-285750">
              <a:buBlip>
                <a:blip r:embed="rId3"/>
              </a:buBlip>
              <a:defRPr/>
            </a:pPr>
            <a:endParaRPr lang="en-US" sz="2400">
              <a:solidFill>
                <a:srgbClr val="1B1464"/>
              </a:solidFill>
              <a:latin typeface="Helvetica" panose="020B0604020202020204" pitchFamily="2" charset="0"/>
              <a:cs typeface="Helvetica" panose="020B0604020202020204" pitchFamily="34" charset="0"/>
            </a:endParaRPr>
          </a:p>
          <a:p>
            <a:pPr marL="285750" indent="-285750">
              <a:buBlip>
                <a:blip r:embed="rId3"/>
              </a:buBlip>
              <a:defRPr/>
            </a:pPr>
            <a:r>
              <a:rPr lang="en-US">
                <a:solidFill>
                  <a:srgbClr val="1B1464"/>
                </a:solidFill>
                <a:latin typeface="Helvetica" panose="020B0604020202020204" pitchFamily="2" charset="0"/>
                <a:cs typeface="Helvetica" panose="020B0604020202020204" pitchFamily="34" charset="0"/>
              </a:rPr>
              <a:t>The belief that all identities deserve to be represented accurately and respectfully is found among all groups. Brands who prioritize diverse content and inclusive messaging will demonstrate to all audiences that they are seen and sought after for who they really are.</a:t>
            </a: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73201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D5746D3-6758-47B5-AD17-FD7C13777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2379"/>
            <a:ext cx="2386554" cy="1389686"/>
          </a:xfrm>
          <a:prstGeom prst="rect">
            <a:avLst/>
          </a:prstGeom>
        </p:spPr>
      </p:pic>
      <p:sp>
        <p:nvSpPr>
          <p:cNvPr id="14" name="Rectangle 13">
            <a:extLst>
              <a:ext uri="{FF2B5EF4-FFF2-40B4-BE49-F238E27FC236}">
                <a16:creationId xmlns:a16="http://schemas.microsoft.com/office/drawing/2014/main" id="{DCA2B8DC-850D-41D7-8CFE-5E24953E6F00}"/>
              </a:ext>
            </a:extLst>
          </p:cNvPr>
          <p:cNvSpPr/>
          <p:nvPr/>
        </p:nvSpPr>
        <p:spPr>
          <a:xfrm>
            <a:off x="1" y="0"/>
            <a:ext cx="6274502" cy="6861654"/>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sp>
        <p:nvSpPr>
          <p:cNvPr id="6" name="Rectangle 5">
            <a:extLst>
              <a:ext uri="{FF2B5EF4-FFF2-40B4-BE49-F238E27FC236}">
                <a16:creationId xmlns:a16="http://schemas.microsoft.com/office/drawing/2014/main" id="{514BD20E-4292-4C0C-BACC-AF74A1B9E8EB}"/>
              </a:ext>
            </a:extLst>
          </p:cNvPr>
          <p:cNvSpPr/>
          <p:nvPr/>
        </p:nvSpPr>
        <p:spPr>
          <a:xfrm>
            <a:off x="6372542" y="6063846"/>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4"/>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A560180-A9CA-4711-9773-CB371B04B8FC}"/>
              </a:ext>
            </a:extLst>
          </p:cNvPr>
          <p:cNvSpPr txBox="1"/>
          <p:nvPr/>
        </p:nvSpPr>
        <p:spPr>
          <a:xfrm>
            <a:off x="1342861" y="3980370"/>
            <a:ext cx="471939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chemeClr val="bg1"/>
                </a:solidFill>
                <a:effectLst/>
                <a:uLnTx/>
                <a:uFillTx/>
                <a:latin typeface="Helvetica" pitchFamily="2" charset="0"/>
                <a:ea typeface="+mn-ea"/>
                <a:cs typeface="+mn-cs"/>
              </a:rPr>
              <a:t>We are committed to providing marketers with the data and insights they need to develop thoughtful, inclusive campaigns &amp; strategies. To find out more on the unique media consumption behaviors and cultural trends of multicultural consumers</a:t>
            </a:r>
            <a:r>
              <a:rPr lang="en-US">
                <a:solidFill>
                  <a:schemeClr val="bg1"/>
                </a:solidFill>
                <a:latin typeface="Helvetica" pitchFamily="2" charset="0"/>
              </a:rPr>
              <a:t>, visit the VAB’s </a:t>
            </a:r>
            <a:r>
              <a:rPr kumimoji="0" lang="en-US" b="1" i="0" u="none" strike="noStrike" kern="1200" cap="none" spc="0" normalizeH="0" baseline="0" noProof="0">
                <a:ln>
                  <a:noFill/>
                </a:ln>
                <a:solidFill>
                  <a:srgbClr val="ED3C8D"/>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Multicultural Marketing Resource Center</a:t>
            </a:r>
            <a:r>
              <a:rPr kumimoji="0" lang="en-US" b="1" i="0" u="none" strike="noStrike" kern="1200" cap="none" spc="0" normalizeH="0" baseline="0" noProof="0">
                <a:ln>
                  <a:noFill/>
                </a:ln>
                <a:solidFill>
                  <a:schemeClr val="bg1"/>
                </a:solidFill>
                <a:effectLst/>
                <a:uLnTx/>
                <a:uFillTx/>
                <a:latin typeface="Helvetica" pitchFamily="2" charset="0"/>
                <a:ea typeface="+mn-ea"/>
                <a:cs typeface="+mn-cs"/>
              </a:rPr>
              <a:t>. </a:t>
            </a:r>
          </a:p>
        </p:txBody>
      </p:sp>
      <p:sp>
        <p:nvSpPr>
          <p:cNvPr id="15" name="Rectangle 14">
            <a:extLst>
              <a:ext uri="{FF2B5EF4-FFF2-40B4-BE49-F238E27FC236}">
                <a16:creationId xmlns:a16="http://schemas.microsoft.com/office/drawing/2014/main" id="{9EA21A7E-B031-4427-B944-444CDE2AE24C}"/>
              </a:ext>
            </a:extLst>
          </p:cNvPr>
          <p:cNvSpPr/>
          <p:nvPr/>
        </p:nvSpPr>
        <p:spPr>
          <a:xfrm>
            <a:off x="289383" y="2523629"/>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ea typeface="+mn-ea"/>
                <a:cs typeface="+mn-cs"/>
              </a:rPr>
              <a:t>Looking for more data, insights and takeaways? Check out this related VAB content</a:t>
            </a:r>
          </a:p>
        </p:txBody>
      </p:sp>
      <p:sp>
        <p:nvSpPr>
          <p:cNvPr id="16" name="Rectangle 15">
            <a:extLst>
              <a:ext uri="{FF2B5EF4-FFF2-40B4-BE49-F238E27FC236}">
                <a16:creationId xmlns:a16="http://schemas.microsoft.com/office/drawing/2014/main" id="{21FBB459-6F0B-46F0-A62B-FE64CA00AA3A}"/>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7" name="TextBox 16">
            <a:hlinkClick r:id="rId6"/>
            <a:extLst>
              <a:ext uri="{FF2B5EF4-FFF2-40B4-BE49-F238E27FC236}">
                <a16:creationId xmlns:a16="http://schemas.microsoft.com/office/drawing/2014/main" id="{4810F238-89EC-44AF-9668-8ECACA327BA0}"/>
              </a:ext>
            </a:extLst>
          </p:cNvPr>
          <p:cNvSpPr txBox="1"/>
          <p:nvPr/>
        </p:nvSpPr>
        <p:spPr>
          <a:xfrm>
            <a:off x="3192839" y="648314"/>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a:solidFill>
                  <a:schemeClr val="bg1"/>
                </a:solidFill>
                <a:latin typeface="Helvetica" pitchFamily="2" charset="0"/>
              </a:rPr>
              <a:t>Leah Montner-Dixon</a:t>
            </a:r>
            <a:endParaRPr kumimoji="0" lang="en-US" sz="1100" b="1" i="0" u="sng"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8" name="TextBox 17">
            <a:extLst>
              <a:ext uri="{FF2B5EF4-FFF2-40B4-BE49-F238E27FC236}">
                <a16:creationId xmlns:a16="http://schemas.microsoft.com/office/drawing/2014/main" id="{0181460E-DF4A-42BA-9EB2-F052860B0975}"/>
              </a:ext>
            </a:extLst>
          </p:cNvPr>
          <p:cNvSpPr txBox="1"/>
          <p:nvPr/>
        </p:nvSpPr>
        <p:spPr>
          <a:xfrm>
            <a:off x="3192839" y="961178"/>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leahm@thevab.com</a:t>
            </a:r>
          </a:p>
        </p:txBody>
      </p:sp>
      <p:sp>
        <p:nvSpPr>
          <p:cNvPr id="19" name="TextBox 18">
            <a:hlinkClick r:id="rId6"/>
            <a:extLst>
              <a:ext uri="{FF2B5EF4-FFF2-40B4-BE49-F238E27FC236}">
                <a16:creationId xmlns:a16="http://schemas.microsoft.com/office/drawing/2014/main" id="{C11BA066-A30E-4C0B-B603-D4BE0845EB56}"/>
              </a:ext>
            </a:extLst>
          </p:cNvPr>
          <p:cNvSpPr txBox="1"/>
          <p:nvPr/>
        </p:nvSpPr>
        <p:spPr>
          <a:xfrm>
            <a:off x="339078" y="648314"/>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a:solidFill>
                  <a:schemeClr val="bg1"/>
                </a:solidFill>
                <a:latin typeface="Helvetica" pitchFamily="2" charset="0"/>
              </a:rPr>
              <a:t>Jason Wiese</a:t>
            </a:r>
            <a:endParaRPr kumimoji="0" lang="en-US" sz="1100" b="1" i="0" u="sng"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20" name="TextBox 19">
            <a:extLst>
              <a:ext uri="{FF2B5EF4-FFF2-40B4-BE49-F238E27FC236}">
                <a16:creationId xmlns:a16="http://schemas.microsoft.com/office/drawing/2014/main" id="{B9948F1E-CFC6-415D-AE66-0643267CD9B6}"/>
              </a:ext>
            </a:extLst>
          </p:cNvPr>
          <p:cNvSpPr txBox="1"/>
          <p:nvPr/>
        </p:nvSpPr>
        <p:spPr>
          <a:xfrm>
            <a:off x="339078" y="952317"/>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SVP, Director of Strategic Insights jasonw@thevab.com</a:t>
            </a:r>
          </a:p>
        </p:txBody>
      </p:sp>
      <p:pic>
        <p:nvPicPr>
          <p:cNvPr id="5" name="Picture 4" descr="A circular object with text on it&#10;&#10;Description automatically generated with low confidence">
            <a:extLst>
              <a:ext uri="{FF2B5EF4-FFF2-40B4-BE49-F238E27FC236}">
                <a16:creationId xmlns:a16="http://schemas.microsoft.com/office/drawing/2014/main" id="{6059A65E-B154-4B8C-8EA8-A924C404B0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9383" y="3980370"/>
            <a:ext cx="959842" cy="959842"/>
          </a:xfrm>
          <a:prstGeom prst="rect">
            <a:avLst/>
          </a:prstGeom>
        </p:spPr>
      </p:pic>
      <p:pic>
        <p:nvPicPr>
          <p:cNvPr id="32" name="Picture 31">
            <a:extLst>
              <a:ext uri="{FF2B5EF4-FFF2-40B4-BE49-F238E27FC236}">
                <a16:creationId xmlns:a16="http://schemas.microsoft.com/office/drawing/2014/main" id="{44879877-1C26-40F9-B3F8-507FB517B32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3" name="Slide Number Placeholder 5">
            <a:extLst>
              <a:ext uri="{FF2B5EF4-FFF2-40B4-BE49-F238E27FC236}">
                <a16:creationId xmlns:a16="http://schemas.microsoft.com/office/drawing/2014/main" id="{F993BE92-F971-41D9-8992-A27B621C618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4914C136-B5AB-40B4-8AFE-0768D34F2DE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5" name="TextBox 24">
            <a:hlinkClick r:id="rId6"/>
            <a:extLst>
              <a:ext uri="{FF2B5EF4-FFF2-40B4-BE49-F238E27FC236}">
                <a16:creationId xmlns:a16="http://schemas.microsoft.com/office/drawing/2014/main" id="{15BECDD8-0E18-973A-D63F-FE252E67A55B}"/>
              </a:ext>
            </a:extLst>
          </p:cNvPr>
          <p:cNvSpPr txBox="1"/>
          <p:nvPr/>
        </p:nvSpPr>
        <p:spPr>
          <a:xfrm>
            <a:off x="3252407" y="1611203"/>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a:solidFill>
                  <a:schemeClr val="bg1"/>
                </a:solidFill>
                <a:latin typeface="Helvetica" pitchFamily="2" charset="0"/>
              </a:rPr>
              <a:t>Karolina Guillen</a:t>
            </a:r>
            <a:endParaRPr kumimoji="0" lang="en-US" sz="1100" b="1" i="0" u="sng"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27" name="TextBox 26">
            <a:extLst>
              <a:ext uri="{FF2B5EF4-FFF2-40B4-BE49-F238E27FC236}">
                <a16:creationId xmlns:a16="http://schemas.microsoft.com/office/drawing/2014/main" id="{9D704958-AE8F-22FF-1716-B4A5C77E6EE9}"/>
              </a:ext>
            </a:extLst>
          </p:cNvPr>
          <p:cNvSpPr txBox="1"/>
          <p:nvPr/>
        </p:nvSpPr>
        <p:spPr>
          <a:xfrm>
            <a:off x="3252407" y="1915206"/>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Light" panose="020B0403020202020204" pitchFamily="34" charset="0"/>
              </a:rPr>
              <a:t>karolinag</a:t>
            </a: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@thevab.com</a:t>
            </a:r>
          </a:p>
        </p:txBody>
      </p:sp>
      <p:pic>
        <p:nvPicPr>
          <p:cNvPr id="4" name="Picture 3">
            <a:hlinkClick r:id="rId9"/>
            <a:extLst>
              <a:ext uri="{FF2B5EF4-FFF2-40B4-BE49-F238E27FC236}">
                <a16:creationId xmlns:a16="http://schemas.microsoft.com/office/drawing/2014/main" id="{14EF11A5-65CF-4473-B6C4-B53D27C79F43}"/>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9453967" y="993028"/>
            <a:ext cx="2014551" cy="1147935"/>
          </a:xfrm>
          <a:prstGeom prst="rect">
            <a:avLst/>
          </a:prstGeom>
          <a:ln>
            <a:solidFill>
              <a:srgbClr val="1F1A62"/>
            </a:solidFill>
          </a:ln>
        </p:spPr>
      </p:pic>
      <p:sp>
        <p:nvSpPr>
          <p:cNvPr id="22" name="TextBox 21">
            <a:hlinkClick r:id="rId9"/>
            <a:extLst>
              <a:ext uri="{FF2B5EF4-FFF2-40B4-BE49-F238E27FC236}">
                <a16:creationId xmlns:a16="http://schemas.microsoft.com/office/drawing/2014/main" id="{16059C99-3992-46E9-A6BA-2F7FEBD3CE72}"/>
              </a:ext>
            </a:extLst>
          </p:cNvPr>
          <p:cNvSpPr txBox="1"/>
          <p:nvPr/>
        </p:nvSpPr>
        <p:spPr>
          <a:xfrm>
            <a:off x="9270798" y="2144810"/>
            <a:ext cx="23808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How can my brand leverage the strength of the rising Latina consumer through video?</a:t>
            </a:r>
          </a:p>
        </p:txBody>
      </p:sp>
      <p:sp>
        <p:nvSpPr>
          <p:cNvPr id="28" name="TextBox 27">
            <a:hlinkClick r:id="rId11"/>
            <a:extLst>
              <a:ext uri="{FF2B5EF4-FFF2-40B4-BE49-F238E27FC236}">
                <a16:creationId xmlns:a16="http://schemas.microsoft.com/office/drawing/2014/main" id="{43D96454-85E9-F8F3-9251-C3BCB960A612}"/>
              </a:ext>
            </a:extLst>
          </p:cNvPr>
          <p:cNvSpPr txBox="1"/>
          <p:nvPr/>
        </p:nvSpPr>
        <p:spPr>
          <a:xfrm>
            <a:off x="6705521" y="2135958"/>
            <a:ext cx="2354718" cy="670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How does on-screen representation deepen engagement with Black consumers and drive business impact for brands?</a:t>
            </a:r>
          </a:p>
        </p:txBody>
      </p:sp>
      <p:pic>
        <p:nvPicPr>
          <p:cNvPr id="30" name="Picture 29">
            <a:hlinkClick r:id="rId11"/>
            <a:extLst>
              <a:ext uri="{FF2B5EF4-FFF2-40B4-BE49-F238E27FC236}">
                <a16:creationId xmlns:a16="http://schemas.microsoft.com/office/drawing/2014/main" id="{AE7BD867-6F1F-597B-A3CC-07FAB4AF841E}"/>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6875605" y="993028"/>
            <a:ext cx="2014551" cy="1133185"/>
          </a:xfrm>
          <a:prstGeom prst="rect">
            <a:avLst/>
          </a:prstGeom>
          <a:ln>
            <a:solidFill>
              <a:srgbClr val="1F1A62"/>
            </a:solidFill>
          </a:ln>
        </p:spPr>
      </p:pic>
      <p:sp>
        <p:nvSpPr>
          <p:cNvPr id="31" name="TextBox 30">
            <a:hlinkClick r:id="rId13"/>
            <a:extLst>
              <a:ext uri="{FF2B5EF4-FFF2-40B4-BE49-F238E27FC236}">
                <a16:creationId xmlns:a16="http://schemas.microsoft.com/office/drawing/2014/main" id="{A671B0CA-778D-2249-4D8A-C09209C2F037}"/>
              </a:ext>
            </a:extLst>
          </p:cNvPr>
          <p:cNvSpPr txBox="1"/>
          <p:nvPr/>
        </p:nvSpPr>
        <p:spPr>
          <a:xfrm>
            <a:off x="7970056" y="5737081"/>
            <a:ext cx="24170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What types of content are diverse audiences more likely to stream?</a:t>
            </a:r>
          </a:p>
        </p:txBody>
      </p:sp>
      <p:pic>
        <p:nvPicPr>
          <p:cNvPr id="36" name="Picture 35">
            <a:hlinkClick r:id="rId13"/>
            <a:extLst>
              <a:ext uri="{FF2B5EF4-FFF2-40B4-BE49-F238E27FC236}">
                <a16:creationId xmlns:a16="http://schemas.microsoft.com/office/drawing/2014/main" id="{743C5DDB-2129-D9A3-4F20-E555171212C3}"/>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8171329" y="4589146"/>
            <a:ext cx="2014551" cy="1133185"/>
          </a:xfrm>
          <a:prstGeom prst="rect">
            <a:avLst/>
          </a:prstGeom>
          <a:ln>
            <a:solidFill>
              <a:srgbClr val="1F1A62"/>
            </a:solidFill>
          </a:ln>
        </p:spPr>
      </p:pic>
      <p:sp>
        <p:nvSpPr>
          <p:cNvPr id="26" name="TextBox 25">
            <a:hlinkClick r:id="rId15"/>
            <a:extLst>
              <a:ext uri="{FF2B5EF4-FFF2-40B4-BE49-F238E27FC236}">
                <a16:creationId xmlns:a16="http://schemas.microsoft.com/office/drawing/2014/main" id="{8F11F2B3-DEC8-4DD7-972F-33EB3ADB8A9C}"/>
              </a:ext>
            </a:extLst>
          </p:cNvPr>
          <p:cNvSpPr txBox="1"/>
          <p:nvPr/>
        </p:nvSpPr>
        <p:spPr>
          <a:xfrm>
            <a:off x="6608657" y="4007582"/>
            <a:ext cx="256153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How can I best use video to connect with influential Asian American consumers?</a:t>
            </a:r>
          </a:p>
        </p:txBody>
      </p:sp>
      <p:pic>
        <p:nvPicPr>
          <p:cNvPr id="35" name="Picture 34">
            <a:hlinkClick r:id="rId15"/>
            <a:extLst>
              <a:ext uri="{FF2B5EF4-FFF2-40B4-BE49-F238E27FC236}">
                <a16:creationId xmlns:a16="http://schemas.microsoft.com/office/drawing/2014/main" id="{BE8E73DD-059F-4526-B49F-869EB9F6801E}"/>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6874348" y="2855128"/>
            <a:ext cx="2030151" cy="1141960"/>
          </a:xfrm>
          <a:prstGeom prst="rect">
            <a:avLst/>
          </a:prstGeom>
          <a:ln w="6350">
            <a:solidFill>
              <a:srgbClr val="1B1464"/>
            </a:solidFill>
          </a:ln>
        </p:spPr>
      </p:pic>
      <p:pic>
        <p:nvPicPr>
          <p:cNvPr id="3" name="Picture 2">
            <a:hlinkClick r:id="rId17"/>
            <a:extLst>
              <a:ext uri="{FF2B5EF4-FFF2-40B4-BE49-F238E27FC236}">
                <a16:creationId xmlns:a16="http://schemas.microsoft.com/office/drawing/2014/main" id="{77CE8E8B-2A31-C29C-62EE-D094495E8D1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447951" y="2855128"/>
            <a:ext cx="2039669" cy="1147314"/>
          </a:xfrm>
          <a:prstGeom prst="rect">
            <a:avLst/>
          </a:prstGeom>
          <a:ln w="6350">
            <a:solidFill>
              <a:srgbClr val="1B1464"/>
            </a:solidFill>
          </a:ln>
        </p:spPr>
      </p:pic>
      <p:sp>
        <p:nvSpPr>
          <p:cNvPr id="29" name="TextBox 28">
            <a:hlinkClick r:id="rId17"/>
            <a:extLst>
              <a:ext uri="{FF2B5EF4-FFF2-40B4-BE49-F238E27FC236}">
                <a16:creationId xmlns:a16="http://schemas.microsoft.com/office/drawing/2014/main" id="{3F421DB3-110C-17E2-0967-F84AA4F87629}"/>
              </a:ext>
            </a:extLst>
          </p:cNvPr>
          <p:cNvSpPr txBox="1"/>
          <p:nvPr/>
        </p:nvSpPr>
        <p:spPr>
          <a:xfrm>
            <a:off x="9187019" y="4007582"/>
            <a:ext cx="25615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4EBEA4"/>
                </a:solidFill>
                <a:latin typeface="Helvetica" panose="020B0403020202020204" pitchFamily="34" charset="0"/>
              </a:rPr>
              <a:t>What is the market opportunity </a:t>
            </a:r>
            <a:br>
              <a:rPr lang="en-US" sz="1000" b="1">
                <a:solidFill>
                  <a:srgbClr val="4EBEA4"/>
                </a:solidFill>
                <a:latin typeface="Helvetica" panose="020B0403020202020204" pitchFamily="34" charset="0"/>
              </a:rPr>
            </a:br>
            <a:r>
              <a:rPr lang="en-US" sz="1000" b="1">
                <a:solidFill>
                  <a:srgbClr val="4EBEA4"/>
                </a:solidFill>
                <a:latin typeface="Helvetica" panose="020B0403020202020204" pitchFamily="34" charset="0"/>
              </a:rPr>
              <a:t>for the LGBTQ+ community?</a:t>
            </a:r>
          </a:p>
        </p:txBody>
      </p:sp>
      <p:sp>
        <p:nvSpPr>
          <p:cNvPr id="37" name="TextBox 36">
            <a:hlinkClick r:id="rId6"/>
            <a:extLst>
              <a:ext uri="{FF2B5EF4-FFF2-40B4-BE49-F238E27FC236}">
                <a16:creationId xmlns:a16="http://schemas.microsoft.com/office/drawing/2014/main" id="{04901617-94D2-A14A-F27C-8B06AE73870E}"/>
              </a:ext>
            </a:extLst>
          </p:cNvPr>
          <p:cNvSpPr txBox="1"/>
          <p:nvPr/>
        </p:nvSpPr>
        <p:spPr>
          <a:xfrm>
            <a:off x="331994" y="1614745"/>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a:solidFill>
                  <a:schemeClr val="bg1"/>
                </a:solidFill>
                <a:latin typeface="Helvetica" pitchFamily="2" charset="0"/>
              </a:rPr>
              <a:t>Reed Kiely</a:t>
            </a:r>
            <a:endParaRPr kumimoji="0" lang="en-US" sz="1100" b="1" i="0" u="sng"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38" name="TextBox 37">
            <a:extLst>
              <a:ext uri="{FF2B5EF4-FFF2-40B4-BE49-F238E27FC236}">
                <a16:creationId xmlns:a16="http://schemas.microsoft.com/office/drawing/2014/main" id="{31FE7836-5177-1984-E219-3183DC7FF9A2}"/>
              </a:ext>
            </a:extLst>
          </p:cNvPr>
          <p:cNvSpPr txBox="1"/>
          <p:nvPr/>
        </p:nvSpPr>
        <p:spPr>
          <a:xfrm>
            <a:off x="331994" y="1918748"/>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reedk@thevab.com</a:t>
            </a:r>
          </a:p>
        </p:txBody>
      </p:sp>
    </p:spTree>
    <p:extLst>
      <p:ext uri="{BB962C8B-B14F-4D97-AF65-F5344CB8AC3E}">
        <p14:creationId xmlns:p14="http://schemas.microsoft.com/office/powerpoint/2010/main" val="82658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circle&#10;&#10;Description automatically generated with low confidence">
            <a:extLst>
              <a:ext uri="{FF2B5EF4-FFF2-40B4-BE49-F238E27FC236}">
                <a16:creationId xmlns:a16="http://schemas.microsoft.com/office/drawing/2014/main" id="{8A762163-8F00-5277-F8FD-7222F6A0A2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2" name="Rectangle 1">
            <a:extLst>
              <a:ext uri="{FF2B5EF4-FFF2-40B4-BE49-F238E27FC236}">
                <a16:creationId xmlns:a16="http://schemas.microsoft.com/office/drawing/2014/main" id="{77A6D99E-7211-4A61-8E41-8586BC7724A2}"/>
              </a:ext>
            </a:extLst>
          </p:cNvPr>
          <p:cNvSpPr/>
          <p:nvPr/>
        </p:nvSpPr>
        <p:spPr>
          <a:xfrm>
            <a:off x="-9526" y="0"/>
            <a:ext cx="6583045" cy="686915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sp>
        <p:nvSpPr>
          <p:cNvPr id="10" name="TextBox 9">
            <a:extLst>
              <a:ext uri="{FF2B5EF4-FFF2-40B4-BE49-F238E27FC236}">
                <a16:creationId xmlns:a16="http://schemas.microsoft.com/office/drawing/2014/main" id="{E3D88B66-E87E-424D-8CCE-314107D81A14}"/>
              </a:ext>
            </a:extLst>
          </p:cNvPr>
          <p:cNvSpPr txBox="1"/>
          <p:nvPr/>
        </p:nvSpPr>
        <p:spPr>
          <a:xfrm>
            <a:off x="117167" y="1407661"/>
            <a:ext cx="6320209" cy="4801314"/>
          </a:xfrm>
          <a:prstGeom prst="rect">
            <a:avLst/>
          </a:prstGeom>
          <a:noFill/>
        </p:spPr>
        <p:txBody>
          <a:bodyPr wrap="square">
            <a:spAutoFit/>
          </a:bodyPr>
          <a:lstStyle/>
          <a:p>
            <a:pPr defTabSz="583178">
              <a:spcBef>
                <a:spcPct val="0"/>
              </a:spcBef>
              <a:defRPr/>
            </a:pPr>
            <a:r>
              <a:rPr kumimoji="0" lang="en-US" i="0" u="none" strike="noStrike" kern="1200" cap="none" spc="0" normalizeH="0" baseline="0" noProof="0">
                <a:ln>
                  <a:noFill/>
                </a:ln>
                <a:solidFill>
                  <a:schemeClr val="bg1"/>
                </a:solidFill>
                <a:effectLst/>
                <a:uLnTx/>
                <a:uFillTx/>
                <a:latin typeface="Helvetica Light" panose="020B0403020202020204"/>
                <a:ea typeface="+mj-ea"/>
                <a:cs typeface="+mj-cs"/>
              </a:rPr>
              <a:t>Representation</a:t>
            </a:r>
            <a:r>
              <a:rPr lang="en-US">
                <a:solidFill>
                  <a:schemeClr val="bg1"/>
                </a:solidFill>
                <a:latin typeface="Helvetica Light" panose="020B0403020202020204"/>
                <a:ea typeface="+mj-ea"/>
                <a:cs typeface="+mj-cs"/>
              </a:rPr>
              <a:t> of diverse audiences is a top priority for marketers, and the key to positive engagement with these consumers is always authenticity. </a:t>
            </a:r>
          </a:p>
          <a:p>
            <a:pPr defTabSz="583178">
              <a:spcBef>
                <a:spcPct val="0"/>
              </a:spcBef>
              <a:defRPr/>
            </a:pPr>
            <a:endParaRPr lang="en-US">
              <a:solidFill>
                <a:schemeClr val="bg1"/>
              </a:solidFill>
              <a:latin typeface="Helvetica Light" panose="020B0403020202020204"/>
              <a:ea typeface="+mj-ea"/>
              <a:cs typeface="+mj-cs"/>
            </a:endParaRPr>
          </a:p>
          <a:p>
            <a:pPr defTabSz="583178">
              <a:spcBef>
                <a:spcPct val="0"/>
              </a:spcBef>
              <a:defRPr/>
            </a:pPr>
            <a:r>
              <a:rPr lang="en-US">
                <a:solidFill>
                  <a:schemeClr val="bg1"/>
                </a:solidFill>
                <a:latin typeface="Helvetica Light" panose="020B0403020202020204"/>
                <a:ea typeface="+mj-ea"/>
                <a:cs typeface="+mj-cs"/>
              </a:rPr>
              <a:t>In order to achieve truly authentic messaging, it is important to hear from multicultural people themselves to learn exactly what ‘representation’ means to them. </a:t>
            </a:r>
          </a:p>
          <a:p>
            <a:pPr defTabSz="583178">
              <a:spcBef>
                <a:spcPct val="0"/>
              </a:spcBef>
              <a:defRPr/>
            </a:pPr>
            <a:endParaRPr lang="en-US">
              <a:solidFill>
                <a:schemeClr val="bg1"/>
              </a:solidFill>
              <a:latin typeface="Helvetica Light" panose="020B0403020202020204"/>
              <a:ea typeface="+mj-ea"/>
              <a:cs typeface="+mj-cs"/>
            </a:endParaRPr>
          </a:p>
          <a:p>
            <a:pPr defTabSz="583178">
              <a:spcBef>
                <a:spcPct val="0"/>
              </a:spcBef>
              <a:defRPr/>
            </a:pPr>
            <a:r>
              <a:rPr lang="en-US">
                <a:solidFill>
                  <a:schemeClr val="bg1"/>
                </a:solidFill>
                <a:latin typeface="Helvetica Light" panose="020B0403020202020204"/>
                <a:ea typeface="+mj-ea"/>
                <a:cs typeface="+mj-cs"/>
              </a:rPr>
              <a:t>Each month in 2022, VAB has released a new Marketer FAQ to help marketers create inclusive plans reflective of our rich diversity, unique cultural nuances and behaviors.</a:t>
            </a:r>
          </a:p>
          <a:p>
            <a:pPr defTabSz="583178">
              <a:spcBef>
                <a:spcPct val="0"/>
              </a:spcBef>
              <a:defRPr/>
            </a:pPr>
            <a:endParaRPr lang="en-US">
              <a:solidFill>
                <a:schemeClr val="bg1"/>
              </a:solidFill>
              <a:latin typeface="Helvetica Light" panose="020B0403020202020204"/>
              <a:ea typeface="+mj-ea"/>
              <a:cs typeface="+mj-cs"/>
            </a:endParaRPr>
          </a:p>
          <a:p>
            <a:pPr defTabSz="583178">
              <a:spcBef>
                <a:spcPct val="0"/>
              </a:spcBef>
              <a:defRPr/>
            </a:pPr>
            <a:r>
              <a:rPr lang="en-US">
                <a:solidFill>
                  <a:schemeClr val="bg1"/>
                </a:solidFill>
                <a:latin typeface="Helvetica Light" panose="020B0403020202020204"/>
                <a:ea typeface="+mj-ea"/>
                <a:cs typeface="+mj-cs"/>
              </a:rPr>
              <a:t>Now, we would like to take a step back and hear directly from Black, Hispanic, Asian, Indigenous American and LGBTQ+ audiences on how they define ‘representation’ </a:t>
            </a:r>
            <a:br>
              <a:rPr lang="en-US">
                <a:solidFill>
                  <a:schemeClr val="bg1"/>
                </a:solidFill>
                <a:latin typeface="Helvetica Light" panose="020B0403020202020204"/>
                <a:ea typeface="+mj-ea"/>
                <a:cs typeface="+mj-cs"/>
              </a:rPr>
            </a:br>
            <a:r>
              <a:rPr lang="en-US">
                <a:solidFill>
                  <a:schemeClr val="bg1"/>
                </a:solidFill>
                <a:latin typeface="Helvetica Light" panose="020B0403020202020204"/>
                <a:ea typeface="+mj-ea"/>
                <a:cs typeface="+mj-cs"/>
              </a:rPr>
              <a:t>and why accurate portrayals of all identities is so important in TV shows, movies and advertising.</a:t>
            </a:r>
          </a:p>
        </p:txBody>
      </p:sp>
      <p:grpSp>
        <p:nvGrpSpPr>
          <p:cNvPr id="8" name="Group 7">
            <a:extLst>
              <a:ext uri="{FF2B5EF4-FFF2-40B4-BE49-F238E27FC236}">
                <a16:creationId xmlns:a16="http://schemas.microsoft.com/office/drawing/2014/main" id="{ECE9BD09-27E1-46AD-8094-ADADAFCE55E8}"/>
              </a:ext>
            </a:extLst>
          </p:cNvPr>
          <p:cNvGrpSpPr/>
          <p:nvPr/>
        </p:nvGrpSpPr>
        <p:grpSpPr>
          <a:xfrm>
            <a:off x="237410" y="420009"/>
            <a:ext cx="4365070" cy="855923"/>
            <a:chOff x="237410" y="3815092"/>
            <a:chExt cx="4365070" cy="855923"/>
          </a:xfrm>
        </p:grpSpPr>
        <p:sp>
          <p:nvSpPr>
            <p:cNvPr id="9" name="TextBox 8">
              <a:extLst>
                <a:ext uri="{FF2B5EF4-FFF2-40B4-BE49-F238E27FC236}">
                  <a16:creationId xmlns:a16="http://schemas.microsoft.com/office/drawing/2014/main" id="{055EBF1B-0BAA-4547-8F79-143996AD9AEC}"/>
                </a:ext>
              </a:extLst>
            </p:cNvPr>
            <p:cNvSpPr txBox="1"/>
            <p:nvPr/>
          </p:nvSpPr>
          <p:spPr>
            <a:xfrm>
              <a:off x="1145680" y="3815092"/>
              <a:ext cx="3456800" cy="646331"/>
            </a:xfrm>
            <a:prstGeom prst="rect">
              <a:avLst/>
            </a:prstGeom>
            <a:noFill/>
          </p:spPr>
          <p:txBody>
            <a:bodyPr wrap="square" rtlCol="0">
              <a:spAutoFit/>
            </a:bodyPr>
            <a:lstStyle/>
            <a:p>
              <a:r>
                <a:rPr lang="en-US" sz="3600">
                  <a:solidFill>
                    <a:srgbClr val="ED3C8D"/>
                  </a:solidFill>
                  <a:latin typeface="Helvetica" panose="020B0604020202020204" pitchFamily="34" charset="0"/>
                  <a:cs typeface="Helvetica" panose="020B0604020202020204" pitchFamily="34" charset="0"/>
                </a:rPr>
                <a:t>Marketer FAQs</a:t>
              </a:r>
            </a:p>
          </p:txBody>
        </p:sp>
        <p:grpSp>
          <p:nvGrpSpPr>
            <p:cNvPr id="12" name="Group 11">
              <a:extLst>
                <a:ext uri="{FF2B5EF4-FFF2-40B4-BE49-F238E27FC236}">
                  <a16:creationId xmlns:a16="http://schemas.microsoft.com/office/drawing/2014/main" id="{60263438-27D5-41C8-89EA-7B37A61DA784}"/>
                </a:ext>
              </a:extLst>
            </p:cNvPr>
            <p:cNvGrpSpPr/>
            <p:nvPr/>
          </p:nvGrpSpPr>
          <p:grpSpPr>
            <a:xfrm>
              <a:off x="237410" y="3863531"/>
              <a:ext cx="2153915" cy="807484"/>
              <a:chOff x="237410" y="3863531"/>
              <a:chExt cx="2153915" cy="807484"/>
            </a:xfrm>
          </p:grpSpPr>
          <p:cxnSp>
            <p:nvCxnSpPr>
              <p:cNvPr id="13" name="Straight Connector 12">
                <a:extLst>
                  <a:ext uri="{FF2B5EF4-FFF2-40B4-BE49-F238E27FC236}">
                    <a16:creationId xmlns:a16="http://schemas.microsoft.com/office/drawing/2014/main" id="{92226618-3F19-4239-A9C8-7C95E3EAC56A}"/>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1D13CB-F38F-43A9-938E-82693FD83183}"/>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CC357189-BCB4-4667-AA8F-352322E6EA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20" name="Picture 19">
            <a:extLst>
              <a:ext uri="{FF2B5EF4-FFF2-40B4-BE49-F238E27FC236}">
                <a16:creationId xmlns:a16="http://schemas.microsoft.com/office/drawing/2014/main" id="{88DE6D61-CC02-4BCA-B683-BAC83A96CB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1" name="Slide Number Placeholder 5">
            <a:extLst>
              <a:ext uri="{FF2B5EF4-FFF2-40B4-BE49-F238E27FC236}">
                <a16:creationId xmlns:a16="http://schemas.microsoft.com/office/drawing/2014/main" id="{B334CF62-9503-41D1-A7E7-AE037B4A7D1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9BB78C73-D538-400A-BE29-8FB25104B14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506243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800" i="1">
                <a:solidFill>
                  <a:srgbClr val="1F1A62"/>
                </a:solidFill>
                <a:effectLst/>
                <a:latin typeface="Helvetica" panose="020B0604020202020204" pitchFamily="34" charset="0"/>
                <a:ea typeface="Calibri" panose="020F0502020204030204" pitchFamily="34" charset="0"/>
              </a:rPr>
              <a:t>Curious to learn more about VAB? </a:t>
            </a:r>
            <a:r>
              <a:rPr lang="en-US" sz="1800">
                <a:solidFill>
                  <a:srgbClr val="1F1A62"/>
                </a:solidFill>
                <a:effectLst/>
                <a:latin typeface="Helvetica" panose="020B0604020202020204" pitchFamily="34" charset="0"/>
                <a:ea typeface="Calibri" panose="020F0502020204030204" pitchFamily="34" charset="0"/>
              </a:rPr>
              <a:t>Check out this </a:t>
            </a:r>
            <a:r>
              <a:rPr lang="en-US" sz="1800" b="1">
                <a:solidFill>
                  <a:srgbClr val="00BFF2"/>
                </a:solidFill>
                <a:effectLst/>
                <a:latin typeface="Helvetica"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quick video</a:t>
            </a:r>
            <a:r>
              <a:rPr lang="en-US" sz="1800" b="1">
                <a:solidFill>
                  <a:srgbClr val="00BFF2"/>
                </a:solidFill>
                <a:effectLst/>
                <a:latin typeface="Helvetica" panose="020B0604020202020204" pitchFamily="34" charset="0"/>
                <a:ea typeface="Calibri" panose="020F0502020204030204" pitchFamily="34" charset="0"/>
              </a:rPr>
              <a:t> </a:t>
            </a:r>
            <a:r>
              <a:rPr lang="en-US" sz="1800">
                <a:solidFill>
                  <a:srgbClr val="1F1A62"/>
                </a:solidFill>
                <a:effectLst/>
                <a:latin typeface="Helvetica" panose="020B0604020202020204" pitchFamily="34" charset="0"/>
                <a:ea typeface="Calibri" panose="020F0502020204030204" pitchFamily="34" charset="0"/>
              </a:rPr>
              <a:t>to see what we do and how we can help you develop business-driving marketing strategies.</a:t>
            </a:r>
            <a:endParaRPr lang="en-US" sz="1800">
              <a:effectLst/>
              <a:latin typeface="Calibri" panose="020F050202020403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5"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4" name="Picture 13">
            <a:extLst>
              <a:ext uri="{FF2B5EF4-FFF2-40B4-BE49-F238E27FC236}">
                <a16:creationId xmlns:a16="http://schemas.microsoft.com/office/drawing/2014/main" id="{D9A28B62-97B6-4C38-8E52-A98F95F9D7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F8907401-1B16-455F-8BA3-ACA0D62CE5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D1338764-49E9-4E9A-9BC4-B05A1E89DA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106DC826-6C67-E4FC-D5DA-EC0AEA3E1E80}"/>
              </a:ext>
            </a:extLst>
          </p:cNvPr>
          <p:cNvSpPr>
            <a:spLocks/>
          </p:cNvSpPr>
          <p:nvPr/>
        </p:nvSpPr>
        <p:spPr>
          <a:xfrm>
            <a:off x="0" y="1213253"/>
            <a:ext cx="12192000" cy="564474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0D49DEB-7177-4C53-A63F-C8DEAEFFD3CD}"/>
              </a:ext>
            </a:extLst>
          </p:cNvPr>
          <p:cNvSpPr/>
          <p:nvPr/>
        </p:nvSpPr>
        <p:spPr>
          <a:xfrm>
            <a:off x="246953" y="466876"/>
            <a:ext cx="1065318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itchFamily="2" charset="0"/>
                <a:ea typeface="+mn-ea"/>
                <a:cs typeface="+mn-cs"/>
              </a:rPr>
              <a:t>What does ‘representation’ mean to….</a:t>
            </a:r>
          </a:p>
        </p:txBody>
      </p:sp>
      <p:sp>
        <p:nvSpPr>
          <p:cNvPr id="56" name="Rectangle 55">
            <a:hlinkClick r:id="rId3" action="ppaction://hlinksldjump"/>
            <a:extLst>
              <a:ext uri="{FF2B5EF4-FFF2-40B4-BE49-F238E27FC236}">
                <a16:creationId xmlns:a16="http://schemas.microsoft.com/office/drawing/2014/main" id="{632A2437-E39B-E7E1-A6D9-6D346CE9326D}"/>
              </a:ext>
            </a:extLst>
          </p:cNvPr>
          <p:cNvSpPr/>
          <p:nvPr/>
        </p:nvSpPr>
        <p:spPr>
          <a:xfrm>
            <a:off x="260157" y="2207343"/>
            <a:ext cx="2183413" cy="413616"/>
          </a:xfrm>
          <a:prstGeom prst="rect">
            <a:avLst/>
          </a:prstGeom>
          <a:solidFill>
            <a:schemeClr val="bg1"/>
          </a:solidFill>
          <a:ln>
            <a:solidFill>
              <a:srgbClr val="A34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picture containing person, indoor, crowd&#10;&#10;Description automatically generated">
            <a:extLst>
              <a:ext uri="{FF2B5EF4-FFF2-40B4-BE49-F238E27FC236}">
                <a16:creationId xmlns:a16="http://schemas.microsoft.com/office/drawing/2014/main" id="{226C49B1-FCAF-EAC6-4E5F-9800CFDCB4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0157" y="2615914"/>
            <a:ext cx="2183413" cy="2212494"/>
          </a:xfrm>
          <a:prstGeom prst="rect">
            <a:avLst/>
          </a:prstGeom>
        </p:spPr>
      </p:pic>
      <p:sp>
        <p:nvSpPr>
          <p:cNvPr id="25" name="Rectangle 24">
            <a:hlinkClick r:id="rId3" action="ppaction://hlinksldjump"/>
            <a:extLst>
              <a:ext uri="{FF2B5EF4-FFF2-40B4-BE49-F238E27FC236}">
                <a16:creationId xmlns:a16="http://schemas.microsoft.com/office/drawing/2014/main" id="{481BC72C-49EF-4DE4-82AF-E07D412E5207}"/>
              </a:ext>
            </a:extLst>
          </p:cNvPr>
          <p:cNvSpPr/>
          <p:nvPr/>
        </p:nvSpPr>
        <p:spPr>
          <a:xfrm>
            <a:off x="254811" y="2623970"/>
            <a:ext cx="2183413" cy="2212495"/>
          </a:xfrm>
          <a:prstGeom prst="rect">
            <a:avLst/>
          </a:prstGeom>
          <a:solidFill>
            <a:srgbClr val="1B1464">
              <a:alpha val="52000"/>
            </a:srgbClr>
          </a:solidFill>
          <a:ln>
            <a:solidFill>
              <a:srgbClr val="A34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8AA4556-6994-4FAC-9D8E-C735D78821AC}"/>
              </a:ext>
            </a:extLst>
          </p:cNvPr>
          <p:cNvSpPr/>
          <p:nvPr/>
        </p:nvSpPr>
        <p:spPr>
          <a:xfrm>
            <a:off x="220118" y="2260263"/>
            <a:ext cx="226349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Black Audiences</a:t>
            </a:r>
          </a:p>
        </p:txBody>
      </p:sp>
      <p:sp>
        <p:nvSpPr>
          <p:cNvPr id="58" name="Rectangle 57">
            <a:hlinkClick r:id="rId5" action="ppaction://hlinksldjump"/>
            <a:extLst>
              <a:ext uri="{FF2B5EF4-FFF2-40B4-BE49-F238E27FC236}">
                <a16:creationId xmlns:a16="http://schemas.microsoft.com/office/drawing/2014/main" id="{94B0CD77-11CD-1F5C-5CEC-3153E4D5D5C5}"/>
              </a:ext>
            </a:extLst>
          </p:cNvPr>
          <p:cNvSpPr>
            <a:spLocks/>
          </p:cNvSpPr>
          <p:nvPr/>
        </p:nvSpPr>
        <p:spPr>
          <a:xfrm>
            <a:off x="2648707" y="2207343"/>
            <a:ext cx="2183413" cy="413616"/>
          </a:xfrm>
          <a:prstGeom prst="rect">
            <a:avLst/>
          </a:prstGeom>
          <a:solidFill>
            <a:schemeClr val="bg1"/>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group of people sitting on a couch&#10;&#10;Description automatically generated with medium confidence">
            <a:extLst>
              <a:ext uri="{FF2B5EF4-FFF2-40B4-BE49-F238E27FC236}">
                <a16:creationId xmlns:a16="http://schemas.microsoft.com/office/drawing/2014/main" id="{A8034AC5-D10C-E8FA-E407-D4D4400F418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55357" y="2615914"/>
            <a:ext cx="2170113" cy="2212494"/>
          </a:xfrm>
          <a:prstGeom prst="rect">
            <a:avLst/>
          </a:prstGeom>
        </p:spPr>
      </p:pic>
      <p:sp>
        <p:nvSpPr>
          <p:cNvPr id="38" name="Rectangle 37">
            <a:hlinkClick r:id="rId5" action="ppaction://hlinksldjump"/>
            <a:extLst>
              <a:ext uri="{FF2B5EF4-FFF2-40B4-BE49-F238E27FC236}">
                <a16:creationId xmlns:a16="http://schemas.microsoft.com/office/drawing/2014/main" id="{F4AEBC14-4506-48C7-E45A-C68B9C454D6D}"/>
              </a:ext>
            </a:extLst>
          </p:cNvPr>
          <p:cNvSpPr/>
          <p:nvPr/>
        </p:nvSpPr>
        <p:spPr>
          <a:xfrm>
            <a:off x="2648707" y="2615914"/>
            <a:ext cx="2183413" cy="2212495"/>
          </a:xfrm>
          <a:prstGeom prst="rect">
            <a:avLst/>
          </a:prstGeom>
          <a:solidFill>
            <a:srgbClr val="1B1464">
              <a:alpha val="52000"/>
            </a:srgbClr>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5D495DD-0D19-A9CA-BFBB-11F11F29485C}"/>
              </a:ext>
            </a:extLst>
          </p:cNvPr>
          <p:cNvSpPr/>
          <p:nvPr/>
        </p:nvSpPr>
        <p:spPr>
          <a:xfrm>
            <a:off x="2608668" y="2260263"/>
            <a:ext cx="226349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Asian Audiences</a:t>
            </a:r>
          </a:p>
        </p:txBody>
      </p:sp>
      <p:sp>
        <p:nvSpPr>
          <p:cNvPr id="55" name="Rectangle 54">
            <a:hlinkClick r:id="rId7" action="ppaction://hlinksldjump"/>
            <a:extLst>
              <a:ext uri="{FF2B5EF4-FFF2-40B4-BE49-F238E27FC236}">
                <a16:creationId xmlns:a16="http://schemas.microsoft.com/office/drawing/2014/main" id="{9B432B8B-693E-A4CD-07EA-89B52A72B412}"/>
              </a:ext>
            </a:extLst>
          </p:cNvPr>
          <p:cNvSpPr/>
          <p:nvPr/>
        </p:nvSpPr>
        <p:spPr>
          <a:xfrm>
            <a:off x="9788470" y="2207117"/>
            <a:ext cx="2183413" cy="414069"/>
          </a:xfrm>
          <a:prstGeom prst="rect">
            <a:avLst/>
          </a:prstGeom>
          <a:solidFill>
            <a:schemeClr val="bg1"/>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59" descr="A picture containing person, yellow&#10;&#10;Description automatically generated">
            <a:extLst>
              <a:ext uri="{FF2B5EF4-FFF2-40B4-BE49-F238E27FC236}">
                <a16:creationId xmlns:a16="http://schemas.microsoft.com/office/drawing/2014/main" id="{DC099896-8CF4-6A6A-A730-125F40B9B3A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9788470" y="2615914"/>
            <a:ext cx="2183412" cy="2212495"/>
          </a:xfrm>
          <a:prstGeom prst="rect">
            <a:avLst/>
          </a:prstGeom>
        </p:spPr>
      </p:pic>
      <p:sp>
        <p:nvSpPr>
          <p:cNvPr id="50" name="Rectangle 49">
            <a:hlinkClick r:id="rId7" action="ppaction://hlinksldjump"/>
            <a:extLst>
              <a:ext uri="{FF2B5EF4-FFF2-40B4-BE49-F238E27FC236}">
                <a16:creationId xmlns:a16="http://schemas.microsoft.com/office/drawing/2014/main" id="{5A98E77D-28C3-7EB1-F922-A60A62B09E9E}"/>
              </a:ext>
            </a:extLst>
          </p:cNvPr>
          <p:cNvSpPr/>
          <p:nvPr/>
        </p:nvSpPr>
        <p:spPr>
          <a:xfrm>
            <a:off x="9788470" y="2615914"/>
            <a:ext cx="2183413" cy="2218989"/>
          </a:xfrm>
          <a:prstGeom prst="rect">
            <a:avLst/>
          </a:prstGeom>
          <a:solidFill>
            <a:srgbClr val="1B1464">
              <a:alpha val="52000"/>
            </a:srgbClr>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5E895DAB-925F-96DD-3DA4-33367603C247}"/>
              </a:ext>
            </a:extLst>
          </p:cNvPr>
          <p:cNvSpPr/>
          <p:nvPr/>
        </p:nvSpPr>
        <p:spPr>
          <a:xfrm>
            <a:off x="9808485" y="2260263"/>
            <a:ext cx="214338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LGBTQ+ Audiences</a:t>
            </a:r>
          </a:p>
        </p:txBody>
      </p:sp>
      <p:sp>
        <p:nvSpPr>
          <p:cNvPr id="57" name="Rectangle 56">
            <a:hlinkClick r:id="rId9" action="ppaction://hlinksldjump"/>
            <a:extLst>
              <a:ext uri="{FF2B5EF4-FFF2-40B4-BE49-F238E27FC236}">
                <a16:creationId xmlns:a16="http://schemas.microsoft.com/office/drawing/2014/main" id="{2BD64226-6896-BAD4-6990-03CEBC59685C}"/>
              </a:ext>
            </a:extLst>
          </p:cNvPr>
          <p:cNvSpPr/>
          <p:nvPr/>
        </p:nvSpPr>
        <p:spPr>
          <a:xfrm>
            <a:off x="5084372" y="2209111"/>
            <a:ext cx="2183413" cy="410080"/>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descr="Two people sitting on a couch&#10;&#10;Description automatically generated with medium confidence">
            <a:extLst>
              <a:ext uri="{FF2B5EF4-FFF2-40B4-BE49-F238E27FC236}">
                <a16:creationId xmlns:a16="http://schemas.microsoft.com/office/drawing/2014/main" id="{FEED8915-A837-A2FF-DB7E-0757659BEC1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084372" y="2615914"/>
            <a:ext cx="2183413" cy="2212495"/>
          </a:xfrm>
          <a:prstGeom prst="rect">
            <a:avLst/>
          </a:prstGeom>
        </p:spPr>
      </p:pic>
      <p:sp>
        <p:nvSpPr>
          <p:cNvPr id="43" name="Rectangle 42">
            <a:hlinkClick r:id="rId9" action="ppaction://hlinksldjump"/>
            <a:extLst>
              <a:ext uri="{FF2B5EF4-FFF2-40B4-BE49-F238E27FC236}">
                <a16:creationId xmlns:a16="http://schemas.microsoft.com/office/drawing/2014/main" id="{628C3159-9813-ADBF-1CB5-667B8454B843}"/>
              </a:ext>
            </a:extLst>
          </p:cNvPr>
          <p:cNvSpPr/>
          <p:nvPr/>
        </p:nvSpPr>
        <p:spPr>
          <a:xfrm>
            <a:off x="5084372" y="2615914"/>
            <a:ext cx="2183413" cy="2236101"/>
          </a:xfrm>
          <a:prstGeom prst="rect">
            <a:avLst/>
          </a:prstGeom>
          <a:solidFill>
            <a:srgbClr val="1B1464">
              <a:alpha val="52000"/>
            </a:srgbClr>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A6112AE-1610-FA28-25A4-5F00FCB33A44}"/>
              </a:ext>
            </a:extLst>
          </p:cNvPr>
          <p:cNvSpPr/>
          <p:nvPr/>
        </p:nvSpPr>
        <p:spPr>
          <a:xfrm>
            <a:off x="4997218" y="2260263"/>
            <a:ext cx="235772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Hispanic Audiences</a:t>
            </a:r>
          </a:p>
        </p:txBody>
      </p:sp>
      <p:sp>
        <p:nvSpPr>
          <p:cNvPr id="54" name="Rectangle 53">
            <a:extLst>
              <a:ext uri="{FF2B5EF4-FFF2-40B4-BE49-F238E27FC236}">
                <a16:creationId xmlns:a16="http://schemas.microsoft.com/office/drawing/2014/main" id="{3D14A20C-F49F-64C2-D7CC-0E8FCE255B2B}"/>
              </a:ext>
            </a:extLst>
          </p:cNvPr>
          <p:cNvSpPr/>
          <p:nvPr/>
        </p:nvSpPr>
        <p:spPr>
          <a:xfrm>
            <a:off x="7479997" y="2207117"/>
            <a:ext cx="2183413" cy="414069"/>
          </a:xfrm>
          <a:prstGeom prst="rect">
            <a:avLst/>
          </a:prstGeom>
          <a:solidFill>
            <a:schemeClr val="bg1"/>
          </a:solidFill>
          <a:ln>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 name="Picture 58" descr="A picture containing person, outdoor, cellphone, phone&#10;&#10;Description automatically generated">
            <a:extLst>
              <a:ext uri="{FF2B5EF4-FFF2-40B4-BE49-F238E27FC236}">
                <a16:creationId xmlns:a16="http://schemas.microsoft.com/office/drawing/2014/main" id="{CC9BF8F9-5EF9-2FB9-A9B8-44680C0720D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85940" y="2615914"/>
            <a:ext cx="2171526" cy="2213397"/>
          </a:xfrm>
          <a:prstGeom prst="rect">
            <a:avLst/>
          </a:prstGeom>
        </p:spPr>
      </p:pic>
      <p:sp>
        <p:nvSpPr>
          <p:cNvPr id="47" name="Rectangle 46">
            <a:hlinkClick r:id="rId12" action="ppaction://hlinksldjump"/>
            <a:extLst>
              <a:ext uri="{FF2B5EF4-FFF2-40B4-BE49-F238E27FC236}">
                <a16:creationId xmlns:a16="http://schemas.microsoft.com/office/drawing/2014/main" id="{598987DE-C855-8DEB-BBCE-17E77437CBFD}"/>
              </a:ext>
            </a:extLst>
          </p:cNvPr>
          <p:cNvSpPr/>
          <p:nvPr/>
        </p:nvSpPr>
        <p:spPr>
          <a:xfrm>
            <a:off x="7567774" y="2152541"/>
            <a:ext cx="2017339" cy="523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Indigenous American Audiences</a:t>
            </a:r>
          </a:p>
        </p:txBody>
      </p:sp>
      <p:sp>
        <p:nvSpPr>
          <p:cNvPr id="46" name="Rectangle 45">
            <a:hlinkClick r:id="rId12" action="ppaction://hlinksldjump"/>
            <a:extLst>
              <a:ext uri="{FF2B5EF4-FFF2-40B4-BE49-F238E27FC236}">
                <a16:creationId xmlns:a16="http://schemas.microsoft.com/office/drawing/2014/main" id="{086CBA74-CBFE-3F85-E05B-0999F6555703}"/>
              </a:ext>
            </a:extLst>
          </p:cNvPr>
          <p:cNvSpPr/>
          <p:nvPr/>
        </p:nvSpPr>
        <p:spPr>
          <a:xfrm>
            <a:off x="7479997" y="2615914"/>
            <a:ext cx="2183413" cy="2236101"/>
          </a:xfrm>
          <a:prstGeom prst="rect">
            <a:avLst/>
          </a:prstGeom>
          <a:solidFill>
            <a:srgbClr val="1B1464">
              <a:alpha val="52000"/>
            </a:srgbClr>
          </a:solidFill>
          <a:ln>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325F259A-76FE-03C6-BD47-136F74D34B5A}"/>
              </a:ext>
            </a:extLst>
          </p:cNvPr>
          <p:cNvSpPr txBox="1"/>
          <p:nvPr/>
        </p:nvSpPr>
        <p:spPr>
          <a:xfrm>
            <a:off x="2704442" y="5186190"/>
            <a:ext cx="6783117" cy="307777"/>
          </a:xfrm>
          <a:prstGeom prst="rect">
            <a:avLst/>
          </a:prstGeom>
          <a:noFill/>
        </p:spPr>
        <p:txBody>
          <a:bodyPr wrap="square" rtlCol="0">
            <a:spAutoFit/>
          </a:bodyPr>
          <a:lstStyle/>
          <a:p>
            <a:pPr algn="ctr"/>
            <a:r>
              <a:rPr lang="en-US" sz="1400" i="1" u="sng">
                <a:solidFill>
                  <a:srgbClr val="1B1464"/>
                </a:solidFill>
                <a:latin typeface="Helvetica" panose="020B0403020202020204" pitchFamily="34" charset="0"/>
              </a:rPr>
              <a:t>Click through each box to be brought to the appropriate section</a:t>
            </a:r>
          </a:p>
        </p:txBody>
      </p:sp>
      <p:pic>
        <p:nvPicPr>
          <p:cNvPr id="28" name="Picture 27">
            <a:extLst>
              <a:ext uri="{FF2B5EF4-FFF2-40B4-BE49-F238E27FC236}">
                <a16:creationId xmlns:a16="http://schemas.microsoft.com/office/drawing/2014/main" id="{70B293ED-0795-19C7-4C47-414C45193EF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9" name="Slide Number Placeholder 5">
            <a:extLst>
              <a:ext uri="{FF2B5EF4-FFF2-40B4-BE49-F238E27FC236}">
                <a16:creationId xmlns:a16="http://schemas.microsoft.com/office/drawing/2014/main" id="{160738AD-4746-6700-14AB-BA713FAD97C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7FB09B17-BF6A-40F2-5202-B06740811A2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73018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crowd&#10;&#10;Description automatically generated">
            <a:extLst>
              <a:ext uri="{FF2B5EF4-FFF2-40B4-BE49-F238E27FC236}">
                <a16:creationId xmlns:a16="http://schemas.microsoft.com/office/drawing/2014/main" id="{1E3EA168-44E0-5533-DC7A-F1823E7504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Isosceles Triangle 6">
            <a:extLst>
              <a:ext uri="{FF2B5EF4-FFF2-40B4-BE49-F238E27FC236}">
                <a16:creationId xmlns:a16="http://schemas.microsoft.com/office/drawing/2014/main" id="{466911A6-954F-517C-7F1E-5366A83A3B10}"/>
              </a:ext>
            </a:extLst>
          </p:cNvPr>
          <p:cNvSpPr/>
          <p:nvPr/>
        </p:nvSpPr>
        <p:spPr>
          <a:xfrm rot="5400000">
            <a:off x="1974313" y="-1974315"/>
            <a:ext cx="6858000" cy="10806629"/>
          </a:xfrm>
          <a:prstGeom prst="triangle">
            <a:avLst>
              <a:gd name="adj" fmla="val 100000"/>
            </a:avLst>
          </a:prstGeom>
          <a:solidFill>
            <a:srgbClr val="1B146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3ED8F18-80E6-D449-A031-541661F2A42F}"/>
              </a:ext>
            </a:extLst>
          </p:cNvPr>
          <p:cNvSpPr txBox="1"/>
          <p:nvPr/>
        </p:nvSpPr>
        <p:spPr>
          <a:xfrm>
            <a:off x="140389" y="4553464"/>
            <a:ext cx="6063641"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chemeClr val="bg1"/>
                </a:solidFill>
                <a:effectLst/>
                <a:uLnTx/>
                <a:uFillTx/>
                <a:latin typeface="Helvetica"/>
                <a:ea typeface="+mn-ea"/>
                <a:cs typeface="Helvetica"/>
              </a:rPr>
              <a:t>What does ‘representation’ </a:t>
            </a:r>
            <a:br>
              <a:rPr kumimoji="0" lang="en-US" sz="3400" b="1" i="0" u="none" strike="noStrike" kern="1200" cap="none" spc="0" normalizeH="0" baseline="0" noProof="0">
                <a:ln>
                  <a:noFill/>
                </a:ln>
                <a:solidFill>
                  <a:schemeClr val="bg1"/>
                </a:solidFill>
                <a:effectLst/>
                <a:uLnTx/>
                <a:uFillTx/>
                <a:latin typeface="Helvetica"/>
                <a:ea typeface="+mn-ea"/>
                <a:cs typeface="Helvetica"/>
              </a:rPr>
            </a:br>
            <a:r>
              <a:rPr kumimoji="0" lang="en-US" sz="3400" b="1" i="0" u="none" strike="noStrike" kern="1200" cap="none" spc="0" normalizeH="0" baseline="0" noProof="0">
                <a:ln>
                  <a:noFill/>
                </a:ln>
                <a:solidFill>
                  <a:schemeClr val="bg1"/>
                </a:solidFill>
                <a:effectLst/>
                <a:uLnTx/>
                <a:uFillTx/>
                <a:latin typeface="Helvetica"/>
                <a:ea typeface="+mn-ea"/>
                <a:cs typeface="Helvetica"/>
              </a:rPr>
              <a:t>mean to </a:t>
            </a:r>
            <a:r>
              <a:rPr kumimoji="0" lang="en-US" sz="3400" b="1" i="0" u="none" strike="noStrike" kern="1200" cap="none" spc="0" normalizeH="0" baseline="0" noProof="0">
                <a:ln>
                  <a:noFill/>
                </a:ln>
                <a:solidFill>
                  <a:srgbClr val="A343FF"/>
                </a:solidFill>
                <a:effectLst/>
                <a:uLnTx/>
                <a:uFillTx/>
                <a:latin typeface="Helvetica"/>
                <a:ea typeface="+mn-ea"/>
                <a:cs typeface="Helvetica"/>
              </a:rPr>
              <a:t>Black </a:t>
            </a:r>
            <a:r>
              <a:rPr kumimoji="0" lang="en-US" sz="3400" b="1" i="0" u="none" strike="noStrike" kern="1200" cap="none" spc="0" normalizeH="0" baseline="0" noProof="0">
                <a:ln>
                  <a:noFill/>
                </a:ln>
                <a:solidFill>
                  <a:schemeClr val="bg1"/>
                </a:solidFill>
                <a:effectLst/>
                <a:uLnTx/>
                <a:uFillTx/>
                <a:latin typeface="Helvetica"/>
                <a:ea typeface="+mn-ea"/>
                <a:cs typeface="Helvetica"/>
              </a:rPr>
              <a:t>audiences?</a:t>
            </a:r>
          </a:p>
        </p:txBody>
      </p:sp>
    </p:spTree>
    <p:extLst>
      <p:ext uri="{BB962C8B-B14F-4D97-AF65-F5344CB8AC3E}">
        <p14:creationId xmlns:p14="http://schemas.microsoft.com/office/powerpoint/2010/main" val="113323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603E89B-6C46-48A9-98FC-BA0518981E21}"/>
              </a:ext>
            </a:extLst>
          </p:cNvPr>
          <p:cNvSpPr/>
          <p:nvPr/>
        </p:nvSpPr>
        <p:spPr>
          <a:xfrm>
            <a:off x="4880060" y="1765230"/>
            <a:ext cx="7311507"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114B43-5ED0-40D3-8270-C66AD9B7205B}"/>
              </a:ext>
            </a:extLst>
          </p:cNvPr>
          <p:cNvSpPr/>
          <p:nvPr/>
        </p:nvSpPr>
        <p:spPr>
          <a:xfrm>
            <a:off x="293389" y="394629"/>
            <a:ext cx="115400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Black audiences desire more accurate representation on-screen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 order to feel a deeper connection with the stories they are watching</a:t>
            </a:r>
          </a:p>
        </p:txBody>
      </p:sp>
      <p:sp>
        <p:nvSpPr>
          <p:cNvPr id="20" name="TextBox 19">
            <a:extLst>
              <a:ext uri="{FF2B5EF4-FFF2-40B4-BE49-F238E27FC236}">
                <a16:creationId xmlns:a16="http://schemas.microsoft.com/office/drawing/2014/main" id="{436277B9-4D07-4E27-85B1-B243639E01A8}"/>
              </a:ext>
            </a:extLst>
          </p:cNvPr>
          <p:cNvSpPr txBox="1"/>
          <p:nvPr/>
        </p:nvSpPr>
        <p:spPr>
          <a:xfrm>
            <a:off x="516372" y="6169355"/>
            <a:ext cx="11601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Morning Consult, Media Representation, September 2021. *Survey respondents that selected ‘it is important to you that television shows and movies accurately represent your (racial, ethnic, religious, etc.) identities. Why? (‘very / somewhat important’). For more information, download: </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hlinkClick r:id="rId2"/>
              </a:rPr>
              <a:t>How does on-screen representation deepen engagement with Black consumers and drive business impact for brands?</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21CD6564-EAF7-4854-A328-13F35CA51593}"/>
              </a:ext>
            </a:extLst>
          </p:cNvPr>
          <p:cNvSpPr txBox="1"/>
          <p:nvPr/>
        </p:nvSpPr>
        <p:spPr>
          <a:xfrm>
            <a:off x="4952569" y="1859320"/>
            <a:ext cx="7239432" cy="684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Reasons why ‘it is important to you that television shows and movies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accurately represent your (racial, ethnic, religious, etc.) identities’*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Responses related to ‘feeling connected’, among </a:t>
            </a:r>
            <a:r>
              <a:rPr kumimoji="0" lang="en-US" sz="105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Black</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respondents</a:t>
            </a:r>
          </a:p>
        </p:txBody>
      </p:sp>
      <p:sp>
        <p:nvSpPr>
          <p:cNvPr id="6" name="Speech Bubble: Rectangle with Corners Rounded 5">
            <a:extLst>
              <a:ext uri="{FF2B5EF4-FFF2-40B4-BE49-F238E27FC236}">
                <a16:creationId xmlns:a16="http://schemas.microsoft.com/office/drawing/2014/main" id="{965822F3-A4A9-4136-B039-82CA6BD1CB7F}"/>
              </a:ext>
            </a:extLst>
          </p:cNvPr>
          <p:cNvSpPr/>
          <p:nvPr/>
        </p:nvSpPr>
        <p:spPr>
          <a:xfrm>
            <a:off x="5209926" y="2721387"/>
            <a:ext cx="3744814" cy="1454536"/>
          </a:xfrm>
          <a:prstGeom prst="wedgeRoundRectCallout">
            <a:avLst>
              <a:gd name="adj1" fmla="val -37202"/>
              <a:gd name="adj2" fmla="val 59687"/>
              <a:gd name="adj3" fmla="val 16667"/>
            </a:avLst>
          </a:prstGeom>
          <a:solidFill>
            <a:schemeClr val="bg1"/>
          </a:solidFill>
          <a:ln w="19050">
            <a:solidFill>
              <a:srgbClr val="A34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“If I don’t see people like me on shows and movies, then I won’t watch the programs. </a:t>
            </a:r>
            <a:b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want to feel like people like me are </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included in TV shows and movies</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22" name="Speech Bubble: Rectangle with Corners Rounded 21">
            <a:extLst>
              <a:ext uri="{FF2B5EF4-FFF2-40B4-BE49-F238E27FC236}">
                <a16:creationId xmlns:a16="http://schemas.microsoft.com/office/drawing/2014/main" id="{96BD72E4-4BB5-47D3-AC30-894FFE1522F2}"/>
              </a:ext>
            </a:extLst>
          </p:cNvPr>
          <p:cNvSpPr/>
          <p:nvPr/>
        </p:nvSpPr>
        <p:spPr>
          <a:xfrm>
            <a:off x="9075542" y="2833856"/>
            <a:ext cx="2995223" cy="1147960"/>
          </a:xfrm>
          <a:prstGeom prst="wedgeRoundRectCallout">
            <a:avLst>
              <a:gd name="adj1" fmla="val 38141"/>
              <a:gd name="adj2" fmla="val 60039"/>
              <a:gd name="adj3" fmla="val 16667"/>
            </a:avLst>
          </a:prstGeom>
          <a:solidFill>
            <a:schemeClr val="bg1"/>
          </a:solidFill>
          <a:ln w="19050">
            <a:solidFill>
              <a:srgbClr val="A34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I want to feel included</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b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want to feel like the message </a:t>
            </a:r>
            <a:b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is for people like me.”</a:t>
            </a:r>
          </a:p>
        </p:txBody>
      </p:sp>
      <p:sp>
        <p:nvSpPr>
          <p:cNvPr id="23" name="Speech Bubble: Rectangle with Corners Rounded 22">
            <a:extLst>
              <a:ext uri="{FF2B5EF4-FFF2-40B4-BE49-F238E27FC236}">
                <a16:creationId xmlns:a16="http://schemas.microsoft.com/office/drawing/2014/main" id="{95699C77-D092-47DE-A54B-F727815F63C3}"/>
              </a:ext>
            </a:extLst>
          </p:cNvPr>
          <p:cNvSpPr/>
          <p:nvPr/>
        </p:nvSpPr>
        <p:spPr>
          <a:xfrm>
            <a:off x="5381885" y="4563336"/>
            <a:ext cx="3405157" cy="963612"/>
          </a:xfrm>
          <a:prstGeom prst="wedgeRoundRectCallout">
            <a:avLst>
              <a:gd name="adj1" fmla="val -37202"/>
              <a:gd name="adj2" fmla="val 59687"/>
              <a:gd name="adj3" fmla="val 16667"/>
            </a:avLst>
          </a:prstGeom>
          <a:solidFill>
            <a:schemeClr val="bg1"/>
          </a:solidFill>
          <a:ln w="19050">
            <a:solidFill>
              <a:srgbClr val="A34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like watching movies and shows where I can at least </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relate to the characters</a:t>
            </a: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sp>
        <p:nvSpPr>
          <p:cNvPr id="24" name="Speech Bubble: Rectangle with Corners Rounded 23">
            <a:extLst>
              <a:ext uri="{FF2B5EF4-FFF2-40B4-BE49-F238E27FC236}">
                <a16:creationId xmlns:a16="http://schemas.microsoft.com/office/drawing/2014/main" id="{3A361D38-330D-491E-B733-8CA45EB5F2FA}"/>
              </a:ext>
            </a:extLst>
          </p:cNvPr>
          <p:cNvSpPr/>
          <p:nvPr/>
        </p:nvSpPr>
        <p:spPr>
          <a:xfrm>
            <a:off x="9016777" y="4426159"/>
            <a:ext cx="2995223" cy="1147960"/>
          </a:xfrm>
          <a:prstGeom prst="wedgeRoundRectCallout">
            <a:avLst>
              <a:gd name="adj1" fmla="val 38141"/>
              <a:gd name="adj2" fmla="val 60039"/>
              <a:gd name="adj3" fmla="val 16667"/>
            </a:avLst>
          </a:prstGeom>
          <a:solidFill>
            <a:schemeClr val="bg1"/>
          </a:solidFill>
          <a:ln w="19050">
            <a:solidFill>
              <a:srgbClr val="A34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a:t>
            </a:r>
            <a:r>
              <a:rPr kumimoji="0" lang="en-US" sz="1400" b="0" i="0" u="none" strike="noStrike" kern="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I feel </a:t>
            </a:r>
            <a:r>
              <a:rPr kumimoji="0" lang="en-US" sz="1400" b="1" i="0" u="none" strike="noStrike" kern="0" cap="none" spc="0" normalizeH="0" baseline="0" noProof="0">
                <a:ln>
                  <a:noFill/>
                </a:ln>
                <a:solidFill>
                  <a:srgbClr val="A343FF"/>
                </a:solidFill>
                <a:effectLst/>
                <a:uLnTx/>
                <a:uFillTx/>
                <a:latin typeface="Helvetica" panose="020B0604020202020204" pitchFamily="34" charset="0"/>
                <a:ea typeface="Open Sans" panose="020B0606030504020204" pitchFamily="34" charset="0"/>
                <a:cs typeface="Helvetica" panose="020B0604020202020204" pitchFamily="34" charset="0"/>
              </a:rPr>
              <a:t>connected</a:t>
            </a:r>
            <a:r>
              <a:rPr kumimoji="0" lang="en-US" sz="1400" b="0" i="0" u="none" strike="noStrike" kern="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to it and [it] </a:t>
            </a:r>
            <a:r>
              <a:rPr kumimoji="0" lang="en-US" sz="1400" b="1" i="0" u="none" strike="noStrike" kern="0" cap="none" spc="0" normalizeH="0" baseline="0" noProof="0">
                <a:ln>
                  <a:noFill/>
                </a:ln>
                <a:solidFill>
                  <a:srgbClr val="A343FF"/>
                </a:solidFill>
                <a:effectLst/>
                <a:uLnTx/>
                <a:uFillTx/>
                <a:latin typeface="Helvetica" panose="020B0604020202020204" pitchFamily="34" charset="0"/>
                <a:ea typeface="Open Sans" panose="020B0606030504020204" pitchFamily="34" charset="0"/>
                <a:cs typeface="Helvetica" panose="020B0604020202020204" pitchFamily="34" charset="0"/>
              </a:rPr>
              <a:t>piques my interest</a:t>
            </a:r>
            <a:r>
              <a:rPr kumimoji="0" lang="en-US" sz="1400" b="0" i="0" u="none" strike="noStrike" kern="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8" name="Picture 7" descr="Two people sitting on a couch&#10;&#10;Description automatically generated with low confidence">
            <a:extLst>
              <a:ext uri="{FF2B5EF4-FFF2-40B4-BE49-F238E27FC236}">
                <a16:creationId xmlns:a16="http://schemas.microsoft.com/office/drawing/2014/main" id="{D6172E5C-A0D2-4A53-82B2-C441FFDAD0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0"/>
          <a:stretch/>
        </p:blipFill>
        <p:spPr>
          <a:xfrm>
            <a:off x="-1" y="1765230"/>
            <a:ext cx="4947633" cy="4059824"/>
          </a:xfrm>
          <a:prstGeom prst="rect">
            <a:avLst/>
          </a:prstGeom>
        </p:spPr>
      </p:pic>
      <p:pic>
        <p:nvPicPr>
          <p:cNvPr id="14" name="Picture 13">
            <a:extLst>
              <a:ext uri="{FF2B5EF4-FFF2-40B4-BE49-F238E27FC236}">
                <a16:creationId xmlns:a16="http://schemas.microsoft.com/office/drawing/2014/main" id="{CBDD043E-B0BE-8B59-47E4-28B3A87F7B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6" name="Slide Number Placeholder 5">
            <a:extLst>
              <a:ext uri="{FF2B5EF4-FFF2-40B4-BE49-F238E27FC236}">
                <a16:creationId xmlns:a16="http://schemas.microsoft.com/office/drawing/2014/main" id="{1D038B85-D656-A09F-478C-AFA54309216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1EC139F8-B3C7-A021-3C76-ED28D0247F8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81043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7ED7BC-2B64-4A70-A33B-8F9986F414C2}"/>
              </a:ext>
            </a:extLst>
          </p:cNvPr>
          <p:cNvSpPr/>
          <p:nvPr/>
        </p:nvSpPr>
        <p:spPr>
          <a:xfrm>
            <a:off x="-9832" y="-9831"/>
            <a:ext cx="5490207" cy="6874038"/>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highlight>
                <a:srgbClr val="ED3C8D"/>
              </a:highlight>
              <a:uLnTx/>
              <a:uFillTx/>
              <a:latin typeface="Helvetica" panose="020B0604020202020204" pitchFamily="2" charset="0"/>
              <a:ea typeface="+mn-ea"/>
              <a:cs typeface="+mn-cs"/>
            </a:endParaRPr>
          </a:p>
        </p:txBody>
      </p:sp>
      <p:sp>
        <p:nvSpPr>
          <p:cNvPr id="13" name="TextBox 12">
            <a:extLst>
              <a:ext uri="{FF2B5EF4-FFF2-40B4-BE49-F238E27FC236}">
                <a16:creationId xmlns:a16="http://schemas.microsoft.com/office/drawing/2014/main" id="{5F2AF242-F1BE-47D3-ACB3-64DEF50F0A80}"/>
              </a:ext>
            </a:extLst>
          </p:cNvPr>
          <p:cNvSpPr txBox="1"/>
          <p:nvPr/>
        </p:nvSpPr>
        <p:spPr>
          <a:xfrm>
            <a:off x="252789" y="2708803"/>
            <a:ext cx="4980822" cy="1815882"/>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anose="020B0604020202020204" pitchFamily="2" charset="0"/>
                <a:ea typeface="Calibri" panose="020F0502020204030204" pitchFamily="34" charset="0"/>
                <a:cs typeface="+mn-cs"/>
              </a:rPr>
              <a:t>of Black adults believe that their cultural &amp; ethnic heritage is an important part of who they are</a:t>
            </a:r>
          </a:p>
        </p:txBody>
      </p:sp>
      <p:sp>
        <p:nvSpPr>
          <p:cNvPr id="14" name="TextBox 13">
            <a:extLst>
              <a:ext uri="{FF2B5EF4-FFF2-40B4-BE49-F238E27FC236}">
                <a16:creationId xmlns:a16="http://schemas.microsoft.com/office/drawing/2014/main" id="{ABD7C610-04ED-4C00-957A-CE02DACF0454}"/>
              </a:ext>
            </a:extLst>
          </p:cNvPr>
          <p:cNvSpPr txBox="1"/>
          <p:nvPr/>
        </p:nvSpPr>
        <p:spPr>
          <a:xfrm>
            <a:off x="1620344" y="1411750"/>
            <a:ext cx="2225376" cy="1200329"/>
          </a:xfrm>
          <a:prstGeom prst="rect">
            <a:avLst/>
          </a:prstGeom>
          <a:noFill/>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A343FF"/>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83%</a:t>
            </a:r>
            <a:r>
              <a:rPr kumimoji="0" lang="en-US" sz="6600" b="0" i="0" u="none"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 </a:t>
            </a:r>
          </a:p>
        </p:txBody>
      </p:sp>
      <p:sp>
        <p:nvSpPr>
          <p:cNvPr id="10" name="TextBox 9">
            <a:extLst>
              <a:ext uri="{FF2B5EF4-FFF2-40B4-BE49-F238E27FC236}">
                <a16:creationId xmlns:a16="http://schemas.microsoft.com/office/drawing/2014/main" id="{49CDD361-5444-492D-8292-535A7F746D6E}"/>
              </a:ext>
            </a:extLst>
          </p:cNvPr>
          <p:cNvSpPr txBox="1"/>
          <p:nvPr/>
        </p:nvSpPr>
        <p:spPr>
          <a:xfrm>
            <a:off x="-9832" y="5698094"/>
            <a:ext cx="5637986" cy="784830"/>
          </a:xfrm>
          <a:prstGeom prst="rect">
            <a:avLst/>
          </a:prstGeom>
          <a:noFill/>
        </p:spPr>
        <p:txBody>
          <a:bodyPr wrap="square" rtlCol="0">
            <a:spAutoFit/>
          </a:bodyPr>
          <a:lstStyle/>
          <a:p>
            <a:pPr>
              <a:defRPr/>
            </a:pPr>
            <a:r>
              <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Source: VAB analysis of MRI-Simmons USA Study, Fall 2021; Black P18+. ‘My cultural / ethnic heritage is an important part of who I am (any agree)’. </a:t>
            </a: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P18+ respondents that agree with this statement: Asian - 82%, Hispan</a:t>
            </a:r>
            <a:r>
              <a:rPr kumimoji="0" lang="en-US" sz="9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ic – 78%, American Indian or Alaska Native - 75%, NH White – 52%. </a:t>
            </a:r>
            <a:br>
              <a:rPr kumimoji="0" lang="en-US" sz="9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br>
            <a:r>
              <a:rPr kumimoji="0" lang="en-US" sz="9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For more information, download: </a:t>
            </a:r>
            <a:r>
              <a:rPr kumimoji="0" lang="en-US" sz="9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How does on-screen representation deepen engagement with Black consumers and drive business impact for brands?</a:t>
            </a:r>
            <a:endParaRPr lang="en-US" sz="900">
              <a:solidFill>
                <a:srgbClr val="00BFF2"/>
              </a:solidFill>
            </a:endParaRPr>
          </a:p>
        </p:txBody>
      </p:sp>
      <p:sp>
        <p:nvSpPr>
          <p:cNvPr id="12" name="Speech Bubble: Rectangle 11">
            <a:extLst>
              <a:ext uri="{FF2B5EF4-FFF2-40B4-BE49-F238E27FC236}">
                <a16:creationId xmlns:a16="http://schemas.microsoft.com/office/drawing/2014/main" id="{95FAE051-1185-4039-AA15-825BC48F2ADA}"/>
              </a:ext>
            </a:extLst>
          </p:cNvPr>
          <p:cNvSpPr/>
          <p:nvPr/>
        </p:nvSpPr>
        <p:spPr>
          <a:xfrm>
            <a:off x="5637986" y="2093467"/>
            <a:ext cx="6337232" cy="2584473"/>
          </a:xfrm>
          <a:prstGeom prst="wedgeRectCallout">
            <a:avLst>
              <a:gd name="adj1" fmla="val -9429"/>
              <a:gd name="adj2" fmla="val 59538"/>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42C5A46-882E-40DA-86F5-FFD92C2A066B}"/>
              </a:ext>
            </a:extLst>
          </p:cNvPr>
          <p:cNvSpPr txBox="1"/>
          <p:nvPr/>
        </p:nvSpPr>
        <p:spPr>
          <a:xfrm>
            <a:off x="5637986" y="1533729"/>
            <a:ext cx="6301225" cy="32624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“Across streaming, cable and broadcast platforms, viewership among adults age[s] 18 to 49 peaked in many cases when a show had a majority-minority cast.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People basically want to see the TV shows that look like America, </a:t>
            </a:r>
            <a:r>
              <a:rPr kumimoji="0" lang="en-US" sz="24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that have characters they can relate to and have experiences that resonate with them</a:t>
            </a: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18" name="Rectangle 17">
            <a:extLst>
              <a:ext uri="{FF2B5EF4-FFF2-40B4-BE49-F238E27FC236}">
                <a16:creationId xmlns:a16="http://schemas.microsoft.com/office/drawing/2014/main" id="{2F8F45D8-09D3-4A1C-ADD9-1A503F276B04}"/>
              </a:ext>
            </a:extLst>
          </p:cNvPr>
          <p:cNvSpPr/>
          <p:nvPr/>
        </p:nvSpPr>
        <p:spPr>
          <a:xfrm>
            <a:off x="6199045" y="5237678"/>
            <a:ext cx="404604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Darnell Hunt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Dean of the Social Sciences at UCLA</a:t>
            </a:r>
            <a:endParaRPr kumimoji="0" lang="en-US" sz="1050" b="0"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 name="Speech Bubble: Rectangle with Corners Rounded 2">
            <a:extLst>
              <a:ext uri="{FF2B5EF4-FFF2-40B4-BE49-F238E27FC236}">
                <a16:creationId xmlns:a16="http://schemas.microsoft.com/office/drawing/2014/main" id="{68CCFD4B-97ED-4300-B91B-E66A8126DF51}"/>
              </a:ext>
            </a:extLst>
          </p:cNvPr>
          <p:cNvSpPr/>
          <p:nvPr/>
        </p:nvSpPr>
        <p:spPr>
          <a:xfrm>
            <a:off x="5637986" y="1411750"/>
            <a:ext cx="6301225" cy="3449045"/>
          </a:xfrm>
          <a:prstGeom prst="wedgeRoundRectCallout">
            <a:avLst>
              <a:gd name="adj1" fmla="val -9318"/>
              <a:gd name="adj2" fmla="val 58095"/>
              <a:gd name="adj3" fmla="val 16667"/>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57D90DC-DDFA-45DC-8781-5D55EA449DCD}"/>
              </a:ext>
            </a:extLst>
          </p:cNvPr>
          <p:cNvSpPr txBox="1"/>
          <p:nvPr/>
        </p:nvSpPr>
        <p:spPr>
          <a:xfrm>
            <a:off x="252789" y="4558150"/>
            <a:ext cx="48263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Represents the highest percentage among ethnicity groups*</a:t>
            </a:r>
            <a:endParaRPr kumimoji="0" lang="fr-FR" sz="1200" b="0" i="1"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19" name="Picture 18">
            <a:extLst>
              <a:ext uri="{FF2B5EF4-FFF2-40B4-BE49-F238E27FC236}">
                <a16:creationId xmlns:a16="http://schemas.microsoft.com/office/drawing/2014/main" id="{F0A716C3-FF2B-CCC6-8DD9-CDF19E7478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0" name="Slide Number Placeholder 5">
            <a:extLst>
              <a:ext uri="{FF2B5EF4-FFF2-40B4-BE49-F238E27FC236}">
                <a16:creationId xmlns:a16="http://schemas.microsoft.com/office/drawing/2014/main" id="{44109CBA-FD16-1D8E-FAE3-93324958CEA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F0859CA4-DAFD-B19E-20C7-310D85097C0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791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603E89B-6C46-48A9-98FC-BA0518981E21}"/>
              </a:ext>
            </a:extLst>
          </p:cNvPr>
          <p:cNvSpPr/>
          <p:nvPr/>
        </p:nvSpPr>
        <p:spPr>
          <a:xfrm>
            <a:off x="4947173" y="1765230"/>
            <a:ext cx="7244394"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114B43-5ED0-40D3-8270-C66AD9B7205B}"/>
              </a:ext>
            </a:extLst>
          </p:cNvPr>
          <p:cNvSpPr/>
          <p:nvPr/>
        </p:nvSpPr>
        <p:spPr>
          <a:xfrm>
            <a:off x="278720" y="273016"/>
            <a:ext cx="1193479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With the importance of cultural identity, it’s imperative to consider the context of on-screen representation, ensuring it does not reinforce stereotypes or promote racial discrimination within the Black community</a:t>
            </a:r>
          </a:p>
        </p:txBody>
      </p:sp>
      <p:sp>
        <p:nvSpPr>
          <p:cNvPr id="21" name="TextBox 20">
            <a:extLst>
              <a:ext uri="{FF2B5EF4-FFF2-40B4-BE49-F238E27FC236}">
                <a16:creationId xmlns:a16="http://schemas.microsoft.com/office/drawing/2014/main" id="{21CD6564-EAF7-4854-A328-13F35CA51593}"/>
              </a:ext>
            </a:extLst>
          </p:cNvPr>
          <p:cNvSpPr txBox="1"/>
          <p:nvPr/>
        </p:nvSpPr>
        <p:spPr>
          <a:xfrm>
            <a:off x="5203654" y="1858884"/>
            <a:ext cx="6731431" cy="684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Reasons why ‘it is important to you that television shows and movies accurately represent your (racial, ethnic, religious, etc.) identities’*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Responses related to ‘overcoming stereotypes,’ among </a:t>
            </a:r>
            <a:r>
              <a:rPr kumimoji="0" lang="en-US" sz="105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Black</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respondents</a:t>
            </a:r>
          </a:p>
        </p:txBody>
      </p:sp>
      <p:sp>
        <p:nvSpPr>
          <p:cNvPr id="6" name="Speech Bubble: Rectangle with Corners Rounded 5">
            <a:extLst>
              <a:ext uri="{FF2B5EF4-FFF2-40B4-BE49-F238E27FC236}">
                <a16:creationId xmlns:a16="http://schemas.microsoft.com/office/drawing/2014/main" id="{965822F3-A4A9-4136-B039-82CA6BD1CB7F}"/>
              </a:ext>
            </a:extLst>
          </p:cNvPr>
          <p:cNvSpPr/>
          <p:nvPr/>
        </p:nvSpPr>
        <p:spPr>
          <a:xfrm>
            <a:off x="5068934" y="2707718"/>
            <a:ext cx="3521093" cy="1293639"/>
          </a:xfrm>
          <a:prstGeom prst="wedgeRoundRectCallout">
            <a:avLst>
              <a:gd name="adj1" fmla="val -37202"/>
              <a:gd name="adj2" fmla="val 59687"/>
              <a:gd name="adj3" fmla="val 16667"/>
            </a:avLst>
          </a:prstGeom>
          <a:solidFill>
            <a:schemeClr val="bg1"/>
          </a:solidFill>
          <a:ln w="19050">
            <a:solidFill>
              <a:srgbClr val="A34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“Representation within </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media we consume impacts our mindset</a:t>
            </a:r>
            <a:r>
              <a:rPr kumimoji="0" lang="en-US" sz="1400" b="0"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 </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and views of the world overtime, it also impacts the minds of children.”</a:t>
            </a:r>
          </a:p>
        </p:txBody>
      </p:sp>
      <p:sp>
        <p:nvSpPr>
          <p:cNvPr id="22" name="Speech Bubble: Rectangle with Corners Rounded 21">
            <a:extLst>
              <a:ext uri="{FF2B5EF4-FFF2-40B4-BE49-F238E27FC236}">
                <a16:creationId xmlns:a16="http://schemas.microsoft.com/office/drawing/2014/main" id="{96BD72E4-4BB5-47D3-AC30-894FFE1522F2}"/>
              </a:ext>
            </a:extLst>
          </p:cNvPr>
          <p:cNvSpPr/>
          <p:nvPr/>
        </p:nvSpPr>
        <p:spPr>
          <a:xfrm>
            <a:off x="5068934" y="4296200"/>
            <a:ext cx="3132138" cy="1234011"/>
          </a:xfrm>
          <a:prstGeom prst="wedgeRoundRectCallout">
            <a:avLst>
              <a:gd name="adj1" fmla="val -37420"/>
              <a:gd name="adj2" fmla="val 61228"/>
              <a:gd name="adj3" fmla="val 16667"/>
            </a:avLst>
          </a:prstGeom>
          <a:solidFill>
            <a:schemeClr val="bg1"/>
          </a:solidFill>
          <a:ln w="19050">
            <a:solidFill>
              <a:srgbClr val="A34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diversity needs to be displayed for the youth of today so they can know </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they are seen and are valued as well</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23" name="Speech Bubble: Rectangle with Corners Rounded 22">
            <a:extLst>
              <a:ext uri="{FF2B5EF4-FFF2-40B4-BE49-F238E27FC236}">
                <a16:creationId xmlns:a16="http://schemas.microsoft.com/office/drawing/2014/main" id="{95699C77-D092-47DE-A54B-F727815F63C3}"/>
              </a:ext>
            </a:extLst>
          </p:cNvPr>
          <p:cNvSpPr/>
          <p:nvPr/>
        </p:nvSpPr>
        <p:spPr>
          <a:xfrm>
            <a:off x="8679809" y="2833579"/>
            <a:ext cx="3421975" cy="1019172"/>
          </a:xfrm>
          <a:prstGeom prst="wedgeRoundRectCallout">
            <a:avLst>
              <a:gd name="adj1" fmla="val 34531"/>
              <a:gd name="adj2" fmla="val 61126"/>
              <a:gd name="adj3" fmla="val 16667"/>
            </a:avLst>
          </a:prstGeom>
          <a:solidFill>
            <a:schemeClr val="bg1"/>
          </a:solidFill>
          <a:ln w="19050">
            <a:solidFill>
              <a:srgbClr val="A34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“Because </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false representations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black people lead to </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racial</a:t>
            </a:r>
            <a:r>
              <a:rPr kumimoji="0" lang="en-US" sz="1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stereotypes</a:t>
            </a:r>
            <a:r>
              <a:rPr kumimoji="0" lang="en-US" sz="1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and </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discrimination</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24" name="Speech Bubble: Rectangle with Corners Rounded 23">
            <a:extLst>
              <a:ext uri="{FF2B5EF4-FFF2-40B4-BE49-F238E27FC236}">
                <a16:creationId xmlns:a16="http://schemas.microsoft.com/office/drawing/2014/main" id="{3A361D38-330D-491E-B733-8CA45EB5F2FA}"/>
              </a:ext>
            </a:extLst>
          </p:cNvPr>
          <p:cNvSpPr/>
          <p:nvPr/>
        </p:nvSpPr>
        <p:spPr>
          <a:xfrm>
            <a:off x="8317005" y="4180813"/>
            <a:ext cx="3694996" cy="1393306"/>
          </a:xfrm>
          <a:prstGeom prst="wedgeRoundRectCallout">
            <a:avLst>
              <a:gd name="adj1" fmla="val 38141"/>
              <a:gd name="adj2" fmla="val 60039"/>
              <a:gd name="adj3" fmla="val 16667"/>
            </a:avLst>
          </a:prstGeom>
          <a:solidFill>
            <a:schemeClr val="bg1"/>
          </a:solidFill>
          <a:ln w="19050">
            <a:solidFill>
              <a:srgbClr val="A34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It is important that our Black culture is reflected in the right way</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 do not think that stereotypes in the media reflect who we truly are as a race and as people.”</a:t>
            </a:r>
          </a:p>
        </p:txBody>
      </p:sp>
      <p:pic>
        <p:nvPicPr>
          <p:cNvPr id="3" name="Picture 2" descr="A person and person sitting on a couch with a baby&#10;&#10;Description automatically generated with medium confidence">
            <a:extLst>
              <a:ext uri="{FF2B5EF4-FFF2-40B4-BE49-F238E27FC236}">
                <a16:creationId xmlns:a16="http://schemas.microsoft.com/office/drawing/2014/main" id="{B7F23B8A-FAEA-4126-957D-23FD062EB4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65230"/>
            <a:ext cx="4947173" cy="4059824"/>
          </a:xfrm>
          <a:prstGeom prst="rect">
            <a:avLst/>
          </a:prstGeom>
        </p:spPr>
      </p:pic>
      <p:sp>
        <p:nvSpPr>
          <p:cNvPr id="14" name="TextBox 13">
            <a:extLst>
              <a:ext uri="{FF2B5EF4-FFF2-40B4-BE49-F238E27FC236}">
                <a16:creationId xmlns:a16="http://schemas.microsoft.com/office/drawing/2014/main" id="{A067F25D-9910-444A-9D96-C2A449843C50}"/>
              </a:ext>
            </a:extLst>
          </p:cNvPr>
          <p:cNvSpPr txBox="1"/>
          <p:nvPr/>
        </p:nvSpPr>
        <p:spPr>
          <a:xfrm>
            <a:off x="516372" y="6169355"/>
            <a:ext cx="11601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Morning Consult, Media Representation, September 2021. *Survey respondents that selected ‘it is important to you that television shows and movies accurately represent your (racial, ethnic, religious, etc.) identities. Why? (‘very / somewhat important’). For more information, download: </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hlinkClick r:id="rId3"/>
              </a:rPr>
              <a:t>How does on-screen representation deepen engagement with Black consumers and drive business impact for brands?</a:t>
            </a:r>
            <a:endParaRPr kumimoji="0" lang="fr-FR"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16" name="Picture 15">
            <a:extLst>
              <a:ext uri="{FF2B5EF4-FFF2-40B4-BE49-F238E27FC236}">
                <a16:creationId xmlns:a16="http://schemas.microsoft.com/office/drawing/2014/main" id="{7935073A-6FA3-959C-D53F-636F2EA749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43B3E043-A68F-CEA3-DA5B-2DAB91ACED2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1A65C77F-8788-497C-B27B-46773628D61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53953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on a couch&#10;&#10;Description automatically generated with medium confidence">
            <a:extLst>
              <a:ext uri="{FF2B5EF4-FFF2-40B4-BE49-F238E27FC236}">
                <a16:creationId xmlns:a16="http://schemas.microsoft.com/office/drawing/2014/main" id="{58ED7475-E673-1293-8278-9660B06C90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Isosceles Triangle 6">
            <a:extLst>
              <a:ext uri="{FF2B5EF4-FFF2-40B4-BE49-F238E27FC236}">
                <a16:creationId xmlns:a16="http://schemas.microsoft.com/office/drawing/2014/main" id="{466911A6-954F-517C-7F1E-5366A83A3B10}"/>
              </a:ext>
            </a:extLst>
          </p:cNvPr>
          <p:cNvSpPr/>
          <p:nvPr/>
        </p:nvSpPr>
        <p:spPr>
          <a:xfrm rot="5400000">
            <a:off x="1974313" y="-1974315"/>
            <a:ext cx="6858000" cy="10806629"/>
          </a:xfrm>
          <a:prstGeom prst="triangle">
            <a:avLst>
              <a:gd name="adj" fmla="val 100000"/>
            </a:avLst>
          </a:prstGeom>
          <a:solidFill>
            <a:srgbClr val="1B146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3ED8F18-80E6-D449-A031-541661F2A42F}"/>
              </a:ext>
            </a:extLst>
          </p:cNvPr>
          <p:cNvSpPr txBox="1"/>
          <p:nvPr/>
        </p:nvSpPr>
        <p:spPr>
          <a:xfrm>
            <a:off x="140389" y="4553464"/>
            <a:ext cx="6063641"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Helvetica"/>
                <a:ea typeface="+mn-ea"/>
                <a:cs typeface="Helvetica"/>
              </a:rPr>
              <a:t>What does ‘representation’ </a:t>
            </a:r>
            <a:br>
              <a:rPr kumimoji="0" lang="en-US" sz="3400" b="1" i="0" u="none" strike="noStrike" kern="1200" cap="none" spc="0" normalizeH="0" baseline="0" noProof="0">
                <a:ln>
                  <a:noFill/>
                </a:ln>
                <a:solidFill>
                  <a:prstClr val="white"/>
                </a:solidFill>
                <a:effectLst/>
                <a:uLnTx/>
                <a:uFillTx/>
                <a:latin typeface="Helvetica"/>
                <a:ea typeface="+mn-ea"/>
                <a:cs typeface="Helvetica"/>
              </a:rPr>
            </a:br>
            <a:r>
              <a:rPr kumimoji="0" lang="en-US" sz="3400" b="1" i="0" u="none" strike="noStrike" kern="1200" cap="none" spc="0" normalizeH="0" baseline="0" noProof="0">
                <a:ln>
                  <a:noFill/>
                </a:ln>
                <a:solidFill>
                  <a:prstClr val="white"/>
                </a:solidFill>
                <a:effectLst/>
                <a:uLnTx/>
                <a:uFillTx/>
                <a:latin typeface="Helvetica"/>
                <a:ea typeface="+mn-ea"/>
                <a:cs typeface="Helvetica"/>
              </a:rPr>
              <a:t>mean to </a:t>
            </a:r>
            <a:r>
              <a:rPr kumimoji="0" lang="en-US" sz="3400" b="1" i="0" u="none" strike="noStrike" kern="1200" cap="none" spc="0" normalizeH="0" baseline="0" noProof="0">
                <a:ln>
                  <a:noFill/>
                </a:ln>
                <a:solidFill>
                  <a:srgbClr val="4EBEA4"/>
                </a:solidFill>
                <a:effectLst/>
                <a:uLnTx/>
                <a:uFillTx/>
                <a:latin typeface="Helvetica"/>
                <a:ea typeface="+mn-ea"/>
                <a:cs typeface="Helvetica"/>
              </a:rPr>
              <a:t>Asian </a:t>
            </a:r>
            <a:r>
              <a:rPr kumimoji="0" lang="en-US" sz="3400" b="1" i="0" u="none" strike="noStrike" kern="1200" cap="none" spc="0" normalizeH="0" baseline="0" noProof="0">
                <a:ln>
                  <a:noFill/>
                </a:ln>
                <a:solidFill>
                  <a:schemeClr val="bg1"/>
                </a:solidFill>
                <a:effectLst/>
                <a:uLnTx/>
                <a:uFillTx/>
                <a:latin typeface="Helvetica"/>
                <a:ea typeface="+mn-ea"/>
                <a:cs typeface="Helvetica"/>
              </a:rPr>
              <a:t>audiences</a:t>
            </a:r>
            <a:r>
              <a:rPr kumimoji="0" lang="en-US" sz="3400" b="1" i="0" u="none" strike="noStrike" kern="1200" cap="none" spc="0" normalizeH="0" baseline="0" noProof="0">
                <a:ln>
                  <a:noFill/>
                </a:ln>
                <a:solidFill>
                  <a:prstClr val="white"/>
                </a:solidFill>
                <a:effectLst/>
                <a:uLnTx/>
                <a:uFillTx/>
                <a:latin typeface="Helvetica"/>
                <a:ea typeface="+mn-ea"/>
                <a:cs typeface="Helvetica"/>
              </a:rPr>
              <a:t>?</a:t>
            </a:r>
          </a:p>
        </p:txBody>
      </p:sp>
    </p:spTree>
    <p:extLst>
      <p:ext uri="{BB962C8B-B14F-4D97-AF65-F5344CB8AC3E}">
        <p14:creationId xmlns:p14="http://schemas.microsoft.com/office/powerpoint/2010/main" val="1873422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group of people posing for a photo&#10;&#10;Description automatically generated">
            <a:extLst>
              <a:ext uri="{FF2B5EF4-FFF2-40B4-BE49-F238E27FC236}">
                <a16:creationId xmlns:a16="http://schemas.microsoft.com/office/drawing/2014/main" id="{63F7DB87-4495-DCA0-E24D-7A287DA992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65230"/>
            <a:ext cx="4979151" cy="4059824"/>
          </a:xfrm>
          <a:prstGeom prst="rect">
            <a:avLst/>
          </a:prstGeom>
        </p:spPr>
      </p:pic>
      <p:sp>
        <p:nvSpPr>
          <p:cNvPr id="8" name="Rectangle 7">
            <a:extLst>
              <a:ext uri="{FF2B5EF4-FFF2-40B4-BE49-F238E27FC236}">
                <a16:creationId xmlns:a16="http://schemas.microsoft.com/office/drawing/2014/main" id="{361D4C2E-1941-B979-EFE6-9BD3A506D64F}"/>
              </a:ext>
            </a:extLst>
          </p:cNvPr>
          <p:cNvSpPr/>
          <p:nvPr/>
        </p:nvSpPr>
        <p:spPr>
          <a:xfrm>
            <a:off x="4947173" y="1765230"/>
            <a:ext cx="7244394" cy="405982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158CDE7-6AF0-2A02-39CF-080F1DBB543D}"/>
              </a:ext>
            </a:extLst>
          </p:cNvPr>
          <p:cNvSpPr txBox="1"/>
          <p:nvPr/>
        </p:nvSpPr>
        <p:spPr>
          <a:xfrm>
            <a:off x="4952569" y="1813020"/>
            <a:ext cx="7239432" cy="8463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Reasons why ‘it is important to you that television shows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movies accurately represent your (racial, ethnic, religious, etc.) identities’*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Responses related to ‘increases relatability’, ‘fights stereotypes’, ‘fosters understanding’ &amp; ‘multifaceted portrayals’, among </a:t>
            </a:r>
            <a:r>
              <a:rPr kumimoji="0" lang="en-US" sz="105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Asian American</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respondents</a:t>
            </a:r>
          </a:p>
        </p:txBody>
      </p:sp>
      <p:sp>
        <p:nvSpPr>
          <p:cNvPr id="11" name="Speech Bubble: Rectangle with Corners Rounded 10">
            <a:extLst>
              <a:ext uri="{FF2B5EF4-FFF2-40B4-BE49-F238E27FC236}">
                <a16:creationId xmlns:a16="http://schemas.microsoft.com/office/drawing/2014/main" id="{04E9FD91-9FA7-43BC-EBE1-6739AAF0716E}"/>
              </a:ext>
            </a:extLst>
          </p:cNvPr>
          <p:cNvSpPr/>
          <p:nvPr/>
        </p:nvSpPr>
        <p:spPr>
          <a:xfrm>
            <a:off x="5068934" y="2788743"/>
            <a:ext cx="3521093" cy="1293639"/>
          </a:xfrm>
          <a:prstGeom prst="wedgeRoundRectCallout">
            <a:avLst>
              <a:gd name="adj1" fmla="val -37202"/>
              <a:gd name="adj2" fmla="val 59687"/>
              <a:gd name="adj3" fmla="val 16667"/>
            </a:avLst>
          </a:prstGeom>
          <a:solidFill>
            <a:schemeClr val="bg1"/>
          </a:solidFill>
          <a:ln w="19050">
            <a:solidFill>
              <a:srgbClr val="4EBE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can </a:t>
            </a:r>
            <a:r>
              <a:rPr kumimoji="0" lang="en-US" sz="15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relate</a:t>
            </a:r>
            <a:r>
              <a:rPr kumimoji="0" lang="en-US" sz="15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15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more</a:t>
            </a:r>
            <a:r>
              <a:rPr kumimoji="0" lang="en-US" sz="15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13" name="Speech Bubble: Rectangle with Corners Rounded 12">
            <a:extLst>
              <a:ext uri="{FF2B5EF4-FFF2-40B4-BE49-F238E27FC236}">
                <a16:creationId xmlns:a16="http://schemas.microsoft.com/office/drawing/2014/main" id="{F7D47AF6-B8BB-2F41-17F2-A6F6CB8AAC37}"/>
              </a:ext>
            </a:extLst>
          </p:cNvPr>
          <p:cNvSpPr/>
          <p:nvPr/>
        </p:nvSpPr>
        <p:spPr>
          <a:xfrm>
            <a:off x="5068934" y="4377225"/>
            <a:ext cx="3132138" cy="1234011"/>
          </a:xfrm>
          <a:prstGeom prst="wedgeRoundRectCallout">
            <a:avLst>
              <a:gd name="adj1" fmla="val -37420"/>
              <a:gd name="adj2" fmla="val 61228"/>
              <a:gd name="adj3" fmla="val 16667"/>
            </a:avLst>
          </a:prstGeom>
          <a:solidFill>
            <a:schemeClr val="bg1"/>
          </a:solidFill>
          <a:ln w="19050">
            <a:solidFill>
              <a:srgbClr val="4EBE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“It should accurately represent identities to </a:t>
            </a:r>
            <a:r>
              <a:rPr kumimoji="0" lang="en-US" sz="1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reduce the stigmas and stereotypes </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that sometimes come out of media.”</a:t>
            </a:r>
          </a:p>
        </p:txBody>
      </p:sp>
      <p:sp>
        <p:nvSpPr>
          <p:cNvPr id="14" name="Speech Bubble: Rectangle with Corners Rounded 13">
            <a:extLst>
              <a:ext uri="{FF2B5EF4-FFF2-40B4-BE49-F238E27FC236}">
                <a16:creationId xmlns:a16="http://schemas.microsoft.com/office/drawing/2014/main" id="{32FC0C6C-68AF-F8B7-22FA-6A93D0D0FD08}"/>
              </a:ext>
            </a:extLst>
          </p:cNvPr>
          <p:cNvSpPr/>
          <p:nvPr/>
        </p:nvSpPr>
        <p:spPr>
          <a:xfrm>
            <a:off x="8679809" y="2745931"/>
            <a:ext cx="3421975" cy="1356518"/>
          </a:xfrm>
          <a:prstGeom prst="wedgeRoundRectCallout">
            <a:avLst>
              <a:gd name="adj1" fmla="val 34531"/>
              <a:gd name="adj2" fmla="val 61126"/>
              <a:gd name="adj3" fmla="val 16667"/>
            </a:avLst>
          </a:prstGeom>
          <a:solidFill>
            <a:schemeClr val="bg1"/>
          </a:solidFill>
          <a:ln w="19050">
            <a:solidFill>
              <a:srgbClr val="4EBE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“It is important that television show[s] accurately represent identities so that </a:t>
            </a:r>
            <a:r>
              <a:rPr kumimoji="0" lang="en-US" sz="1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people can learn how to respect them</a:t>
            </a:r>
            <a:r>
              <a:rPr kumimoji="0" lang="en-US" sz="14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 </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as maybe the TV shows will explore the depth of their character in </a:t>
            </a:r>
            <a:r>
              <a:rPr kumimoji="0" lang="en-US" sz="1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 positive light</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15" name="Speech Bubble: Rectangle with Corners Rounded 14">
            <a:extLst>
              <a:ext uri="{FF2B5EF4-FFF2-40B4-BE49-F238E27FC236}">
                <a16:creationId xmlns:a16="http://schemas.microsoft.com/office/drawing/2014/main" id="{D7BD0DA7-B050-5ADA-689A-60E043385A91}"/>
              </a:ext>
            </a:extLst>
          </p:cNvPr>
          <p:cNvSpPr/>
          <p:nvPr/>
        </p:nvSpPr>
        <p:spPr>
          <a:xfrm>
            <a:off x="8317005" y="4362139"/>
            <a:ext cx="3694996" cy="1234012"/>
          </a:xfrm>
          <a:prstGeom prst="wedgeRoundRectCallout">
            <a:avLst>
              <a:gd name="adj1" fmla="val 38141"/>
              <a:gd name="adj2" fmla="val 60039"/>
              <a:gd name="adj3" fmla="val 16667"/>
            </a:avLst>
          </a:prstGeom>
          <a:solidFill>
            <a:schemeClr val="bg1"/>
          </a:solidFill>
          <a:ln w="19050">
            <a:solidFill>
              <a:srgbClr val="4EBE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believe that every identity should be portrayed and represented decently. </a:t>
            </a:r>
            <a:r>
              <a:rPr kumimoji="0" lang="en-US" sz="14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Honoring their uniqueness and commonalities based on their truth</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18" name="TextBox 17">
            <a:extLst>
              <a:ext uri="{FF2B5EF4-FFF2-40B4-BE49-F238E27FC236}">
                <a16:creationId xmlns:a16="http://schemas.microsoft.com/office/drawing/2014/main" id="{6B9D8EA1-FCF5-6187-31F5-386F49D10B1B}"/>
              </a:ext>
            </a:extLst>
          </p:cNvPr>
          <p:cNvSpPr txBox="1"/>
          <p:nvPr/>
        </p:nvSpPr>
        <p:spPr>
          <a:xfrm>
            <a:off x="516372" y="6169355"/>
            <a:ext cx="11601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Morning Consult, Media Representation, September 2021. *Survey respondents that selected ‘it is important to you that television shows and movies accurately represent your (racial, ethnic, religious, etc.) identities. Why? (‘very / somewhat important’). </a:t>
            </a: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For more information, download: </a:t>
            </a:r>
            <a:r>
              <a:rPr lang="en-US" sz="900">
                <a:solidFill>
                  <a:srgbClr val="002060"/>
                </a:solidFill>
                <a:latin typeface="Helvetica" panose="020B0604020202020204" pitchFamily="34" charset="0"/>
                <a:hlinkClick r:id="rId4"/>
              </a:rPr>
              <a:t>How can I best use video to connect with influential Asian American consumers?</a:t>
            </a:r>
            <a:endParaRPr lang="fr-FR" sz="900">
              <a:solidFill>
                <a:srgbClr val="002060"/>
              </a:solidFill>
              <a:latin typeface="Helvetica" panose="020B0604020202020204" pitchFamily="34" charset="0"/>
            </a:endParaRPr>
          </a:p>
        </p:txBody>
      </p:sp>
      <p:sp>
        <p:nvSpPr>
          <p:cNvPr id="16" name="Rectangle 15">
            <a:extLst>
              <a:ext uri="{FF2B5EF4-FFF2-40B4-BE49-F238E27FC236}">
                <a16:creationId xmlns:a16="http://schemas.microsoft.com/office/drawing/2014/main" id="{9E4EDE31-4CCF-A686-A3F1-A360FA7E4CF8}"/>
              </a:ext>
            </a:extLst>
          </p:cNvPr>
          <p:cNvSpPr/>
          <p:nvPr/>
        </p:nvSpPr>
        <p:spPr>
          <a:xfrm>
            <a:off x="157317" y="258750"/>
            <a:ext cx="11208774"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To best resonate with Asian American consumers, it is important to include programming within media buys that highlights the nuances of different cultural identities and stories via relatable characters</a:t>
            </a:r>
          </a:p>
        </p:txBody>
      </p:sp>
      <p:pic>
        <p:nvPicPr>
          <p:cNvPr id="22" name="Picture 21">
            <a:extLst>
              <a:ext uri="{FF2B5EF4-FFF2-40B4-BE49-F238E27FC236}">
                <a16:creationId xmlns:a16="http://schemas.microsoft.com/office/drawing/2014/main" id="{F656E543-42CE-24E5-4404-C6DE18F52E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216D301F-BBEB-F385-C51B-E6A9C1FC82C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46734083-4F56-5D5E-7D48-82A4372E42E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743276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0FFA4D-43F6-4E38-A76F-8BEA79318DA7}">
  <ds:schemaRefs>
    <ds:schemaRef ds:uri="http://schemas.microsoft.com/sharepoint/v3/contenttype/forms"/>
  </ds:schemaRefs>
</ds:datastoreItem>
</file>

<file path=customXml/itemProps2.xml><?xml version="1.0" encoding="utf-8"?>
<ds:datastoreItem xmlns:ds="http://schemas.openxmlformats.org/officeDocument/2006/customXml" ds:itemID="{09978668-5CF2-472F-BFFC-FCC3BAE0A48B}">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80EEB6-040C-4A01-8657-59B6908772FE}">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3058</Words>
  <Application>Microsoft Office PowerPoint</Application>
  <PresentationFormat>Widescreen</PresentationFormat>
  <Paragraphs>178</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dcterms:created xsi:type="dcterms:W3CDTF">2022-06-01T15:52:52Z</dcterms:created>
  <dcterms:modified xsi:type="dcterms:W3CDTF">2022-06-28T13:41:31Z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