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16"/>
  </p:notesMasterIdLst>
  <p:sldIdLst>
    <p:sldId id="2146846531" r:id="rId6"/>
    <p:sldId id="2146846532" r:id="rId7"/>
    <p:sldId id="2146846533" r:id="rId8"/>
    <p:sldId id="2147376344" r:id="rId9"/>
    <p:sldId id="2146846536" r:id="rId10"/>
    <p:sldId id="2146846537" r:id="rId11"/>
    <p:sldId id="2146846538" r:id="rId12"/>
    <p:sldId id="2146846539" r:id="rId13"/>
    <p:sldId id="2147469844" r:id="rId14"/>
    <p:sldId id="2146846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2"/>
    <a:srgbClr val="ED3C8D"/>
    <a:srgbClr val="A343FF"/>
    <a:srgbClr val="4EBEA4"/>
    <a:srgbClr val="00BFF2"/>
    <a:srgbClr val="E2E8F1"/>
    <a:srgbClr val="FFE600"/>
    <a:srgbClr val="FFFFFF"/>
    <a:srgbClr val="E2E8F0"/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FD3BD4DC-71D8-46F6-AA22-5552A9B6A2A7}"/>
    <pc:docChg chg="undo custSel modSld">
      <pc:chgData name="Jason Wiese" userId="4bff8d5b-7de6-4655-b397-69b0afc81113" providerId="ADAL" clId="{FD3BD4DC-71D8-46F6-AA22-5552A9B6A2A7}" dt="2026-02-02T19:21:55.451" v="149"/>
      <pc:docMkLst>
        <pc:docMk/>
      </pc:docMkLst>
      <pc:sldChg chg="modSp mod">
        <pc:chgData name="Jason Wiese" userId="4bff8d5b-7de6-4655-b397-69b0afc81113" providerId="ADAL" clId="{FD3BD4DC-71D8-46F6-AA22-5552A9B6A2A7}" dt="2026-02-02T19:20:17.702" v="115" actId="20577"/>
        <pc:sldMkLst>
          <pc:docMk/>
          <pc:sldMk cId="3124862172" sldId="2146846533"/>
        </pc:sldMkLst>
        <pc:spChg chg="mod">
          <ac:chgData name="Jason Wiese" userId="4bff8d5b-7de6-4655-b397-69b0afc81113" providerId="ADAL" clId="{FD3BD4DC-71D8-46F6-AA22-5552A9B6A2A7}" dt="2026-01-15T22:08:11.079" v="0" actId="14100"/>
          <ac:spMkLst>
            <pc:docMk/>
            <pc:sldMk cId="3124862172" sldId="2146846533"/>
            <ac:spMk id="2" creationId="{5663D7CC-7397-F9E7-99E8-45F73F8C4B2D}"/>
          </ac:spMkLst>
        </pc:spChg>
        <pc:spChg chg="mod">
          <ac:chgData name="Jason Wiese" userId="4bff8d5b-7de6-4655-b397-69b0afc81113" providerId="ADAL" clId="{FD3BD4DC-71D8-46F6-AA22-5552A9B6A2A7}" dt="2026-02-02T19:20:17.702" v="115" actId="20577"/>
          <ac:spMkLst>
            <pc:docMk/>
            <pc:sldMk cId="3124862172" sldId="2146846533"/>
            <ac:spMk id="4" creationId="{915619F3-A2F6-8B1C-C389-2375899BDBCE}"/>
          </ac:spMkLst>
        </pc:spChg>
      </pc:sldChg>
      <pc:sldChg chg="modSp mod">
        <pc:chgData name="Jason Wiese" userId="4bff8d5b-7de6-4655-b397-69b0afc81113" providerId="ADAL" clId="{FD3BD4DC-71D8-46F6-AA22-5552A9B6A2A7}" dt="2026-02-02T19:20:23.834" v="122" actId="20577"/>
        <pc:sldMkLst>
          <pc:docMk/>
          <pc:sldMk cId="2784633932" sldId="2146846536"/>
        </pc:sldMkLst>
        <pc:spChg chg="mod">
          <ac:chgData name="Jason Wiese" userId="4bff8d5b-7de6-4655-b397-69b0afc81113" providerId="ADAL" clId="{FD3BD4DC-71D8-46F6-AA22-5552A9B6A2A7}" dt="2026-02-02T19:20:23.834" v="122" actId="20577"/>
          <ac:spMkLst>
            <pc:docMk/>
            <pc:sldMk cId="2784633932" sldId="2146846536"/>
            <ac:spMk id="4" creationId="{DB93D5B7-F7CA-37B0-2390-688E6DA0F558}"/>
          </ac:spMkLst>
        </pc:spChg>
      </pc:sldChg>
      <pc:sldChg chg="modSp mod">
        <pc:chgData name="Jason Wiese" userId="4bff8d5b-7de6-4655-b397-69b0afc81113" providerId="ADAL" clId="{FD3BD4DC-71D8-46F6-AA22-5552A9B6A2A7}" dt="2026-02-02T19:20:37.197" v="130" actId="14100"/>
        <pc:sldMkLst>
          <pc:docMk/>
          <pc:sldMk cId="826253165" sldId="2146846537"/>
        </pc:sldMkLst>
        <pc:spChg chg="mod">
          <ac:chgData name="Jason Wiese" userId="4bff8d5b-7de6-4655-b397-69b0afc81113" providerId="ADAL" clId="{FD3BD4DC-71D8-46F6-AA22-5552A9B6A2A7}" dt="2026-02-02T19:20:37.197" v="130" actId="14100"/>
          <ac:spMkLst>
            <pc:docMk/>
            <pc:sldMk cId="826253165" sldId="2146846537"/>
            <ac:spMk id="4" creationId="{6B7C999C-F35D-E8C3-93CA-B0B41B27B46B}"/>
          </ac:spMkLst>
        </pc:spChg>
      </pc:sldChg>
      <pc:sldChg chg="modSp mod">
        <pc:chgData name="Jason Wiese" userId="4bff8d5b-7de6-4655-b397-69b0afc81113" providerId="ADAL" clId="{FD3BD4DC-71D8-46F6-AA22-5552A9B6A2A7}" dt="2026-02-02T19:20:44.773" v="137" actId="20577"/>
        <pc:sldMkLst>
          <pc:docMk/>
          <pc:sldMk cId="1338555154" sldId="2146846538"/>
        </pc:sldMkLst>
        <pc:spChg chg="mod">
          <ac:chgData name="Jason Wiese" userId="4bff8d5b-7de6-4655-b397-69b0afc81113" providerId="ADAL" clId="{FD3BD4DC-71D8-46F6-AA22-5552A9B6A2A7}" dt="2026-02-02T19:20:44.773" v="137" actId="20577"/>
          <ac:spMkLst>
            <pc:docMk/>
            <pc:sldMk cId="1338555154" sldId="2146846538"/>
            <ac:spMk id="4" creationId="{94374974-B2B0-34FF-8A4B-C8A29FCAA518}"/>
          </ac:spMkLst>
        </pc:spChg>
      </pc:sldChg>
      <pc:sldChg chg="modSp mod">
        <pc:chgData name="Jason Wiese" userId="4bff8d5b-7de6-4655-b397-69b0afc81113" providerId="ADAL" clId="{FD3BD4DC-71D8-46F6-AA22-5552A9B6A2A7}" dt="2026-02-02T19:20:55.286" v="147" actId="14100"/>
        <pc:sldMkLst>
          <pc:docMk/>
          <pc:sldMk cId="1316748711" sldId="2146846539"/>
        </pc:sldMkLst>
        <pc:spChg chg="mod">
          <ac:chgData name="Jason Wiese" userId="4bff8d5b-7de6-4655-b397-69b0afc81113" providerId="ADAL" clId="{FD3BD4DC-71D8-46F6-AA22-5552A9B6A2A7}" dt="2026-01-15T22:12:23.864" v="100" actId="20577"/>
          <ac:spMkLst>
            <pc:docMk/>
            <pc:sldMk cId="1316748711" sldId="2146846539"/>
            <ac:spMk id="2" creationId="{28BA3B9B-CCF2-2B07-085B-B4F757D95484}"/>
          </ac:spMkLst>
        </pc:spChg>
        <pc:spChg chg="mod">
          <ac:chgData name="Jason Wiese" userId="4bff8d5b-7de6-4655-b397-69b0afc81113" providerId="ADAL" clId="{FD3BD4DC-71D8-46F6-AA22-5552A9B6A2A7}" dt="2026-02-02T19:20:55.286" v="147" actId="14100"/>
          <ac:spMkLst>
            <pc:docMk/>
            <pc:sldMk cId="1316748711" sldId="2146846539"/>
            <ac:spMk id="4" creationId="{512D2E25-8B65-4777-B798-303D91A28B57}"/>
          </ac:spMkLst>
        </pc:spChg>
      </pc:sldChg>
      <pc:sldChg chg="addSp delSp modSp mod">
        <pc:chgData name="Jason Wiese" userId="4bff8d5b-7de6-4655-b397-69b0afc81113" providerId="ADAL" clId="{FD3BD4DC-71D8-46F6-AA22-5552A9B6A2A7}" dt="2026-02-02T19:21:55.451" v="149"/>
        <pc:sldMkLst>
          <pc:docMk/>
          <pc:sldMk cId="3893217020" sldId="2147469844"/>
        </pc:sldMkLst>
        <pc:spChg chg="mod">
          <ac:chgData name="Jason Wiese" userId="4bff8d5b-7de6-4655-b397-69b0afc81113" providerId="ADAL" clId="{FD3BD4DC-71D8-46F6-AA22-5552A9B6A2A7}" dt="2026-01-15T22:10:59.456" v="87" actId="20577"/>
          <ac:spMkLst>
            <pc:docMk/>
            <pc:sldMk cId="3893217020" sldId="2147469844"/>
            <ac:spMk id="3" creationId="{D9A4C77D-3FE4-7F1B-2F1A-04A2431E5F6A}"/>
          </ac:spMkLst>
        </pc:spChg>
        <pc:spChg chg="add mod">
          <ac:chgData name="Jason Wiese" userId="4bff8d5b-7de6-4655-b397-69b0afc81113" providerId="ADAL" clId="{FD3BD4DC-71D8-46F6-AA22-5552A9B6A2A7}" dt="2026-02-02T19:21:55.451" v="149"/>
          <ac:spMkLst>
            <pc:docMk/>
            <pc:sldMk cId="3893217020" sldId="2147469844"/>
            <ac:spMk id="4" creationId="{6F704684-F94B-C973-6FA2-978FCBF9199D}"/>
          </ac:spMkLst>
        </pc:spChg>
        <pc:spChg chg="add mod">
          <ac:chgData name="Jason Wiese" userId="4bff8d5b-7de6-4655-b397-69b0afc81113" providerId="ADAL" clId="{FD3BD4DC-71D8-46F6-AA22-5552A9B6A2A7}" dt="2026-02-02T19:21:55.451" v="149"/>
          <ac:spMkLst>
            <pc:docMk/>
            <pc:sldMk cId="3893217020" sldId="2147469844"/>
            <ac:spMk id="6" creationId="{78D372FD-F419-4D10-3CEE-938D6C17434D}"/>
          </ac:spMkLst>
        </pc:spChg>
        <pc:spChg chg="del">
          <ac:chgData name="Jason Wiese" userId="4bff8d5b-7de6-4655-b397-69b0afc81113" providerId="ADAL" clId="{FD3BD4DC-71D8-46F6-AA22-5552A9B6A2A7}" dt="2026-02-02T19:21:46.911" v="148" actId="478"/>
          <ac:spMkLst>
            <pc:docMk/>
            <pc:sldMk cId="3893217020" sldId="2147469844"/>
            <ac:spMk id="14" creationId="{3C348FA7-BF98-7540-5C90-13A3006156C4}"/>
          </ac:spMkLst>
        </pc:spChg>
        <pc:spChg chg="del">
          <ac:chgData name="Jason Wiese" userId="4bff8d5b-7de6-4655-b397-69b0afc81113" providerId="ADAL" clId="{FD3BD4DC-71D8-46F6-AA22-5552A9B6A2A7}" dt="2026-02-02T19:21:46.911" v="148" actId="478"/>
          <ac:spMkLst>
            <pc:docMk/>
            <pc:sldMk cId="3893217020" sldId="2147469844"/>
            <ac:spMk id="15" creationId="{0C5DCDEB-B77D-D8C8-BCA6-5D6F9189755A}"/>
          </ac:spMkLst>
        </pc:spChg>
        <pc:spChg chg="mod">
          <ac:chgData name="Jason Wiese" userId="4bff8d5b-7de6-4655-b397-69b0afc81113" providerId="ADAL" clId="{FD3BD4DC-71D8-46F6-AA22-5552A9B6A2A7}" dt="2026-01-15T22:11:49.446" v="98" actId="14100"/>
          <ac:spMkLst>
            <pc:docMk/>
            <pc:sldMk cId="3893217020" sldId="2147469844"/>
            <ac:spMk id="42" creationId="{FA676138-6B76-C17A-FFD7-85B111E6713D}"/>
          </ac:spMkLst>
        </pc:spChg>
        <pc:spChg chg="mod">
          <ac:chgData name="Jason Wiese" userId="4bff8d5b-7de6-4655-b397-69b0afc81113" providerId="ADAL" clId="{FD3BD4DC-71D8-46F6-AA22-5552A9B6A2A7}" dt="2026-01-15T22:11:49.446" v="98" actId="14100"/>
          <ac:spMkLst>
            <pc:docMk/>
            <pc:sldMk cId="3893217020" sldId="2147469844"/>
            <ac:spMk id="43" creationId="{603706E2-423D-C0D3-E2CF-0916C62F5658}"/>
          </ac:spMkLst>
        </pc:spChg>
        <pc:spChg chg="mod">
          <ac:chgData name="Jason Wiese" userId="4bff8d5b-7de6-4655-b397-69b0afc81113" providerId="ADAL" clId="{FD3BD4DC-71D8-46F6-AA22-5552A9B6A2A7}" dt="2026-01-15T22:11:49.446" v="98" actId="14100"/>
          <ac:spMkLst>
            <pc:docMk/>
            <pc:sldMk cId="3893217020" sldId="2147469844"/>
            <ac:spMk id="44" creationId="{26880603-4560-60EA-82EB-E34091185954}"/>
          </ac:spMkLst>
        </pc:spChg>
        <pc:spChg chg="mod">
          <ac:chgData name="Jason Wiese" userId="4bff8d5b-7de6-4655-b397-69b0afc81113" providerId="ADAL" clId="{FD3BD4DC-71D8-46F6-AA22-5552A9B6A2A7}" dt="2026-01-15T22:11:49.446" v="98" actId="14100"/>
          <ac:spMkLst>
            <pc:docMk/>
            <pc:sldMk cId="3893217020" sldId="2147469844"/>
            <ac:spMk id="45" creationId="{3D514782-B816-268E-13C5-8F07B6F86607}"/>
          </ac:spMkLst>
        </pc:spChg>
        <pc:picChg chg="add mod">
          <ac:chgData name="Jason Wiese" userId="4bff8d5b-7de6-4655-b397-69b0afc81113" providerId="ADAL" clId="{FD3BD4DC-71D8-46F6-AA22-5552A9B6A2A7}" dt="2026-02-02T19:21:55.451" v="149"/>
          <ac:picMkLst>
            <pc:docMk/>
            <pc:sldMk cId="3893217020" sldId="2147469844"/>
            <ac:picMk id="2" creationId="{2B6DA6F4-FB02-6E44-8500-621CD157FA8B}"/>
          </ac:picMkLst>
        </pc:picChg>
        <pc:picChg chg="del">
          <ac:chgData name="Jason Wiese" userId="4bff8d5b-7de6-4655-b397-69b0afc81113" providerId="ADAL" clId="{FD3BD4DC-71D8-46F6-AA22-5552A9B6A2A7}" dt="2026-02-02T19:21:46.911" v="148" actId="478"/>
          <ac:picMkLst>
            <pc:docMk/>
            <pc:sldMk cId="3893217020" sldId="2147469844"/>
            <ac:picMk id="12" creationId="{8F17BC96-9B80-EE72-2AED-7242E27224C0}"/>
          </ac:picMkLst>
        </pc:picChg>
      </pc:sldChg>
    </pc:docChg>
  </pc:docChgLst>
  <pc:docChgLst>
    <pc:chgData name="Reed Kiely" userId="768be38e-2fb5-40ce-925d-bd8e9d9e3c31" providerId="ADAL" clId="{7229EA02-EDFD-48CA-88A7-C4F572612F10}"/>
    <pc:docChg chg="undo custSel addSld delSld modSld sldOrd">
      <pc:chgData name="Reed Kiely" userId="768be38e-2fb5-40ce-925d-bd8e9d9e3c31" providerId="ADAL" clId="{7229EA02-EDFD-48CA-88A7-C4F572612F10}" dt="2026-02-02T19:26:03.939" v="1848"/>
      <pc:docMkLst>
        <pc:docMk/>
      </pc:docMkLst>
      <pc:sldChg chg="modSp mod">
        <pc:chgData name="Reed Kiely" userId="768be38e-2fb5-40ce-925d-bd8e9d9e3c31" providerId="ADAL" clId="{7229EA02-EDFD-48CA-88A7-C4F572612F10}" dt="2026-02-02T18:21:10.612" v="1492" actId="20577"/>
        <pc:sldMkLst>
          <pc:docMk/>
          <pc:sldMk cId="3197641557" sldId="2146846531"/>
        </pc:sldMkLst>
        <pc:spChg chg="mod">
          <ac:chgData name="Reed Kiely" userId="768be38e-2fb5-40ce-925d-bd8e9d9e3c31" providerId="ADAL" clId="{7229EA02-EDFD-48CA-88A7-C4F572612F10}" dt="2026-02-02T18:21:10.612" v="1492" actId="20577"/>
          <ac:spMkLst>
            <pc:docMk/>
            <pc:sldMk cId="3197641557" sldId="2146846531"/>
            <ac:spMk id="4" creationId="{74941BC2-D3FE-41AE-21B8-B140DB0CB0A6}"/>
          </ac:spMkLst>
        </pc:spChg>
        <pc:spChg chg="mod">
          <ac:chgData name="Reed Kiely" userId="768be38e-2fb5-40ce-925d-bd8e9d9e3c31" providerId="ADAL" clId="{7229EA02-EDFD-48CA-88A7-C4F572612F10}" dt="2026-01-20T15:19:40.978" v="1479" actId="20577"/>
          <ac:spMkLst>
            <pc:docMk/>
            <pc:sldMk cId="3197641557" sldId="2146846531"/>
            <ac:spMk id="12" creationId="{199BC721-A402-5506-FE8B-CE5CCCE3E5A5}"/>
          </ac:spMkLst>
        </pc:spChg>
      </pc:sldChg>
      <pc:sldChg chg="modSp mod">
        <pc:chgData name="Reed Kiely" userId="768be38e-2fb5-40ce-925d-bd8e9d9e3c31" providerId="ADAL" clId="{7229EA02-EDFD-48CA-88A7-C4F572612F10}" dt="2026-01-16T16:40:46.118" v="1469" actId="20577"/>
        <pc:sldMkLst>
          <pc:docMk/>
          <pc:sldMk cId="3760863754" sldId="2146846532"/>
        </pc:sldMkLst>
        <pc:spChg chg="mod">
          <ac:chgData name="Reed Kiely" userId="768be38e-2fb5-40ce-925d-bd8e9d9e3c31" providerId="ADAL" clId="{7229EA02-EDFD-48CA-88A7-C4F572612F10}" dt="2026-01-12T16:07:25.948" v="250" actId="20577"/>
          <ac:spMkLst>
            <pc:docMk/>
            <pc:sldMk cId="3760863754" sldId="2146846532"/>
            <ac:spMk id="2" creationId="{41194AB4-66A8-106F-CBBB-0B61B6F00597}"/>
          </ac:spMkLst>
        </pc:spChg>
        <pc:spChg chg="mod">
          <ac:chgData name="Reed Kiely" userId="768be38e-2fb5-40ce-925d-bd8e9d9e3c31" providerId="ADAL" clId="{7229EA02-EDFD-48CA-88A7-C4F572612F10}" dt="2026-01-14T22:30:13.705" v="1146" actId="20577"/>
          <ac:spMkLst>
            <pc:docMk/>
            <pc:sldMk cId="3760863754" sldId="2146846532"/>
            <ac:spMk id="3" creationId="{9DE6F6FC-06BE-00BB-A4E5-0AD97E2176F1}"/>
          </ac:spMkLst>
        </pc:spChg>
        <pc:spChg chg="mod">
          <ac:chgData name="Reed Kiely" userId="768be38e-2fb5-40ce-925d-bd8e9d9e3c31" providerId="ADAL" clId="{7229EA02-EDFD-48CA-88A7-C4F572612F10}" dt="2026-01-12T16:07:10.997" v="242" actId="20577"/>
          <ac:spMkLst>
            <pc:docMk/>
            <pc:sldMk cId="3760863754" sldId="2146846532"/>
            <ac:spMk id="7" creationId="{D66BF0AF-77D0-E29D-42DC-8CD1973DBF23}"/>
          </ac:spMkLst>
        </pc:spChg>
        <pc:spChg chg="mod">
          <ac:chgData name="Reed Kiely" userId="768be38e-2fb5-40ce-925d-bd8e9d9e3c31" providerId="ADAL" clId="{7229EA02-EDFD-48CA-88A7-C4F572612F10}" dt="2026-01-16T16:40:46.118" v="1469" actId="20577"/>
          <ac:spMkLst>
            <pc:docMk/>
            <pc:sldMk cId="3760863754" sldId="2146846532"/>
            <ac:spMk id="12" creationId="{C01C52B0-6414-87D5-0DFC-A94B2DF5BFE8}"/>
          </ac:spMkLst>
        </pc:spChg>
        <pc:spChg chg="mod">
          <ac:chgData name="Reed Kiely" userId="768be38e-2fb5-40ce-925d-bd8e9d9e3c31" providerId="ADAL" clId="{7229EA02-EDFD-48CA-88A7-C4F572612F10}" dt="2026-01-12T16:07:04.213" v="240" actId="20577"/>
          <ac:spMkLst>
            <pc:docMk/>
            <pc:sldMk cId="3760863754" sldId="2146846532"/>
            <ac:spMk id="15" creationId="{C0365127-3C45-0EF4-A658-E2F28C86678B}"/>
          </ac:spMkLst>
        </pc:spChg>
      </pc:sldChg>
      <pc:sldChg chg="addSp delSp modSp mod">
        <pc:chgData name="Reed Kiely" userId="768be38e-2fb5-40ce-925d-bd8e9d9e3c31" providerId="ADAL" clId="{7229EA02-EDFD-48CA-88A7-C4F572612F10}" dt="2026-02-02T19:20:39.094" v="1827" actId="20577"/>
        <pc:sldMkLst>
          <pc:docMk/>
          <pc:sldMk cId="3124862172" sldId="2146846533"/>
        </pc:sldMkLst>
        <pc:spChg chg="mod">
          <ac:chgData name="Reed Kiely" userId="768be38e-2fb5-40ce-925d-bd8e9d9e3c31" providerId="ADAL" clId="{7229EA02-EDFD-48CA-88A7-C4F572612F10}" dt="2026-01-15T19:08:24.019" v="1169" actId="20577"/>
          <ac:spMkLst>
            <pc:docMk/>
            <pc:sldMk cId="3124862172" sldId="2146846533"/>
            <ac:spMk id="2" creationId="{5663D7CC-7397-F9E7-99E8-45F73F8C4B2D}"/>
          </ac:spMkLst>
        </pc:spChg>
        <pc:spChg chg="add del mod">
          <ac:chgData name="Reed Kiely" userId="768be38e-2fb5-40ce-925d-bd8e9d9e3c31" providerId="ADAL" clId="{7229EA02-EDFD-48CA-88A7-C4F572612F10}" dt="2026-02-02T18:51:29.237" v="1630" actId="478"/>
          <ac:spMkLst>
            <pc:docMk/>
            <pc:sldMk cId="3124862172" sldId="2146846533"/>
            <ac:spMk id="3" creationId="{86EA1774-CB9C-F222-1B61-98ACDF98C150}"/>
          </ac:spMkLst>
        </pc:spChg>
        <pc:spChg chg="mod">
          <ac:chgData name="Reed Kiely" userId="768be38e-2fb5-40ce-925d-bd8e9d9e3c31" providerId="ADAL" clId="{7229EA02-EDFD-48CA-88A7-C4F572612F10}" dt="2026-02-02T18:51:44.853" v="1645" actId="1036"/>
          <ac:spMkLst>
            <pc:docMk/>
            <pc:sldMk cId="3124862172" sldId="2146846533"/>
            <ac:spMk id="4" creationId="{915619F3-A2F6-8B1C-C389-2375899BDBCE}"/>
          </ac:spMkLst>
        </pc:spChg>
        <pc:spChg chg="add mod">
          <ac:chgData name="Reed Kiely" userId="768be38e-2fb5-40ce-925d-bd8e9d9e3c31" providerId="ADAL" clId="{7229EA02-EDFD-48CA-88A7-C4F572612F10}" dt="2026-02-02T19:20:39.094" v="1827" actId="20577"/>
          <ac:spMkLst>
            <pc:docMk/>
            <pc:sldMk cId="3124862172" sldId="2146846533"/>
            <ac:spMk id="5" creationId="{DDE87E41-1C56-3895-B4A7-D57D5F462DE8}"/>
          </ac:spMkLst>
        </pc:spChg>
        <pc:spChg chg="mod">
          <ac:chgData name="Reed Kiely" userId="768be38e-2fb5-40ce-925d-bd8e9d9e3c31" providerId="ADAL" clId="{7229EA02-EDFD-48CA-88A7-C4F572612F10}" dt="2026-02-02T18:51:42.572" v="1643" actId="1076"/>
          <ac:spMkLst>
            <pc:docMk/>
            <pc:sldMk cId="3124862172" sldId="2146846533"/>
            <ac:spMk id="9" creationId="{29AC2454-C321-72DB-97E3-0BE04C22E772}"/>
          </ac:spMkLst>
        </pc:spChg>
        <pc:spChg chg="mod">
          <ac:chgData name="Reed Kiely" userId="768be38e-2fb5-40ce-925d-bd8e9d9e3c31" providerId="ADAL" clId="{7229EA02-EDFD-48CA-88A7-C4F572612F10}" dt="2026-01-13T15:08:49.356" v="1139" actId="1076"/>
          <ac:spMkLst>
            <pc:docMk/>
            <pc:sldMk cId="3124862172" sldId="2146846533"/>
            <ac:spMk id="17" creationId="{EF8DADD5-D555-D5F7-DADD-BD863D249F34}"/>
          </ac:spMkLst>
        </pc:spChg>
        <pc:graphicFrameChg chg="mod">
          <ac:chgData name="Reed Kiely" userId="768be38e-2fb5-40ce-925d-bd8e9d9e3c31" providerId="ADAL" clId="{7229EA02-EDFD-48CA-88A7-C4F572612F10}" dt="2026-02-02T18:43:27.091" v="1503" actId="404"/>
          <ac:graphicFrameMkLst>
            <pc:docMk/>
            <pc:sldMk cId="3124862172" sldId="2146846533"/>
            <ac:graphicFrameMk id="22" creationId="{AA381C60-8BB9-E4DF-7783-2C2C22818EAE}"/>
          </ac:graphicFrameMkLst>
        </pc:graphicFrameChg>
      </pc:sldChg>
      <pc:sldChg chg="addSp delSp modSp add mod">
        <pc:chgData name="Reed Kiely" userId="768be38e-2fb5-40ce-925d-bd8e9d9e3c31" providerId="ADAL" clId="{7229EA02-EDFD-48CA-88A7-C4F572612F10}" dt="2026-02-02T19:20:43.988" v="1828"/>
        <pc:sldMkLst>
          <pc:docMk/>
          <pc:sldMk cId="2784633932" sldId="2146846536"/>
        </pc:sldMkLst>
        <pc:spChg chg="mod">
          <ac:chgData name="Reed Kiely" userId="768be38e-2fb5-40ce-925d-bd8e9d9e3c31" providerId="ADAL" clId="{7229EA02-EDFD-48CA-88A7-C4F572612F10}" dt="2026-01-15T19:24:39.557" v="1210" actId="20577"/>
          <ac:spMkLst>
            <pc:docMk/>
            <pc:sldMk cId="2784633932" sldId="2146846536"/>
            <ac:spMk id="2" creationId="{D1709A29-47AC-4766-16AE-32D3B1037510}"/>
          </ac:spMkLst>
        </pc:spChg>
        <pc:spChg chg="add mod">
          <ac:chgData name="Reed Kiely" userId="768be38e-2fb5-40ce-925d-bd8e9d9e3c31" providerId="ADAL" clId="{7229EA02-EDFD-48CA-88A7-C4F572612F10}" dt="2026-02-02T19:20:43.988" v="1828"/>
          <ac:spMkLst>
            <pc:docMk/>
            <pc:sldMk cId="2784633932" sldId="2146846536"/>
            <ac:spMk id="3" creationId="{37DCE172-1260-2F55-52D2-83474221E9BE}"/>
          </ac:spMkLst>
        </pc:spChg>
        <pc:spChg chg="mod">
          <ac:chgData name="Reed Kiely" userId="768be38e-2fb5-40ce-925d-bd8e9d9e3c31" providerId="ADAL" clId="{7229EA02-EDFD-48CA-88A7-C4F572612F10}" dt="2026-02-02T18:52:18.597" v="1655" actId="1035"/>
          <ac:spMkLst>
            <pc:docMk/>
            <pc:sldMk cId="2784633932" sldId="2146846536"/>
            <ac:spMk id="4" creationId="{DB93D5B7-F7CA-37B0-2390-688E6DA0F558}"/>
          </ac:spMkLst>
        </pc:spChg>
        <pc:spChg chg="mod">
          <ac:chgData name="Reed Kiely" userId="768be38e-2fb5-40ce-925d-bd8e9d9e3c31" providerId="ADAL" clId="{7229EA02-EDFD-48CA-88A7-C4F572612F10}" dt="2026-02-02T18:52:14.185" v="1652" actId="1076"/>
          <ac:spMkLst>
            <pc:docMk/>
            <pc:sldMk cId="2784633932" sldId="2146846536"/>
            <ac:spMk id="9" creationId="{E95E09D7-4EDC-5BE5-31D6-2EBACF24E26A}"/>
          </ac:spMkLst>
        </pc:spChg>
        <pc:spChg chg="mod">
          <ac:chgData name="Reed Kiely" userId="768be38e-2fb5-40ce-925d-bd8e9d9e3c31" providerId="ADAL" clId="{7229EA02-EDFD-48CA-88A7-C4F572612F10}" dt="2026-01-12T19:58:42.723" v="385" actId="20577"/>
          <ac:spMkLst>
            <pc:docMk/>
            <pc:sldMk cId="2784633932" sldId="2146846536"/>
            <ac:spMk id="17" creationId="{E34C6FE4-AA01-DE4F-1924-AE898D5834FD}"/>
          </ac:spMkLst>
        </pc:spChg>
        <pc:graphicFrameChg chg="mod">
          <ac:chgData name="Reed Kiely" userId="768be38e-2fb5-40ce-925d-bd8e9d9e3c31" providerId="ADAL" clId="{7229EA02-EDFD-48CA-88A7-C4F572612F10}" dt="2026-02-02T18:57:52.611" v="1704" actId="404"/>
          <ac:graphicFrameMkLst>
            <pc:docMk/>
            <pc:sldMk cId="2784633932" sldId="2146846536"/>
            <ac:graphicFrameMk id="22" creationId="{9276D336-13D0-CFB6-5A19-5EE2D6116060}"/>
          </ac:graphicFrameMkLst>
        </pc:graphicFrameChg>
      </pc:sldChg>
      <pc:sldChg chg="addSp delSp modSp add mod">
        <pc:chgData name="Reed Kiely" userId="768be38e-2fb5-40ce-925d-bd8e9d9e3c31" providerId="ADAL" clId="{7229EA02-EDFD-48CA-88A7-C4F572612F10}" dt="2026-02-02T19:20:47.781" v="1829"/>
        <pc:sldMkLst>
          <pc:docMk/>
          <pc:sldMk cId="826253165" sldId="2146846537"/>
        </pc:sldMkLst>
        <pc:spChg chg="mod">
          <ac:chgData name="Reed Kiely" userId="768be38e-2fb5-40ce-925d-bd8e9d9e3c31" providerId="ADAL" clId="{7229EA02-EDFD-48CA-88A7-C4F572612F10}" dt="2026-01-12T20:30:49.701" v="524" actId="20577"/>
          <ac:spMkLst>
            <pc:docMk/>
            <pc:sldMk cId="826253165" sldId="2146846537"/>
            <ac:spMk id="2" creationId="{9066E63D-0630-E96A-B7F2-93C4D8903563}"/>
          </ac:spMkLst>
        </pc:spChg>
        <pc:spChg chg="add mod">
          <ac:chgData name="Reed Kiely" userId="768be38e-2fb5-40ce-925d-bd8e9d9e3c31" providerId="ADAL" clId="{7229EA02-EDFD-48CA-88A7-C4F572612F10}" dt="2026-02-02T18:52:32.614" v="1659"/>
          <ac:spMkLst>
            <pc:docMk/>
            <pc:sldMk cId="826253165" sldId="2146846537"/>
            <ac:spMk id="3" creationId="{2A4119E2-D6A5-2FE1-D2C4-84A626A77297}"/>
          </ac:spMkLst>
        </pc:spChg>
        <pc:spChg chg="mod">
          <ac:chgData name="Reed Kiely" userId="768be38e-2fb5-40ce-925d-bd8e9d9e3c31" providerId="ADAL" clId="{7229EA02-EDFD-48CA-88A7-C4F572612F10}" dt="2026-02-02T18:52:55.396" v="1670" actId="1035"/>
          <ac:spMkLst>
            <pc:docMk/>
            <pc:sldMk cId="826253165" sldId="2146846537"/>
            <ac:spMk id="4" creationId="{6B7C999C-F35D-E8C3-93CA-B0B41B27B46B}"/>
          </ac:spMkLst>
        </pc:spChg>
        <pc:spChg chg="add mod">
          <ac:chgData name="Reed Kiely" userId="768be38e-2fb5-40ce-925d-bd8e9d9e3c31" providerId="ADAL" clId="{7229EA02-EDFD-48CA-88A7-C4F572612F10}" dt="2026-02-02T19:20:47.781" v="1829"/>
          <ac:spMkLst>
            <pc:docMk/>
            <pc:sldMk cId="826253165" sldId="2146846537"/>
            <ac:spMk id="5" creationId="{BB85C59F-8FF1-284B-B8CC-5F4AE02C9F18}"/>
          </ac:spMkLst>
        </pc:spChg>
        <pc:spChg chg="mod">
          <ac:chgData name="Reed Kiely" userId="768be38e-2fb5-40ce-925d-bd8e9d9e3c31" providerId="ADAL" clId="{7229EA02-EDFD-48CA-88A7-C4F572612F10}" dt="2026-01-12T19:59:03.356" v="431" actId="20577"/>
          <ac:spMkLst>
            <pc:docMk/>
            <pc:sldMk cId="826253165" sldId="2146846537"/>
            <ac:spMk id="17" creationId="{0A4528C2-D8EA-79EC-00D8-89DBD42AC991}"/>
          </ac:spMkLst>
        </pc:spChg>
        <pc:graphicFrameChg chg="mod">
          <ac:chgData name="Reed Kiely" userId="768be38e-2fb5-40ce-925d-bd8e9d9e3c31" providerId="ADAL" clId="{7229EA02-EDFD-48CA-88A7-C4F572612F10}" dt="2026-02-02T18:58:20.469" v="1742" actId="404"/>
          <ac:graphicFrameMkLst>
            <pc:docMk/>
            <pc:sldMk cId="826253165" sldId="2146846537"/>
            <ac:graphicFrameMk id="22" creationId="{544C43AF-DB75-0FF1-983C-989D4D08AD78}"/>
          </ac:graphicFrameMkLst>
        </pc:graphicFrameChg>
      </pc:sldChg>
      <pc:sldChg chg="addSp delSp modSp add mod">
        <pc:chgData name="Reed Kiely" userId="768be38e-2fb5-40ce-925d-bd8e9d9e3c31" providerId="ADAL" clId="{7229EA02-EDFD-48CA-88A7-C4F572612F10}" dt="2026-02-02T19:20:50.921" v="1830"/>
        <pc:sldMkLst>
          <pc:docMk/>
          <pc:sldMk cId="1338555154" sldId="2146846538"/>
        </pc:sldMkLst>
        <pc:spChg chg="mod">
          <ac:chgData name="Reed Kiely" userId="768be38e-2fb5-40ce-925d-bd8e9d9e3c31" providerId="ADAL" clId="{7229EA02-EDFD-48CA-88A7-C4F572612F10}" dt="2026-01-12T22:05:05.225" v="1134" actId="207"/>
          <ac:spMkLst>
            <pc:docMk/>
            <pc:sldMk cId="1338555154" sldId="2146846538"/>
            <ac:spMk id="2" creationId="{6F93063A-E4CA-AF02-DC13-6F329DC3AB36}"/>
          </ac:spMkLst>
        </pc:spChg>
        <pc:spChg chg="add mod">
          <ac:chgData name="Reed Kiely" userId="768be38e-2fb5-40ce-925d-bd8e9d9e3c31" providerId="ADAL" clId="{7229EA02-EDFD-48CA-88A7-C4F572612F10}" dt="2026-02-02T19:20:50.921" v="1830"/>
          <ac:spMkLst>
            <pc:docMk/>
            <pc:sldMk cId="1338555154" sldId="2146846538"/>
            <ac:spMk id="3" creationId="{F2FF5DF7-C9B7-2512-BF3F-0D1D23BAE86F}"/>
          </ac:spMkLst>
        </pc:spChg>
        <pc:spChg chg="mod">
          <ac:chgData name="Reed Kiely" userId="768be38e-2fb5-40ce-925d-bd8e9d9e3c31" providerId="ADAL" clId="{7229EA02-EDFD-48CA-88A7-C4F572612F10}" dt="2026-02-02T18:53:18.333" v="1682" actId="1036"/>
          <ac:spMkLst>
            <pc:docMk/>
            <pc:sldMk cId="1338555154" sldId="2146846538"/>
            <ac:spMk id="4" creationId="{94374974-B2B0-34FF-8A4B-C8A29FCAA518}"/>
          </ac:spMkLst>
        </pc:spChg>
        <pc:spChg chg="mod">
          <ac:chgData name="Reed Kiely" userId="768be38e-2fb5-40ce-925d-bd8e9d9e3c31" providerId="ADAL" clId="{7229EA02-EDFD-48CA-88A7-C4F572612F10}" dt="2026-01-12T19:59:08.500" v="437" actId="20577"/>
          <ac:spMkLst>
            <pc:docMk/>
            <pc:sldMk cId="1338555154" sldId="2146846538"/>
            <ac:spMk id="17" creationId="{DC9BAE23-8954-5152-FB42-95E280F1D070}"/>
          </ac:spMkLst>
        </pc:spChg>
        <pc:graphicFrameChg chg="mod">
          <ac:chgData name="Reed Kiely" userId="768be38e-2fb5-40ce-925d-bd8e9d9e3c31" providerId="ADAL" clId="{7229EA02-EDFD-48CA-88A7-C4F572612F10}" dt="2026-02-02T19:02:00.631" v="1788" actId="404"/>
          <ac:graphicFrameMkLst>
            <pc:docMk/>
            <pc:sldMk cId="1338555154" sldId="2146846538"/>
            <ac:graphicFrameMk id="22" creationId="{48C2D5B2-D5CC-9F98-266D-C925927517ED}"/>
          </ac:graphicFrameMkLst>
        </pc:graphicFrameChg>
      </pc:sldChg>
      <pc:sldChg chg="addSp delSp modSp add mod ord">
        <pc:chgData name="Reed Kiely" userId="768be38e-2fb5-40ce-925d-bd8e9d9e3c31" providerId="ADAL" clId="{7229EA02-EDFD-48CA-88A7-C4F572612F10}" dt="2026-02-02T19:20:53.283" v="1831"/>
        <pc:sldMkLst>
          <pc:docMk/>
          <pc:sldMk cId="1316748711" sldId="2146846539"/>
        </pc:sldMkLst>
        <pc:spChg chg="mod">
          <ac:chgData name="Reed Kiely" userId="768be38e-2fb5-40ce-925d-bd8e9d9e3c31" providerId="ADAL" clId="{7229EA02-EDFD-48CA-88A7-C4F572612F10}" dt="2026-01-16T16:42:10.253" v="1470" actId="20577"/>
          <ac:spMkLst>
            <pc:docMk/>
            <pc:sldMk cId="1316748711" sldId="2146846539"/>
            <ac:spMk id="2" creationId="{28BA3B9B-CCF2-2B07-085B-B4F757D95484}"/>
          </ac:spMkLst>
        </pc:spChg>
        <pc:spChg chg="add mod">
          <ac:chgData name="Reed Kiely" userId="768be38e-2fb5-40ce-925d-bd8e9d9e3c31" providerId="ADAL" clId="{7229EA02-EDFD-48CA-88A7-C4F572612F10}" dt="2026-02-02T19:20:53.283" v="1831"/>
          <ac:spMkLst>
            <pc:docMk/>
            <pc:sldMk cId="1316748711" sldId="2146846539"/>
            <ac:spMk id="3" creationId="{0799164B-CD5A-D1A2-50A2-5353A7B690ED}"/>
          </ac:spMkLst>
        </pc:spChg>
        <pc:spChg chg="mod">
          <ac:chgData name="Reed Kiely" userId="768be38e-2fb5-40ce-925d-bd8e9d9e3c31" providerId="ADAL" clId="{7229EA02-EDFD-48CA-88A7-C4F572612F10}" dt="2026-02-02T18:53:38.428" v="1695" actId="1036"/>
          <ac:spMkLst>
            <pc:docMk/>
            <pc:sldMk cId="1316748711" sldId="2146846539"/>
            <ac:spMk id="4" creationId="{512D2E25-8B65-4777-B798-303D91A28B57}"/>
          </ac:spMkLst>
        </pc:spChg>
        <pc:spChg chg="mod">
          <ac:chgData name="Reed Kiely" userId="768be38e-2fb5-40ce-925d-bd8e9d9e3c31" providerId="ADAL" clId="{7229EA02-EDFD-48CA-88A7-C4F572612F10}" dt="2026-01-12T22:03:15.367" v="1124" actId="1076"/>
          <ac:spMkLst>
            <pc:docMk/>
            <pc:sldMk cId="1316748711" sldId="2146846539"/>
            <ac:spMk id="9" creationId="{2A1C61D0-5B6F-C991-5337-81B4B7B39BEB}"/>
          </ac:spMkLst>
        </pc:spChg>
        <pc:graphicFrameChg chg="mod">
          <ac:chgData name="Reed Kiely" userId="768be38e-2fb5-40ce-925d-bd8e9d9e3c31" providerId="ADAL" clId="{7229EA02-EDFD-48CA-88A7-C4F572612F10}" dt="2026-02-02T19:03:45.717" v="1819"/>
          <ac:graphicFrameMkLst>
            <pc:docMk/>
            <pc:sldMk cId="1316748711" sldId="2146846539"/>
            <ac:graphicFrameMk id="22" creationId="{9224400D-E294-50E6-D97C-09E90C322AFA}"/>
          </ac:graphicFrameMkLst>
        </pc:graphicFrameChg>
      </pc:sldChg>
      <pc:sldChg chg="modSp add mod">
        <pc:chgData name="Reed Kiely" userId="768be38e-2fb5-40ce-925d-bd8e9d9e3c31" providerId="ADAL" clId="{7229EA02-EDFD-48CA-88A7-C4F572612F10}" dt="2026-01-15T19:22:06.260" v="1186" actId="113"/>
        <pc:sldMkLst>
          <pc:docMk/>
          <pc:sldMk cId="2563122531" sldId="2147376344"/>
        </pc:sldMkLst>
        <pc:spChg chg="mod">
          <ac:chgData name="Reed Kiely" userId="768be38e-2fb5-40ce-925d-bd8e9d9e3c31" providerId="ADAL" clId="{7229EA02-EDFD-48CA-88A7-C4F572612F10}" dt="2026-01-15T19:22:06.260" v="1186" actId="113"/>
          <ac:spMkLst>
            <pc:docMk/>
            <pc:sldMk cId="2563122531" sldId="2147376344"/>
            <ac:spMk id="12" creationId="{36B137DE-8E85-4B0D-3B95-4C82319668C1}"/>
          </ac:spMkLst>
        </pc:spChg>
      </pc:sldChg>
      <pc:sldChg chg="addSp delSp modSp add mod">
        <pc:chgData name="Reed Kiely" userId="768be38e-2fb5-40ce-925d-bd8e9d9e3c31" providerId="ADAL" clId="{7229EA02-EDFD-48CA-88A7-C4F572612F10}" dt="2026-02-02T19:26:03.939" v="1848"/>
        <pc:sldMkLst>
          <pc:docMk/>
          <pc:sldMk cId="3893217020" sldId="2147469844"/>
        </pc:sldMkLst>
        <pc:spChg chg="mod">
          <ac:chgData name="Reed Kiely" userId="768be38e-2fb5-40ce-925d-bd8e9d9e3c31" providerId="ADAL" clId="{7229EA02-EDFD-48CA-88A7-C4F572612F10}" dt="2026-01-15T20:54:47.231" v="1274" actId="207"/>
          <ac:spMkLst>
            <pc:docMk/>
            <pc:sldMk cId="3893217020" sldId="2147469844"/>
            <ac:spMk id="3" creationId="{D9A4C77D-3FE4-7F1B-2F1A-04A2431E5F6A}"/>
          </ac:spMkLst>
        </pc:spChg>
        <pc:spChg chg="add mod">
          <ac:chgData name="Reed Kiely" userId="768be38e-2fb5-40ce-925d-bd8e9d9e3c31" providerId="ADAL" clId="{7229EA02-EDFD-48CA-88A7-C4F572612F10}" dt="2026-01-15T21:28:40.657" v="1454"/>
          <ac:spMkLst>
            <pc:docMk/>
            <pc:sldMk cId="3893217020" sldId="2147469844"/>
            <ac:spMk id="42" creationId="{FA676138-6B76-C17A-FFD7-85B111E6713D}"/>
          </ac:spMkLst>
        </pc:spChg>
        <pc:spChg chg="add mod">
          <ac:chgData name="Reed Kiely" userId="768be38e-2fb5-40ce-925d-bd8e9d9e3c31" providerId="ADAL" clId="{7229EA02-EDFD-48CA-88A7-C4F572612F10}" dt="2026-01-15T21:29:06.031" v="1456"/>
          <ac:spMkLst>
            <pc:docMk/>
            <pc:sldMk cId="3893217020" sldId="2147469844"/>
            <ac:spMk id="43" creationId="{603706E2-423D-C0D3-E2CF-0916C62F5658}"/>
          </ac:spMkLst>
        </pc:spChg>
        <pc:spChg chg="add mod ord">
          <ac:chgData name="Reed Kiely" userId="768be38e-2fb5-40ce-925d-bd8e9d9e3c31" providerId="ADAL" clId="{7229EA02-EDFD-48CA-88A7-C4F572612F10}" dt="2026-02-02T19:25:51.224" v="1840" actId="166"/>
          <ac:spMkLst>
            <pc:docMk/>
            <pc:sldMk cId="3893217020" sldId="2147469844"/>
            <ac:spMk id="44" creationId="{26880603-4560-60EA-82EB-E34091185954}"/>
          </ac:spMkLst>
        </pc:spChg>
        <pc:spChg chg="add mod">
          <ac:chgData name="Reed Kiely" userId="768be38e-2fb5-40ce-925d-bd8e9d9e3c31" providerId="ADAL" clId="{7229EA02-EDFD-48CA-88A7-C4F572612F10}" dt="2026-01-15T21:29:34.551" v="1461"/>
          <ac:spMkLst>
            <pc:docMk/>
            <pc:sldMk cId="3893217020" sldId="2147469844"/>
            <ac:spMk id="45" creationId="{3D514782-B816-268E-13C5-8F07B6F86607}"/>
          </ac:spMkLst>
        </pc:spChg>
        <pc:picChg chg="add mod">
          <ac:chgData name="Reed Kiely" userId="768be38e-2fb5-40ce-925d-bd8e9d9e3c31" providerId="ADAL" clId="{7229EA02-EDFD-48CA-88A7-C4F572612F10}" dt="2026-02-02T19:26:03.939" v="1848"/>
          <ac:picMkLst>
            <pc:docMk/>
            <pc:sldMk cId="3893217020" sldId="2147469844"/>
            <ac:picMk id="8" creationId="{9597F965-B814-DF31-489B-24BCF0599F12}"/>
          </ac:picMkLst>
        </pc:picChg>
        <pc:picChg chg="add mod">
          <ac:chgData name="Reed Kiely" userId="768be38e-2fb5-40ce-925d-bd8e9d9e3c31" providerId="ADAL" clId="{7229EA02-EDFD-48CA-88A7-C4F572612F10}" dt="2026-01-15T21:28:37.100" v="1453"/>
          <ac:picMkLst>
            <pc:docMk/>
            <pc:sldMk cId="3893217020" sldId="2147469844"/>
            <ac:picMk id="27" creationId="{B4247F40-5610-10BE-7224-03243711F754}"/>
          </ac:picMkLst>
        </pc:picChg>
        <pc:picChg chg="add mod">
          <ac:chgData name="Reed Kiely" userId="768be38e-2fb5-40ce-925d-bd8e9d9e3c31" providerId="ADAL" clId="{7229EA02-EDFD-48CA-88A7-C4F572612F10}" dt="2026-01-15T21:29:02.083" v="1455"/>
          <ac:picMkLst>
            <pc:docMk/>
            <pc:sldMk cId="3893217020" sldId="2147469844"/>
            <ac:picMk id="30" creationId="{027FEC0D-E295-D4C7-9337-4B70258CF061}"/>
          </ac:picMkLst>
        </pc:picChg>
        <pc:picChg chg="add del mod">
          <ac:chgData name="Reed Kiely" userId="768be38e-2fb5-40ce-925d-bd8e9d9e3c31" providerId="ADAL" clId="{7229EA02-EDFD-48CA-88A7-C4F572612F10}" dt="2026-02-02T19:24:38.756" v="1833" actId="478"/>
          <ac:picMkLst>
            <pc:docMk/>
            <pc:sldMk cId="3893217020" sldId="2147469844"/>
            <ac:picMk id="34" creationId="{42F38F9B-BED6-8D34-D0A0-EC0F8CFC1B08}"/>
          </ac:picMkLst>
        </pc:picChg>
        <pc:picChg chg="add mod">
          <ac:chgData name="Reed Kiely" userId="768be38e-2fb5-40ce-925d-bd8e9d9e3c31" providerId="ADAL" clId="{7229EA02-EDFD-48CA-88A7-C4F572612F10}" dt="2026-01-15T21:29:30.972" v="1460"/>
          <ac:picMkLst>
            <pc:docMk/>
            <pc:sldMk cId="3893217020" sldId="2147469844"/>
            <ac:picMk id="39" creationId="{ACDA5138-57F0-F5FA-E11B-EC92FDC7AE7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940754711579854E-2"/>
          <c:w val="1"/>
          <c:h val="0.9499717035456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2023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202092577173553E-3"/>
                  <c:y val="3.49691721202601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100" b="1" i="0" u="none" strike="noStrike" kern="1200" baseline="0">
                        <a:solidFill>
                          <a:srgbClr val="1B146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2A807DB-0668-469A-B2EB-E2D42D92DE25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100" b="1">
                          <a:solidFill>
                            <a:srgbClr val="1B14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rgbClr val="1B146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53459020153635E-2"/>
                      <c:h val="6.6769230367387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3A-42DF-AF2C-1D4585227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B1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MLB</c:v>
                </c:pt>
                <c:pt idx="2">
                  <c:v>NBA</c:v>
                </c:pt>
                <c:pt idx="3">
                  <c:v>NCAA Football</c:v>
                </c:pt>
                <c:pt idx="4">
                  <c:v>Olympics</c:v>
                </c:pt>
                <c:pt idx="5">
                  <c:v>NHL</c:v>
                </c:pt>
                <c:pt idx="6">
                  <c:v>NCAA Basketball</c:v>
                </c:pt>
                <c:pt idx="7">
                  <c:v>WNBA</c:v>
                </c:pt>
                <c:pt idx="8">
                  <c:v>Boxing</c:v>
                </c:pt>
                <c:pt idx="9">
                  <c:v>WWE</c:v>
                </c:pt>
                <c:pt idx="10">
                  <c:v>Golf</c:v>
                </c:pt>
                <c:pt idx="11">
                  <c:v>NASCAR</c:v>
                </c:pt>
                <c:pt idx="12">
                  <c:v>MLS</c:v>
                </c:pt>
                <c:pt idx="13">
                  <c:v>Tennis</c:v>
                </c:pt>
                <c:pt idx="14">
                  <c:v>MMA</c:v>
                </c:pt>
                <c:pt idx="15">
                  <c:v>NCAA Baseball</c:v>
                </c:pt>
                <c:pt idx="16">
                  <c:v>LIGA MX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0.67409999999999992</c:v>
                </c:pt>
                <c:pt idx="1">
                  <c:v>0.40179999999999999</c:v>
                </c:pt>
                <c:pt idx="2">
                  <c:v>0.32340000000000002</c:v>
                </c:pt>
                <c:pt idx="3">
                  <c:v>0.3115</c:v>
                </c:pt>
                <c:pt idx="4">
                  <c:v>0.17199999999999999</c:v>
                </c:pt>
                <c:pt idx="5">
                  <c:v>0.18420000000000003</c:v>
                </c:pt>
                <c:pt idx="6">
                  <c:v>0.16719999999999999</c:v>
                </c:pt>
                <c:pt idx="7">
                  <c:v>9.1799999999999993E-2</c:v>
                </c:pt>
                <c:pt idx="8">
                  <c:v>0.114</c:v>
                </c:pt>
                <c:pt idx="9">
                  <c:v>0.1109</c:v>
                </c:pt>
                <c:pt idx="10">
                  <c:v>0.1249</c:v>
                </c:pt>
                <c:pt idx="11">
                  <c:v>0.10199999999999999</c:v>
                </c:pt>
                <c:pt idx="12">
                  <c:v>0.11749999999999999</c:v>
                </c:pt>
                <c:pt idx="13">
                  <c:v>9.69E-2</c:v>
                </c:pt>
                <c:pt idx="14">
                  <c:v>9.4200000000000006E-2</c:v>
                </c:pt>
                <c:pt idx="15">
                  <c:v>8.9099999999999999E-2</c:v>
                </c:pt>
                <c:pt idx="16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4AB-B704-95A1217456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November 2025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FF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MLB</c:v>
                </c:pt>
                <c:pt idx="2">
                  <c:v>NBA</c:v>
                </c:pt>
                <c:pt idx="3">
                  <c:v>NCAA Football</c:v>
                </c:pt>
                <c:pt idx="4">
                  <c:v>Olympics</c:v>
                </c:pt>
                <c:pt idx="5">
                  <c:v>NHL</c:v>
                </c:pt>
                <c:pt idx="6">
                  <c:v>NCAA Basketball</c:v>
                </c:pt>
                <c:pt idx="7">
                  <c:v>WNBA</c:v>
                </c:pt>
                <c:pt idx="8">
                  <c:v>Boxing</c:v>
                </c:pt>
                <c:pt idx="9">
                  <c:v>WWE</c:v>
                </c:pt>
                <c:pt idx="10">
                  <c:v>Golf</c:v>
                </c:pt>
                <c:pt idx="11">
                  <c:v>NASCAR</c:v>
                </c:pt>
                <c:pt idx="12">
                  <c:v>MLS</c:v>
                </c:pt>
                <c:pt idx="13">
                  <c:v>Tennis</c:v>
                </c:pt>
                <c:pt idx="14">
                  <c:v>MMA</c:v>
                </c:pt>
                <c:pt idx="15">
                  <c:v>NCAA Baseball</c:v>
                </c:pt>
                <c:pt idx="16">
                  <c:v>LIGA MX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0.71889999999999998</c:v>
                </c:pt>
                <c:pt idx="1">
                  <c:v>0.41799999999999998</c:v>
                </c:pt>
                <c:pt idx="2">
                  <c:v>0.35289999999999999</c:v>
                </c:pt>
                <c:pt idx="3">
                  <c:v>0.32869999999999999</c:v>
                </c:pt>
                <c:pt idx="4">
                  <c:v>0.19920000000000002</c:v>
                </c:pt>
                <c:pt idx="5">
                  <c:v>0.1784</c:v>
                </c:pt>
                <c:pt idx="6">
                  <c:v>0.17180000000000001</c:v>
                </c:pt>
                <c:pt idx="7">
                  <c:v>0.1595</c:v>
                </c:pt>
                <c:pt idx="8">
                  <c:v>0.14880000000000002</c:v>
                </c:pt>
                <c:pt idx="9">
                  <c:v>0.12789999999999999</c:v>
                </c:pt>
                <c:pt idx="10">
                  <c:v>0.12740000000000001</c:v>
                </c:pt>
                <c:pt idx="11">
                  <c:v>0.1166</c:v>
                </c:pt>
                <c:pt idx="12">
                  <c:v>0.1144</c:v>
                </c:pt>
                <c:pt idx="13">
                  <c:v>0.1023</c:v>
                </c:pt>
                <c:pt idx="14">
                  <c:v>8.2899999999999988E-2</c:v>
                </c:pt>
                <c:pt idx="15">
                  <c:v>7.5199999999999989E-2</c:v>
                </c:pt>
                <c:pt idx="16">
                  <c:v>5.8400000000000001E-2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C-4B3B-BF4A-84A48054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25264092716643"/>
          <c:y val="6.6344261417285817E-3"/>
          <c:w val="0.35775726407255209"/>
          <c:h val="6.6109966919288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940754711579854E-2"/>
          <c:w val="1"/>
          <c:h val="0.9499717035456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2023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202092577173553E-3"/>
                  <c:y val="3.49691721202601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100" b="1" i="0" u="none" strike="noStrike" kern="1200" baseline="0">
                        <a:solidFill>
                          <a:srgbClr val="1B146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457E172-7AD4-4746-A358-B78F6FCD95E4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100" b="1">
                          <a:solidFill>
                            <a:srgbClr val="1B14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rgbClr val="1B146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53459020153635E-2"/>
                      <c:h val="6.6769230367387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3A-42DF-AF2C-1D4585227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B1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NBA</c:v>
                </c:pt>
                <c:pt idx="2">
                  <c:v>MLB</c:v>
                </c:pt>
                <c:pt idx="3">
                  <c:v>Boxing</c:v>
                </c:pt>
                <c:pt idx="4">
                  <c:v>WWE</c:v>
                </c:pt>
                <c:pt idx="5">
                  <c:v>MLS</c:v>
                </c:pt>
                <c:pt idx="6">
                  <c:v>NCAA Football</c:v>
                </c:pt>
                <c:pt idx="7">
                  <c:v>Olympics</c:v>
                </c:pt>
                <c:pt idx="8">
                  <c:v>WNBA</c:v>
                </c:pt>
                <c:pt idx="9">
                  <c:v>NHL</c:v>
                </c:pt>
                <c:pt idx="10">
                  <c:v>LIGA MX</c:v>
                </c:pt>
                <c:pt idx="11">
                  <c:v>MMA</c:v>
                </c:pt>
                <c:pt idx="12">
                  <c:v>NCAA Basketball</c:v>
                </c:pt>
                <c:pt idx="13">
                  <c:v>NASCAR</c:v>
                </c:pt>
                <c:pt idx="14">
                  <c:v>Tennis</c:v>
                </c:pt>
                <c:pt idx="15">
                  <c:v>Golf</c:v>
                </c:pt>
                <c:pt idx="16">
                  <c:v>NCAA Baseball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0.58069999999999999</c:v>
                </c:pt>
                <c:pt idx="1">
                  <c:v>0.36899999999999999</c:v>
                </c:pt>
                <c:pt idx="2">
                  <c:v>0.41520000000000001</c:v>
                </c:pt>
                <c:pt idx="3">
                  <c:v>0.153</c:v>
                </c:pt>
                <c:pt idx="4">
                  <c:v>0.14499999999999999</c:v>
                </c:pt>
                <c:pt idx="5">
                  <c:v>0.18280000000000002</c:v>
                </c:pt>
                <c:pt idx="6">
                  <c:v>0.22140000000000001</c:v>
                </c:pt>
                <c:pt idx="7">
                  <c:v>0.19</c:v>
                </c:pt>
                <c:pt idx="8">
                  <c:v>8.8800000000000004E-2</c:v>
                </c:pt>
                <c:pt idx="9">
                  <c:v>0.16769999999999999</c:v>
                </c:pt>
                <c:pt idx="10">
                  <c:v>0.14849999999999999</c:v>
                </c:pt>
                <c:pt idx="11">
                  <c:v>0.10779999999999999</c:v>
                </c:pt>
                <c:pt idx="12">
                  <c:v>0.1108</c:v>
                </c:pt>
                <c:pt idx="13">
                  <c:v>8.43E-2</c:v>
                </c:pt>
                <c:pt idx="14">
                  <c:v>0.11630000000000001</c:v>
                </c:pt>
                <c:pt idx="15">
                  <c:v>8.6999999999999994E-2</c:v>
                </c:pt>
                <c:pt idx="16">
                  <c:v>7.7899999999999997E-2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4AB-B704-95A1217456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November 2025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FF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NBA</c:v>
                </c:pt>
                <c:pt idx="2">
                  <c:v>MLB</c:v>
                </c:pt>
                <c:pt idx="3">
                  <c:v>Boxing</c:v>
                </c:pt>
                <c:pt idx="4">
                  <c:v>WWE</c:v>
                </c:pt>
                <c:pt idx="5">
                  <c:v>MLS</c:v>
                </c:pt>
                <c:pt idx="6">
                  <c:v>NCAA Football</c:v>
                </c:pt>
                <c:pt idx="7">
                  <c:v>Olympics</c:v>
                </c:pt>
                <c:pt idx="8">
                  <c:v>WNBA</c:v>
                </c:pt>
                <c:pt idx="9">
                  <c:v>NHL</c:v>
                </c:pt>
                <c:pt idx="10">
                  <c:v>LIGA MX</c:v>
                </c:pt>
                <c:pt idx="11">
                  <c:v>MMA</c:v>
                </c:pt>
                <c:pt idx="12">
                  <c:v>NCAA Basketball</c:v>
                </c:pt>
                <c:pt idx="13">
                  <c:v>NASCAR</c:v>
                </c:pt>
                <c:pt idx="14">
                  <c:v>Tennis</c:v>
                </c:pt>
                <c:pt idx="15">
                  <c:v>Golf</c:v>
                </c:pt>
                <c:pt idx="16">
                  <c:v>NCAA Baseball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0.65700000000000003</c:v>
                </c:pt>
                <c:pt idx="1">
                  <c:v>0.442</c:v>
                </c:pt>
                <c:pt idx="2">
                  <c:v>0.3972</c:v>
                </c:pt>
                <c:pt idx="3">
                  <c:v>0.24989999999999998</c:v>
                </c:pt>
                <c:pt idx="4">
                  <c:v>0.2107</c:v>
                </c:pt>
                <c:pt idx="5">
                  <c:v>0.19579999999999997</c:v>
                </c:pt>
                <c:pt idx="6">
                  <c:v>0.19519999999999998</c:v>
                </c:pt>
                <c:pt idx="7">
                  <c:v>0.19</c:v>
                </c:pt>
                <c:pt idx="8">
                  <c:v>0.1681</c:v>
                </c:pt>
                <c:pt idx="9">
                  <c:v>0.16219999999999998</c:v>
                </c:pt>
                <c:pt idx="10">
                  <c:v>0.15439999999999998</c:v>
                </c:pt>
                <c:pt idx="11">
                  <c:v>0.15390000000000001</c:v>
                </c:pt>
                <c:pt idx="12">
                  <c:v>0.153</c:v>
                </c:pt>
                <c:pt idx="13">
                  <c:v>0.1249</c:v>
                </c:pt>
                <c:pt idx="14">
                  <c:v>0.1065</c:v>
                </c:pt>
                <c:pt idx="15">
                  <c:v>9.06E-2</c:v>
                </c:pt>
                <c:pt idx="16">
                  <c:v>8.1699999999999995E-2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C-4B3B-BF4A-84A48054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25264092716643"/>
          <c:y val="6.6344261417285817E-3"/>
          <c:w val="0.35775726407255209"/>
          <c:h val="6.6109966919288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940754711579854E-2"/>
          <c:w val="1"/>
          <c:h val="0.9499717035456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2023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202092577173553E-3"/>
                  <c:y val="3.49691721202601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100" b="1" i="0" u="none" strike="noStrike" kern="1200" baseline="0">
                        <a:solidFill>
                          <a:srgbClr val="1B146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E9A3422-F31C-43B0-AB4E-375E0605655C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100" b="1">
                          <a:solidFill>
                            <a:srgbClr val="1B14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rgbClr val="1B146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53459020153635E-2"/>
                      <c:h val="6.6769230367387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3A-42DF-AF2C-1D4585227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B1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NBA</c:v>
                </c:pt>
                <c:pt idx="2">
                  <c:v>NCAA Football</c:v>
                </c:pt>
                <c:pt idx="3">
                  <c:v>MLB</c:v>
                </c:pt>
                <c:pt idx="4">
                  <c:v>WNBA</c:v>
                </c:pt>
                <c:pt idx="5">
                  <c:v>Boxing</c:v>
                </c:pt>
                <c:pt idx="6">
                  <c:v>NCAA Basketball</c:v>
                </c:pt>
                <c:pt idx="7">
                  <c:v>WWE</c:v>
                </c:pt>
                <c:pt idx="8">
                  <c:v>Olympics</c:v>
                </c:pt>
                <c:pt idx="9">
                  <c:v>NHL</c:v>
                </c:pt>
                <c:pt idx="10">
                  <c:v>Tennis</c:v>
                </c:pt>
                <c:pt idx="11">
                  <c:v>NASCAR</c:v>
                </c:pt>
                <c:pt idx="12">
                  <c:v>Golf</c:v>
                </c:pt>
                <c:pt idx="13">
                  <c:v>MLS</c:v>
                </c:pt>
                <c:pt idx="14">
                  <c:v>MMA</c:v>
                </c:pt>
                <c:pt idx="15">
                  <c:v>NCAA Baseball</c:v>
                </c:pt>
                <c:pt idx="16">
                  <c:v>LIGA MX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0.72549999999999992</c:v>
                </c:pt>
                <c:pt idx="1">
                  <c:v>0.47609999999999997</c:v>
                </c:pt>
                <c:pt idx="2">
                  <c:v>0.3165</c:v>
                </c:pt>
                <c:pt idx="3">
                  <c:v>0.36810000000000004</c:v>
                </c:pt>
                <c:pt idx="4">
                  <c:v>0.2271</c:v>
                </c:pt>
                <c:pt idx="5">
                  <c:v>0.20319999999999999</c:v>
                </c:pt>
                <c:pt idx="6">
                  <c:v>0.2409</c:v>
                </c:pt>
                <c:pt idx="7">
                  <c:v>0.15190000000000001</c:v>
                </c:pt>
                <c:pt idx="8">
                  <c:v>0.20079999999999998</c:v>
                </c:pt>
                <c:pt idx="9">
                  <c:v>0.1416</c:v>
                </c:pt>
                <c:pt idx="10">
                  <c:v>0.1467</c:v>
                </c:pt>
                <c:pt idx="11">
                  <c:v>7.6399999999999996E-2</c:v>
                </c:pt>
                <c:pt idx="12">
                  <c:v>0.11849999999999999</c:v>
                </c:pt>
                <c:pt idx="13">
                  <c:v>0.1198</c:v>
                </c:pt>
                <c:pt idx="14">
                  <c:v>0.1206</c:v>
                </c:pt>
                <c:pt idx="15">
                  <c:v>7.3899999999999993E-2</c:v>
                </c:pt>
                <c:pt idx="16">
                  <c:v>7.4299999999999991E-2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4AB-B704-95A1217456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November 2025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ED3C8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NBA</c:v>
                </c:pt>
                <c:pt idx="2">
                  <c:v>NCAA Football</c:v>
                </c:pt>
                <c:pt idx="3">
                  <c:v>MLB</c:v>
                </c:pt>
                <c:pt idx="4">
                  <c:v>WNBA</c:v>
                </c:pt>
                <c:pt idx="5">
                  <c:v>Boxing</c:v>
                </c:pt>
                <c:pt idx="6">
                  <c:v>NCAA Basketball</c:v>
                </c:pt>
                <c:pt idx="7">
                  <c:v>WWE</c:v>
                </c:pt>
                <c:pt idx="8">
                  <c:v>Olympics</c:v>
                </c:pt>
                <c:pt idx="9">
                  <c:v>NHL</c:v>
                </c:pt>
                <c:pt idx="10">
                  <c:v>Tennis</c:v>
                </c:pt>
                <c:pt idx="11">
                  <c:v>NASCAR</c:v>
                </c:pt>
                <c:pt idx="12">
                  <c:v>Golf</c:v>
                </c:pt>
                <c:pt idx="13">
                  <c:v>MLS</c:v>
                </c:pt>
                <c:pt idx="14">
                  <c:v>MMA</c:v>
                </c:pt>
                <c:pt idx="15">
                  <c:v>NCAA Baseball</c:v>
                </c:pt>
                <c:pt idx="16">
                  <c:v>LIGA MX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0.753</c:v>
                </c:pt>
                <c:pt idx="1">
                  <c:v>0.52600000000000002</c:v>
                </c:pt>
                <c:pt idx="2">
                  <c:v>0.34399999999999997</c:v>
                </c:pt>
                <c:pt idx="3">
                  <c:v>0.32549999999999996</c:v>
                </c:pt>
                <c:pt idx="4">
                  <c:v>0.29350000000000004</c:v>
                </c:pt>
                <c:pt idx="5">
                  <c:v>0.25269999999999998</c:v>
                </c:pt>
                <c:pt idx="6">
                  <c:v>0.21739999999999998</c:v>
                </c:pt>
                <c:pt idx="7">
                  <c:v>0.1991</c:v>
                </c:pt>
                <c:pt idx="8">
                  <c:v>0.18479999999999999</c:v>
                </c:pt>
                <c:pt idx="9">
                  <c:v>0.16190000000000002</c:v>
                </c:pt>
                <c:pt idx="10">
                  <c:v>0.11470000000000001</c:v>
                </c:pt>
                <c:pt idx="11">
                  <c:v>0.1065</c:v>
                </c:pt>
                <c:pt idx="12">
                  <c:v>9.2699999999999991E-2</c:v>
                </c:pt>
                <c:pt idx="13">
                  <c:v>8.3699999999999997E-2</c:v>
                </c:pt>
                <c:pt idx="14">
                  <c:v>7.6799999999999993E-2</c:v>
                </c:pt>
                <c:pt idx="15">
                  <c:v>5.9900000000000002E-2</c:v>
                </c:pt>
                <c:pt idx="16">
                  <c:v>2.7699999999999999E-2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C-4B3B-BF4A-84A48054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25264092716643"/>
          <c:y val="6.6344261417285817E-3"/>
          <c:w val="0.35775726407255209"/>
          <c:h val="6.6109966919288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940754711579854E-2"/>
          <c:w val="1"/>
          <c:h val="0.9499717035456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2023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202092577173553E-3"/>
                  <c:y val="3.49691721202601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100" b="1" i="0" u="none" strike="noStrike" kern="1200" baseline="0">
                        <a:solidFill>
                          <a:srgbClr val="1B146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247208E-453E-4732-A5E0-D8D392DF352D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100" b="1">
                          <a:solidFill>
                            <a:srgbClr val="1B14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rgbClr val="1B146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53459020153635E-2"/>
                      <c:h val="6.6769230367387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3A-42DF-AF2C-1D4585227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B1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MLB</c:v>
                </c:pt>
                <c:pt idx="2">
                  <c:v>NBA</c:v>
                </c:pt>
                <c:pt idx="3">
                  <c:v>NCAA Football</c:v>
                </c:pt>
                <c:pt idx="4">
                  <c:v>Olympics</c:v>
                </c:pt>
                <c:pt idx="5">
                  <c:v>NHL</c:v>
                </c:pt>
                <c:pt idx="6">
                  <c:v>WNBA</c:v>
                </c:pt>
                <c:pt idx="7">
                  <c:v>Boxing</c:v>
                </c:pt>
                <c:pt idx="8">
                  <c:v>NCAA Basketball</c:v>
                </c:pt>
                <c:pt idx="9">
                  <c:v>MLS</c:v>
                </c:pt>
                <c:pt idx="10">
                  <c:v>Golf</c:v>
                </c:pt>
                <c:pt idx="11">
                  <c:v>Tennis</c:v>
                </c:pt>
                <c:pt idx="12">
                  <c:v>MMA</c:v>
                </c:pt>
                <c:pt idx="13">
                  <c:v>NASCAR</c:v>
                </c:pt>
                <c:pt idx="14">
                  <c:v>WWE</c:v>
                </c:pt>
                <c:pt idx="15">
                  <c:v>NCAA Baseball</c:v>
                </c:pt>
                <c:pt idx="16">
                  <c:v>LIGA MX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0.69900000000000007</c:v>
                </c:pt>
                <c:pt idx="1">
                  <c:v>0.30329999999999996</c:v>
                </c:pt>
                <c:pt idx="2">
                  <c:v>0.35700000000000004</c:v>
                </c:pt>
                <c:pt idx="3">
                  <c:v>0.26519999999999999</c:v>
                </c:pt>
                <c:pt idx="4">
                  <c:v>0.18</c:v>
                </c:pt>
                <c:pt idx="5">
                  <c:v>0.18679999999999999</c:v>
                </c:pt>
                <c:pt idx="6">
                  <c:v>5.9200000000000003E-2</c:v>
                </c:pt>
                <c:pt idx="7">
                  <c:v>9.4700000000000006E-2</c:v>
                </c:pt>
                <c:pt idx="8">
                  <c:v>0.10460000000000001</c:v>
                </c:pt>
                <c:pt idx="9">
                  <c:v>0.1353</c:v>
                </c:pt>
                <c:pt idx="10">
                  <c:v>6.7500000000000004E-2</c:v>
                </c:pt>
                <c:pt idx="11">
                  <c:v>0.1177</c:v>
                </c:pt>
                <c:pt idx="12">
                  <c:v>0.16250000000000001</c:v>
                </c:pt>
                <c:pt idx="13">
                  <c:v>9.0500000000000011E-2</c:v>
                </c:pt>
                <c:pt idx="14">
                  <c:v>9.0500000000000011E-2</c:v>
                </c:pt>
                <c:pt idx="15">
                  <c:v>5.2499999999999998E-2</c:v>
                </c:pt>
                <c:pt idx="16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4AB-B704-95A1217456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November 2025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EBEA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NFL</c:v>
                </c:pt>
                <c:pt idx="1">
                  <c:v>MLB</c:v>
                </c:pt>
                <c:pt idx="2">
                  <c:v>NBA</c:v>
                </c:pt>
                <c:pt idx="3">
                  <c:v>NCAA Football</c:v>
                </c:pt>
                <c:pt idx="4">
                  <c:v>Olympics</c:v>
                </c:pt>
                <c:pt idx="5">
                  <c:v>NHL</c:v>
                </c:pt>
                <c:pt idx="6">
                  <c:v>WNBA</c:v>
                </c:pt>
                <c:pt idx="7">
                  <c:v>Boxing</c:v>
                </c:pt>
                <c:pt idx="8">
                  <c:v>NCAA Basketball</c:v>
                </c:pt>
                <c:pt idx="9">
                  <c:v>MLS</c:v>
                </c:pt>
                <c:pt idx="10">
                  <c:v>Golf</c:v>
                </c:pt>
                <c:pt idx="11">
                  <c:v>Tennis</c:v>
                </c:pt>
                <c:pt idx="12">
                  <c:v>MMA</c:v>
                </c:pt>
                <c:pt idx="13">
                  <c:v>NASCAR</c:v>
                </c:pt>
                <c:pt idx="14">
                  <c:v>WWE</c:v>
                </c:pt>
                <c:pt idx="15">
                  <c:v>NCAA Baseball</c:v>
                </c:pt>
                <c:pt idx="16">
                  <c:v>LIGA MX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0.64190000000000003</c:v>
                </c:pt>
                <c:pt idx="1">
                  <c:v>0.43670000000000003</c:v>
                </c:pt>
                <c:pt idx="2">
                  <c:v>0.37430000000000002</c:v>
                </c:pt>
                <c:pt idx="3">
                  <c:v>0.28649999999999998</c:v>
                </c:pt>
                <c:pt idx="4">
                  <c:v>0.2</c:v>
                </c:pt>
                <c:pt idx="5">
                  <c:v>0.16239999999999999</c:v>
                </c:pt>
                <c:pt idx="6">
                  <c:v>0.14730000000000001</c:v>
                </c:pt>
                <c:pt idx="7">
                  <c:v>0.13780000000000001</c:v>
                </c:pt>
                <c:pt idx="8">
                  <c:v>0.1361</c:v>
                </c:pt>
                <c:pt idx="9">
                  <c:v>0.12369999999999999</c:v>
                </c:pt>
                <c:pt idx="10">
                  <c:v>0.1106</c:v>
                </c:pt>
                <c:pt idx="11">
                  <c:v>0.1051</c:v>
                </c:pt>
                <c:pt idx="12">
                  <c:v>9.9199999999999997E-2</c:v>
                </c:pt>
                <c:pt idx="13">
                  <c:v>9.6099999999999991E-2</c:v>
                </c:pt>
                <c:pt idx="14">
                  <c:v>7.5999999999999998E-2</c:v>
                </c:pt>
                <c:pt idx="15">
                  <c:v>5.5800000000000002E-2</c:v>
                </c:pt>
                <c:pt idx="16">
                  <c:v>5.5599999999999997E-2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C-4B3B-BF4A-84A48054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25264092716643"/>
          <c:y val="6.6344261417285817E-3"/>
          <c:w val="0.35775726407255209"/>
          <c:h val="6.6109966919288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940754711579854E-2"/>
          <c:w val="1"/>
          <c:h val="0.86016823755424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 White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202092577173553E-3"/>
                  <c:y val="3.49691721202601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000" b="1" i="0" u="none" strike="noStrike" kern="1200" baseline="0">
                        <a:solidFill>
                          <a:srgbClr val="1B146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E85EEAE-2A2B-483A-B3E1-63391C0C1676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>
                          <a:solidFill>
                            <a:srgbClr val="1B14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000" b="1" i="0" u="none" strike="noStrike" kern="1200" baseline="0">
                      <a:solidFill>
                        <a:srgbClr val="1B146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53459020153635E-2"/>
                      <c:h val="6.6769230367387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3A-42DF-AF2C-1D4585227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B1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NFL</c:v>
                </c:pt>
                <c:pt idx="1">
                  <c:v>MLB</c:v>
                </c:pt>
                <c:pt idx="2">
                  <c:v>NCAA Football</c:v>
                </c:pt>
                <c:pt idx="3">
                  <c:v>NBA</c:v>
                </c:pt>
                <c:pt idx="4">
                  <c:v>Olympics</c:v>
                </c:pt>
                <c:pt idx="5">
                  <c:v>NHL</c:v>
                </c:pt>
                <c:pt idx="6">
                  <c:v>NCAA Basketball</c:v>
                </c:pt>
                <c:pt idx="7">
                  <c:v>Golf</c:v>
                </c:pt>
                <c:pt idx="8">
                  <c:v>WNBA</c:v>
                </c:pt>
                <c:pt idx="9">
                  <c:v>Boxing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0.73909999999999998</c:v>
                </c:pt>
                <c:pt idx="1">
                  <c:v>0.439</c:v>
                </c:pt>
                <c:pt idx="2">
                  <c:v>0.36840000000000006</c:v>
                </c:pt>
                <c:pt idx="3">
                  <c:v>0.28760000000000002</c:v>
                </c:pt>
                <c:pt idx="4">
                  <c:v>0.2</c:v>
                </c:pt>
                <c:pt idx="5">
                  <c:v>0.18899999999999997</c:v>
                </c:pt>
                <c:pt idx="6">
                  <c:v>0.16940000000000002</c:v>
                </c:pt>
                <c:pt idx="7">
                  <c:v>0.1462</c:v>
                </c:pt>
                <c:pt idx="8">
                  <c:v>0.1288</c:v>
                </c:pt>
                <c:pt idx="9">
                  <c:v>9.8400000000000001E-2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4AB-B704-95A1217456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FF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NFL</c:v>
                </c:pt>
                <c:pt idx="1">
                  <c:v>MLB</c:v>
                </c:pt>
                <c:pt idx="2">
                  <c:v>NCAA Football</c:v>
                </c:pt>
                <c:pt idx="3">
                  <c:v>NBA</c:v>
                </c:pt>
                <c:pt idx="4">
                  <c:v>Olympics</c:v>
                </c:pt>
                <c:pt idx="5">
                  <c:v>NHL</c:v>
                </c:pt>
                <c:pt idx="6">
                  <c:v>NCAA Basketball</c:v>
                </c:pt>
                <c:pt idx="7">
                  <c:v>Golf</c:v>
                </c:pt>
                <c:pt idx="8">
                  <c:v>WNBA</c:v>
                </c:pt>
                <c:pt idx="9">
                  <c:v>Boxing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0.65700000000000003</c:v>
                </c:pt>
                <c:pt idx="1">
                  <c:v>0.3972</c:v>
                </c:pt>
                <c:pt idx="2">
                  <c:v>0.19519999999999998</c:v>
                </c:pt>
                <c:pt idx="3">
                  <c:v>0.442</c:v>
                </c:pt>
                <c:pt idx="4">
                  <c:v>0.18780000000000002</c:v>
                </c:pt>
                <c:pt idx="5">
                  <c:v>0.16219999999999998</c:v>
                </c:pt>
                <c:pt idx="6">
                  <c:v>0.153</c:v>
                </c:pt>
                <c:pt idx="7">
                  <c:v>9.06E-2</c:v>
                </c:pt>
                <c:pt idx="8">
                  <c:v>0.1681</c:v>
                </c:pt>
                <c:pt idx="9">
                  <c:v>0.24989999999999998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C-4B3B-BF4A-84A48054CE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 Black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ED3C8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NFL</c:v>
                </c:pt>
                <c:pt idx="1">
                  <c:v>MLB</c:v>
                </c:pt>
                <c:pt idx="2">
                  <c:v>NCAA Football</c:v>
                </c:pt>
                <c:pt idx="3">
                  <c:v>NBA</c:v>
                </c:pt>
                <c:pt idx="4">
                  <c:v>Olympics</c:v>
                </c:pt>
                <c:pt idx="5">
                  <c:v>NHL</c:v>
                </c:pt>
                <c:pt idx="6">
                  <c:v>NCAA Basketball</c:v>
                </c:pt>
                <c:pt idx="7">
                  <c:v>Golf</c:v>
                </c:pt>
                <c:pt idx="8">
                  <c:v>WNBA</c:v>
                </c:pt>
                <c:pt idx="9">
                  <c:v>Boxing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0.753</c:v>
                </c:pt>
                <c:pt idx="1">
                  <c:v>0.32549999999999996</c:v>
                </c:pt>
                <c:pt idx="2">
                  <c:v>0.34399999999999997</c:v>
                </c:pt>
                <c:pt idx="3">
                  <c:v>0.52600000000000002</c:v>
                </c:pt>
                <c:pt idx="4">
                  <c:v>0.18479999999999999</c:v>
                </c:pt>
                <c:pt idx="5">
                  <c:v>0.16190000000000002</c:v>
                </c:pt>
                <c:pt idx="6">
                  <c:v>0.21739999999999998</c:v>
                </c:pt>
                <c:pt idx="7">
                  <c:v>9.2699999999999991E-2</c:v>
                </c:pt>
                <c:pt idx="8">
                  <c:v>0.29350000000000004</c:v>
                </c:pt>
                <c:pt idx="9">
                  <c:v>0.25269999999999998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C-444C-806A-83644ABC68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 Asian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EBEA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NFL</c:v>
                </c:pt>
                <c:pt idx="1">
                  <c:v>MLB</c:v>
                </c:pt>
                <c:pt idx="2">
                  <c:v>NCAA Football</c:v>
                </c:pt>
                <c:pt idx="3">
                  <c:v>NBA</c:v>
                </c:pt>
                <c:pt idx="4">
                  <c:v>Olympics</c:v>
                </c:pt>
                <c:pt idx="5">
                  <c:v>NHL</c:v>
                </c:pt>
                <c:pt idx="6">
                  <c:v>NCAA Basketball</c:v>
                </c:pt>
                <c:pt idx="7">
                  <c:v>Golf</c:v>
                </c:pt>
                <c:pt idx="8">
                  <c:v>WNBA</c:v>
                </c:pt>
                <c:pt idx="9">
                  <c:v>Boxing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0.64190000000000003</c:v>
                </c:pt>
                <c:pt idx="1">
                  <c:v>0.43670000000000003</c:v>
                </c:pt>
                <c:pt idx="2">
                  <c:v>0.28649999999999998</c:v>
                </c:pt>
                <c:pt idx="3">
                  <c:v>0.37430000000000002</c:v>
                </c:pt>
                <c:pt idx="4">
                  <c:v>0.20199999999999999</c:v>
                </c:pt>
                <c:pt idx="5">
                  <c:v>0.16239999999999999</c:v>
                </c:pt>
                <c:pt idx="6">
                  <c:v>0.1361</c:v>
                </c:pt>
                <c:pt idx="7">
                  <c:v>0.1106</c:v>
                </c:pt>
                <c:pt idx="8">
                  <c:v>0.14730000000000001</c:v>
                </c:pt>
                <c:pt idx="9">
                  <c:v>0.13780000000000001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C-444C-806A-83644ABC6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5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25264092716643"/>
          <c:y val="6.6344261417285817E-3"/>
          <c:w val="0.37170609818292111"/>
          <c:h val="7.394224653684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DAE3-0214-46BE-B248-08887ED68AC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9942-5D7B-48EA-9172-B28F5B604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ADBD-70E4-4513-A844-E5DF5EA68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9942-5D7B-48EA-9172-B28F5B604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97F35-9632-7A8F-671F-A9A59881C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06B4B-B513-7642-6508-E14AAA87D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48DBF-0066-3592-11E2-FEA20696D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A2C4-13D5-C9B4-12E7-71FD795CF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9942-5D7B-48EA-9172-B28F5B604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00586-6746-5A0A-332A-D738D2142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B0AD0-B031-B0F6-23E1-13E484B10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ACAFD-4B2F-BB7D-C903-C6E5A0D53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B716-549A-A36B-6FB3-6F4084350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9942-5D7B-48EA-9172-B28F5B604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E7DC-6AAD-6284-135B-F5B3DDD46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A2575-DF29-9E4F-B2FA-6AAA7B0AF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1D6E6-CDEA-A51D-D8F6-490409981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59D73-67F6-637C-CFA1-E46CE5892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9942-5D7B-48EA-9172-B28F5B6046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0F0D2-415D-4E98-EE9E-03EE5F61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56B13-92F0-836B-F05D-D8B6514DF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6974B-F83F-AD76-64B1-CE7B63BD2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4F91B-825E-EEF9-F85E-AD9F15A1D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9942-5D7B-48EA-9172-B28F5B604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3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7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9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2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hevab.com/insight/answering-three-key-questions-understand-growth-fast?utm_source=sports-streaming-qotw&amp;utm_medium=vab-insights&amp;utm_campaign=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25-streaming-trends?utm_source=sports-streaming-qotw&amp;utm_medium=vab-insights&amp;utm_campaign=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jpeg"/><Relationship Id="rId10" Type="http://schemas.openxmlformats.org/officeDocument/2006/relationships/hyperlink" Target="https://thevab.com/insight/nfl-2025-season-viewership-analysis?utm_source=sports-streaming-qotw&amp;utm_medium=vab-insights&amp;utm_campaign=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89" y="8485"/>
            <a:ext cx="10308630" cy="600179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February 10, 2026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90039" y="3691168"/>
            <a:ext cx="6330575" cy="147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1" b="1">
                <a:solidFill>
                  <a:srgbClr val="ED3C8D"/>
                </a:solidFill>
                <a:latin typeface="Arial" panose="020B0604020202020204" pitchFamily="34" charset="0"/>
              </a:rPr>
              <a:t>What are the most popular sports to reach audiences through streaming?</a:t>
            </a:r>
            <a:endParaRPr kumimoji="0" lang="en-US" sz="3001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2489255" y="4568716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74691" y="3562565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BC721-A402-5506-FE8B-CE5CCCE3E5A5}"/>
              </a:ext>
            </a:extLst>
          </p:cNvPr>
          <p:cNvSpPr txBox="1"/>
          <p:nvPr/>
        </p:nvSpPr>
        <p:spPr>
          <a:xfrm>
            <a:off x="392978" y="5204880"/>
            <a:ext cx="311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Heebo" pitchFamily="2" charset="-79"/>
              </a:rPr>
              <a:t>February 2026 Update</a:t>
            </a: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B29F-CF58-6940-3571-42F612CDE0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A71FE1-6989-64CF-3B0A-C2C0A521E1B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E2D92-50EB-E0F3-9AE4-57FED12EE35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 </a:t>
            </a: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957AA-5543-8D03-B1D7-808A9808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473AF3-43C3-776A-A850-058E50773A6B}"/>
              </a:ext>
            </a:extLst>
          </p:cNvPr>
          <p:cNvSpPr>
            <a:spLocks/>
          </p:cNvSpPr>
          <p:nvPr/>
        </p:nvSpPr>
        <p:spPr>
          <a:xfrm>
            <a:off x="1030" y="1685013"/>
            <a:ext cx="12265549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AEE1E5-5D55-82D4-3163-1E08B3C10A4E}"/>
              </a:ext>
            </a:extLst>
          </p:cNvPr>
          <p:cNvSpPr/>
          <p:nvPr/>
        </p:nvSpPr>
        <p:spPr>
          <a:xfrm>
            <a:off x="8379905" y="2261881"/>
            <a:ext cx="3253058" cy="3998244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8E7A004-74DE-B060-C257-4430093D1429}"/>
              </a:ext>
            </a:extLst>
          </p:cNvPr>
          <p:cNvSpPr/>
          <p:nvPr/>
        </p:nvSpPr>
        <p:spPr>
          <a:xfrm>
            <a:off x="4410441" y="2259042"/>
            <a:ext cx="3253058" cy="3998244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0BA252-5601-057C-A49B-5ADEDC4F22C4}"/>
              </a:ext>
            </a:extLst>
          </p:cNvPr>
          <p:cNvSpPr/>
          <p:nvPr/>
        </p:nvSpPr>
        <p:spPr>
          <a:xfrm>
            <a:off x="456615" y="2263686"/>
            <a:ext cx="3253058" cy="3998244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008F5-3BAD-5A67-5187-1D662BF4C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A3F13F-C505-A4E9-96B6-7DC95F9DD00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82A10D-3A1C-51B9-1182-21B9EAEB874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94AB4-66A8-106F-CBBB-0B61B6F00597}"/>
              </a:ext>
            </a:extLst>
          </p:cNvPr>
          <p:cNvSpPr txBox="1"/>
          <p:nvPr/>
        </p:nvSpPr>
        <p:spPr>
          <a:xfrm>
            <a:off x="176295" y="353122"/>
            <a:ext cx="1197131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Arial" panose="020B0604020202020204" pitchFamily="34" charset="0"/>
              </a:rPr>
              <a:t>Most streamers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enjoy streaming live sports and over four out of ten are habitual viewers who watch this type of content at least once a month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6F6FC-06BE-00BB-A4E5-0AD97E2176F1}"/>
              </a:ext>
            </a:extLst>
          </p:cNvPr>
          <p:cNvSpPr txBox="1"/>
          <p:nvPr/>
        </p:nvSpPr>
        <p:spPr>
          <a:xfrm>
            <a:off x="773457" y="3967665"/>
            <a:ext cx="2619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ED3C8D"/>
                </a:solidFill>
                <a:latin typeface="Arial" panose="020B0604020202020204" pitchFamily="34" charset="0"/>
                <a:cs typeface="Heebo" pitchFamily="2" charset="-79"/>
              </a:rPr>
              <a:t>57%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3859C-6FA3-3F45-AFE5-A828E4D1EE4E}"/>
              </a:ext>
            </a:extLst>
          </p:cNvPr>
          <p:cNvSpPr txBox="1"/>
          <p:nvPr/>
        </p:nvSpPr>
        <p:spPr>
          <a:xfrm>
            <a:off x="773457" y="5050003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Like to </a:t>
            </a:r>
            <a:r>
              <a:rPr lang="en-US" sz="2000" b="1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stream</a:t>
            </a:r>
            <a:br>
              <a:rPr lang="en-US" sz="2000" b="1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</a:br>
            <a:r>
              <a:rPr lang="en-US" sz="2000" b="1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live sports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D0028-249C-50D6-1282-347C3CA1A673}"/>
              </a:ext>
            </a:extLst>
          </p:cNvPr>
          <p:cNvSpPr txBox="1"/>
          <p:nvPr/>
        </p:nvSpPr>
        <p:spPr>
          <a:xfrm>
            <a:off x="0" y="17907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Arial" panose="020B0604020202020204" pitchFamily="34" charset="0"/>
              </a:rPr>
              <a:t>% of streamers that…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BF0AF-77D0-E29D-42DC-8CD1973DBF23}"/>
              </a:ext>
            </a:extLst>
          </p:cNvPr>
          <p:cNvSpPr txBox="1"/>
          <p:nvPr/>
        </p:nvSpPr>
        <p:spPr>
          <a:xfrm>
            <a:off x="4727283" y="3967665"/>
            <a:ext cx="2619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BFF2"/>
                </a:solidFill>
                <a:latin typeface="Arial" panose="020B0604020202020204" pitchFamily="34" charset="0"/>
                <a:cs typeface="Heebo" pitchFamily="2" charset="-79"/>
              </a:rPr>
              <a:t>41%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2D16A-1B5C-0CBD-6A3E-DFA0A367A63D}"/>
              </a:ext>
            </a:extLst>
          </p:cNvPr>
          <p:cNvSpPr txBox="1"/>
          <p:nvPr/>
        </p:nvSpPr>
        <p:spPr>
          <a:xfrm>
            <a:off x="4580791" y="5050003"/>
            <a:ext cx="291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Have streamed sports </a:t>
            </a:r>
            <a:r>
              <a:rPr lang="en-US" sz="2000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in the last month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65127-3C45-0EF4-A658-E2F28C86678B}"/>
              </a:ext>
            </a:extLst>
          </p:cNvPr>
          <p:cNvSpPr txBox="1"/>
          <p:nvPr/>
        </p:nvSpPr>
        <p:spPr>
          <a:xfrm>
            <a:off x="8696747" y="3994605"/>
            <a:ext cx="2619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4EBEA4"/>
                </a:solidFill>
                <a:latin typeface="Arial" panose="020B0604020202020204" pitchFamily="34" charset="0"/>
                <a:cs typeface="Heebo" pitchFamily="2" charset="-79"/>
              </a:rPr>
              <a:t>27%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86D98C-B9E2-5AFD-3D7E-B1625857D1A2}"/>
              </a:ext>
            </a:extLst>
          </p:cNvPr>
          <p:cNvSpPr txBox="1"/>
          <p:nvPr/>
        </p:nvSpPr>
        <p:spPr>
          <a:xfrm>
            <a:off x="8458577" y="5076943"/>
            <a:ext cx="309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Are </a:t>
            </a:r>
            <a:r>
              <a:rPr lang="en-US" sz="2000" b="1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driven to subscribe </a:t>
            </a:r>
            <a:r>
              <a:rPr lang="en-US" sz="2000">
                <a:solidFill>
                  <a:srgbClr val="1F1A62"/>
                </a:solidFill>
                <a:latin typeface="Arial" panose="020B0604020202020204" pitchFamily="34" charset="0"/>
                <a:cs typeface="Heebo" pitchFamily="2" charset="-79"/>
              </a:rPr>
              <a:t>to a streaming service for live sports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01C52B0-6414-87D5-0DFC-A94B2DF5BFE8}"/>
              </a:ext>
            </a:extLst>
          </p:cNvPr>
          <p:cNvSpPr txBox="1">
            <a:spLocks/>
          </p:cNvSpPr>
          <p:nvPr/>
        </p:nvSpPr>
        <p:spPr>
          <a:xfrm>
            <a:off x="483207" y="6281386"/>
            <a:ext cx="11664402" cy="24622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Cord Evolution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study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Sep 30, 2025 - Oct 20, 2025)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Base: has streamed in the last 12 months.</a:t>
            </a:r>
          </a:p>
        </p:txBody>
      </p:sp>
      <p:pic>
        <p:nvPicPr>
          <p:cNvPr id="17" name="Picture 16" descr="A pink neon hand with a number one finger up&#10;&#10;AI-generated content may be incorrect.">
            <a:extLst>
              <a:ext uri="{FF2B5EF4-FFF2-40B4-BE49-F238E27FC236}">
                <a16:creationId xmlns:a16="http://schemas.microsoft.com/office/drawing/2014/main" id="{256292A0-4A9F-4B7F-D5FF-ACBE9354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0" y="2445370"/>
            <a:ext cx="1416208" cy="1416208"/>
          </a:xfrm>
          <a:prstGeom prst="rect">
            <a:avLst/>
          </a:prstGeom>
        </p:spPr>
      </p:pic>
      <p:pic>
        <p:nvPicPr>
          <p:cNvPr id="19" name="Picture 18" descr="A blue line art of a web page with balls and a black background&#10;&#10;AI-generated content may be incorrect.">
            <a:extLst>
              <a:ext uri="{FF2B5EF4-FFF2-40B4-BE49-F238E27FC236}">
                <a16:creationId xmlns:a16="http://schemas.microsoft.com/office/drawing/2014/main" id="{DC0A83D8-42C3-669C-4C42-29231772F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96" y="2413700"/>
            <a:ext cx="1479548" cy="147954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A142B7-C75D-19DF-CCA3-6B896BC9762D}"/>
              </a:ext>
            </a:extLst>
          </p:cNvPr>
          <p:cNvSpPr/>
          <p:nvPr/>
        </p:nvSpPr>
        <p:spPr>
          <a:xfrm>
            <a:off x="5498678" y="2630902"/>
            <a:ext cx="247650" cy="54769"/>
          </a:xfrm>
          <a:prstGeom prst="round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hand holding a remote control&#10;&#10;AI-generated content may be incorrect.">
            <a:extLst>
              <a:ext uri="{FF2B5EF4-FFF2-40B4-BE49-F238E27FC236}">
                <a16:creationId xmlns:a16="http://schemas.microsoft.com/office/drawing/2014/main" id="{C2333D28-6DA9-540B-80A9-32BD61A46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30" y="2472310"/>
            <a:ext cx="1416209" cy="14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4299-7C42-4B9F-8157-9ED850ABE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AC2454-C321-72DB-97E3-0BE04C22E772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1FBBA-194A-E8DD-ACD2-270B0E379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3A3DA2-3C6E-5959-8196-7F053E32BC4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D59DF-01E6-453C-6D72-AF8949305BB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DADD5-D555-D5F7-DADD-BD863D249F34}"/>
              </a:ext>
            </a:extLst>
          </p:cNvPr>
          <p:cNvSpPr txBox="1"/>
          <p:nvPr/>
        </p:nvSpPr>
        <p:spPr>
          <a:xfrm>
            <a:off x="0" y="1710638"/>
            <a:ext cx="121992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of the following sports have you streamed live in the last 12 months?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of sports streamers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A381C60-8BB9-E4DF-7783-2C2C22818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825572"/>
              </p:ext>
            </p:extLst>
          </p:nvPr>
        </p:nvGraphicFramePr>
        <p:xfrm>
          <a:off x="118945" y="2264636"/>
          <a:ext cx="11902070" cy="38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63D7CC-7397-F9E7-99E8-45F73F8C4B2D}"/>
              </a:ext>
            </a:extLst>
          </p:cNvPr>
          <p:cNvSpPr txBox="1"/>
          <p:nvPr/>
        </p:nvSpPr>
        <p:spPr>
          <a:xfrm>
            <a:off x="176295" y="353122"/>
            <a:ext cx="1184472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F1A62"/>
                </a:solidFill>
                <a:latin typeface="Arial" panose="020B0604020202020204" pitchFamily="34" charset="0"/>
              </a:rPr>
              <a:t>NFL, WNBA and Boxing have seen the largest audience growth among the most streamed sports since 2023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915619F3-A2F6-8B1C-C389-2375899BDBCE}"/>
              </a:ext>
            </a:extLst>
          </p:cNvPr>
          <p:cNvSpPr txBox="1">
            <a:spLocks/>
          </p:cNvSpPr>
          <p:nvPr/>
        </p:nvSpPr>
        <p:spPr>
          <a:xfrm>
            <a:off x="483207" y="6210975"/>
            <a:ext cx="11664402" cy="34360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Cord Evolution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2023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Oct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2, 2023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18, 2023)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Sep 30, 2025 - Oct 20, 2025)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studies, Base: has streamed live sports in the last 30 days. Note: Olympics can include people streaming relevant content such as replays, highlights and other related programming after the Olympics have aired.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87E41-1C56-3895-B4A7-D57D5F462DE8}"/>
              </a:ext>
            </a:extLst>
          </p:cNvPr>
          <p:cNvSpPr txBox="1"/>
          <p:nvPr/>
        </p:nvSpPr>
        <p:spPr>
          <a:xfrm>
            <a:off x="2804961" y="5896312"/>
            <a:ext cx="9292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or Winter</a:t>
            </a:r>
          </a:p>
        </p:txBody>
      </p:sp>
    </p:spTree>
    <p:extLst>
      <p:ext uri="{BB962C8B-B14F-4D97-AF65-F5344CB8AC3E}">
        <p14:creationId xmlns:p14="http://schemas.microsoft.com/office/powerpoint/2010/main" val="312486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EE505-7D0B-2C87-CA8D-19217B433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2F234-A589-D009-8B02-3C4A8C970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B3F318-8088-F235-8547-430647CE26D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B137DE-8E85-4B0D-3B95-4C82319668C1}"/>
              </a:ext>
            </a:extLst>
          </p:cNvPr>
          <p:cNvSpPr txBox="1"/>
          <p:nvPr/>
        </p:nvSpPr>
        <p:spPr>
          <a:xfrm>
            <a:off x="294530" y="3434080"/>
            <a:ext cx="7400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are the most popular sports to reach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diverse audiences</a:t>
            </a:r>
            <a:r>
              <a:rPr kumimoji="0" lang="en-US" sz="2800" b="1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through streaming?</a:t>
            </a:r>
          </a:p>
        </p:txBody>
      </p:sp>
    </p:spTree>
    <p:extLst>
      <p:ext uri="{BB962C8B-B14F-4D97-AF65-F5344CB8AC3E}">
        <p14:creationId xmlns:p14="http://schemas.microsoft.com/office/powerpoint/2010/main" val="256312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D78F-8560-D61F-35F2-246A5190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5E09D7-4EDC-5BE5-31D6-2EBACF24E26A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75D1C-0C2B-66B2-0F6B-8D59E1A2C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616BC5-ACA2-AA5E-AE26-A11E6F83FDD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34F70-98A8-8A47-BCA4-ED2E66BD8EC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4C6FE4-AA01-DE4F-1924-AE898D5834FD}"/>
              </a:ext>
            </a:extLst>
          </p:cNvPr>
          <p:cNvSpPr txBox="1"/>
          <p:nvPr/>
        </p:nvSpPr>
        <p:spPr>
          <a:xfrm>
            <a:off x="0" y="1710638"/>
            <a:ext cx="121992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of the following sports have you streamed live in the last 12 months?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of Hispanic sports streamers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276D336-13D0-CFB6-5A19-5EE2D6116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095837"/>
              </p:ext>
            </p:extLst>
          </p:nvPr>
        </p:nvGraphicFramePr>
        <p:xfrm>
          <a:off x="118945" y="2264636"/>
          <a:ext cx="11902070" cy="38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709A29-47AC-4766-16AE-32D3B1037510}"/>
              </a:ext>
            </a:extLst>
          </p:cNvPr>
          <p:cNvSpPr txBox="1"/>
          <p:nvPr/>
        </p:nvSpPr>
        <p:spPr>
          <a:xfrm>
            <a:off x="176295" y="353122"/>
            <a:ext cx="1199418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00BFF2"/>
                </a:solidFill>
                <a:latin typeface="Arial" panose="020B0604020202020204" pitchFamily="34" charset="0"/>
              </a:rPr>
              <a:t>Hispanic Streamers: </a:t>
            </a:r>
            <a:r>
              <a:rPr lang="en-US" sz="2600" b="1">
                <a:solidFill>
                  <a:srgbClr val="1F1A62"/>
                </a:solidFill>
                <a:latin typeface="Arial" panose="020B0604020202020204" pitchFamily="34" charset="0"/>
              </a:rPr>
              <a:t>Boxing, NFL and WNBA have seen the largest audience growth among the most streamed sports since 2023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DB93D5B7-F7CA-37B0-2390-688E6DA0F558}"/>
              </a:ext>
            </a:extLst>
          </p:cNvPr>
          <p:cNvSpPr txBox="1">
            <a:spLocks/>
          </p:cNvSpPr>
          <p:nvPr/>
        </p:nvSpPr>
        <p:spPr>
          <a:xfrm>
            <a:off x="483207" y="6216446"/>
            <a:ext cx="11664402" cy="30621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Cord Evolution November 2023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Oct 2, 2023 - Oct 18, 2023)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November 2025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Sep 30, 2025 - Oct 20, 2025)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studies,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Base: Hispanic &amp; has streamed live sports in the last 30 days.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Note: Olympics can include people streaming relevant content such as replays, highlights and other related programming after the Olympics have aired.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CE172-1260-2F55-52D2-83474221E9BE}"/>
              </a:ext>
            </a:extLst>
          </p:cNvPr>
          <p:cNvSpPr txBox="1"/>
          <p:nvPr/>
        </p:nvSpPr>
        <p:spPr>
          <a:xfrm>
            <a:off x="4906146" y="5872939"/>
            <a:ext cx="9292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or Winter</a:t>
            </a:r>
          </a:p>
        </p:txBody>
      </p:sp>
    </p:spTree>
    <p:extLst>
      <p:ext uri="{BB962C8B-B14F-4D97-AF65-F5344CB8AC3E}">
        <p14:creationId xmlns:p14="http://schemas.microsoft.com/office/powerpoint/2010/main" val="278463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367E7-A737-10CF-83F1-AEA5CD8E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667F9-F245-C3BC-87B9-A9628AFB45A4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0F7E1-5015-0A89-5263-B33DDC01E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984C14-DED3-0A4B-EA98-CFDB56581A4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67DE1-BF66-0206-2659-FC63F6E4D7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528C2-D8EA-79EC-00D8-89DBD42AC991}"/>
              </a:ext>
            </a:extLst>
          </p:cNvPr>
          <p:cNvSpPr txBox="1"/>
          <p:nvPr/>
        </p:nvSpPr>
        <p:spPr>
          <a:xfrm>
            <a:off x="0" y="1710638"/>
            <a:ext cx="121992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of the following sports have you streamed live in the last 12 months?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of Black sports streamers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44C43AF-DB75-0FF1-983C-989D4D08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476549"/>
              </p:ext>
            </p:extLst>
          </p:nvPr>
        </p:nvGraphicFramePr>
        <p:xfrm>
          <a:off x="118945" y="2264636"/>
          <a:ext cx="11902070" cy="38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66E63D-0630-E96A-B7F2-93C4D8903563}"/>
              </a:ext>
            </a:extLst>
          </p:cNvPr>
          <p:cNvSpPr txBox="1"/>
          <p:nvPr/>
        </p:nvSpPr>
        <p:spPr>
          <a:xfrm>
            <a:off x="176295" y="353122"/>
            <a:ext cx="1199418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ED3C8D"/>
                </a:solidFill>
                <a:latin typeface="Arial" panose="020B0604020202020204" pitchFamily="34" charset="0"/>
              </a:rPr>
              <a:t>Black Streamers: </a:t>
            </a:r>
            <a:r>
              <a:rPr lang="en-US" sz="2600" b="1">
                <a:solidFill>
                  <a:srgbClr val="1F1A62"/>
                </a:solidFill>
                <a:latin typeface="Arial" panose="020B0604020202020204" pitchFamily="34" charset="0"/>
              </a:rPr>
              <a:t>WNBA, NBA and Boxing have seen the largest audience growth among the most streamed sports since 2023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6B7C999C-F35D-E8C3-93CA-B0B41B27B46B}"/>
              </a:ext>
            </a:extLst>
          </p:cNvPr>
          <p:cNvSpPr txBox="1">
            <a:spLocks/>
          </p:cNvSpPr>
          <p:nvPr/>
        </p:nvSpPr>
        <p:spPr>
          <a:xfrm>
            <a:off x="483207" y="6217451"/>
            <a:ext cx="11664402" cy="3223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Cord Evolution November 2023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Oct 2, 2023 - Oct 18, 2023)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November 2025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Sep 30, 2025 - Oct 20, 2025)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studies,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Base: Non-Hispanic Black &amp; has streamed live sports in the last 30 days.</a:t>
            </a:r>
            <a:b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Olympics can include people streaming relevant content such as replays, highlights and other related programming after the Olympics have aired.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5C59F-8FF1-284B-B8CC-5F4AE02C9F18}"/>
              </a:ext>
            </a:extLst>
          </p:cNvPr>
          <p:cNvSpPr txBox="1"/>
          <p:nvPr/>
        </p:nvSpPr>
        <p:spPr>
          <a:xfrm>
            <a:off x="5600592" y="5876529"/>
            <a:ext cx="9292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or Winter</a:t>
            </a:r>
          </a:p>
        </p:txBody>
      </p:sp>
    </p:spTree>
    <p:extLst>
      <p:ext uri="{BB962C8B-B14F-4D97-AF65-F5344CB8AC3E}">
        <p14:creationId xmlns:p14="http://schemas.microsoft.com/office/powerpoint/2010/main" val="82625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31BE7-EAB5-7409-9E14-C7146702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1BAB53-853A-D128-4649-AFB131646DCC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84661-40E4-FF3E-60C5-2EB2C6D9F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0AF437-FFD7-A371-83E5-852C2721E00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6E08AB-3993-439B-E288-7A6B65FE008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BAE23-8954-5152-FB42-95E280F1D070}"/>
              </a:ext>
            </a:extLst>
          </p:cNvPr>
          <p:cNvSpPr txBox="1"/>
          <p:nvPr/>
        </p:nvSpPr>
        <p:spPr>
          <a:xfrm>
            <a:off x="0" y="1710638"/>
            <a:ext cx="121992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of the following sports have you streamed live in the last 12 months?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of Asian sports streamers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8C2D5B2-D5CC-9F98-266D-C92592751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070215"/>
              </p:ext>
            </p:extLst>
          </p:nvPr>
        </p:nvGraphicFramePr>
        <p:xfrm>
          <a:off x="118945" y="2264636"/>
          <a:ext cx="11902070" cy="38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93063A-E4CA-AF02-DC13-6F329DC3AB36}"/>
              </a:ext>
            </a:extLst>
          </p:cNvPr>
          <p:cNvSpPr txBox="1"/>
          <p:nvPr/>
        </p:nvSpPr>
        <p:spPr>
          <a:xfrm>
            <a:off x="176295" y="353122"/>
            <a:ext cx="1199418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4EBEA4"/>
                </a:solidFill>
                <a:latin typeface="Arial" panose="020B0604020202020204" pitchFamily="34" charset="0"/>
              </a:rPr>
              <a:t>Asian Streamers: </a:t>
            </a:r>
            <a:r>
              <a:rPr lang="en-US" sz="2600" b="1">
                <a:solidFill>
                  <a:srgbClr val="1F1A62"/>
                </a:solidFill>
                <a:latin typeface="Arial" panose="020B0604020202020204" pitchFamily="34" charset="0"/>
              </a:rPr>
              <a:t>MLB, WNBA and Boxing have seen the largest audience growth among the most streamed sports since 2023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94374974-B2B0-34FF-8A4B-C8A29FCAA518}"/>
              </a:ext>
            </a:extLst>
          </p:cNvPr>
          <p:cNvSpPr txBox="1">
            <a:spLocks/>
          </p:cNvSpPr>
          <p:nvPr/>
        </p:nvSpPr>
        <p:spPr>
          <a:xfrm>
            <a:off x="483207" y="6217451"/>
            <a:ext cx="11664402" cy="24622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Cord Evolution November 2023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Oct 2, 2023 - Oct 18, 2023)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November 2025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Sep 30, 2025 - Oct 20, 2025)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studies,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Base: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Non-Hispanic Asian &amp;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streamed live sports in the last 30 days.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Olympics can include people streaming relevant content such as replays, highlights and other related programming after the Olympics have aired.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F5DF7-C9B7-2512-BF3F-0D1D23BAE86F}"/>
              </a:ext>
            </a:extLst>
          </p:cNvPr>
          <p:cNvSpPr txBox="1"/>
          <p:nvPr/>
        </p:nvSpPr>
        <p:spPr>
          <a:xfrm>
            <a:off x="2807926" y="5876529"/>
            <a:ext cx="9292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or Winter</a:t>
            </a:r>
          </a:p>
        </p:txBody>
      </p:sp>
    </p:spTree>
    <p:extLst>
      <p:ext uri="{BB962C8B-B14F-4D97-AF65-F5344CB8AC3E}">
        <p14:creationId xmlns:p14="http://schemas.microsoft.com/office/powerpoint/2010/main" val="133855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D6EDF-7E22-3578-CFAF-9FB8B8D0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1C61D0-5B6F-C991-5337-81B4B7B39BEB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CBC29-604F-EF9B-1E87-921F1612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2E2CFA-A65E-D86D-ED47-AD7DC7814A4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D91F4-42E6-3195-5619-0D4B1BA46334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1B7D1-3D2B-CF15-6B8E-6591D7644584}"/>
              </a:ext>
            </a:extLst>
          </p:cNvPr>
          <p:cNvSpPr txBox="1"/>
          <p:nvPr/>
        </p:nvSpPr>
        <p:spPr>
          <a:xfrm>
            <a:off x="0" y="1710638"/>
            <a:ext cx="121992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of the following sports have you streamed live in the last 12 months?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of sports streamers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224400D-E294-50E6-D97C-09E90C322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519838"/>
              </p:ext>
            </p:extLst>
          </p:nvPr>
        </p:nvGraphicFramePr>
        <p:xfrm>
          <a:off x="118945" y="2264636"/>
          <a:ext cx="11902070" cy="38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BA3B9B-CCF2-2B07-085B-B4F757D95484}"/>
              </a:ext>
            </a:extLst>
          </p:cNvPr>
          <p:cNvSpPr txBox="1"/>
          <p:nvPr/>
        </p:nvSpPr>
        <p:spPr>
          <a:xfrm>
            <a:off x="176295" y="353122"/>
            <a:ext cx="1199418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F1A62"/>
                </a:solidFill>
                <a:latin typeface="Arial" panose="020B0604020202020204" pitchFamily="34" charset="0"/>
              </a:rPr>
              <a:t>Hispanic audiences over-index on boxing and WWE, Black audiences stream basketball and NFL &amp; Asian streamers watch more MLB and golf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2D2E25-8B65-4777-B798-303D91A28B57}"/>
              </a:ext>
            </a:extLst>
          </p:cNvPr>
          <p:cNvSpPr txBox="1">
            <a:spLocks/>
          </p:cNvSpPr>
          <p:nvPr/>
        </p:nvSpPr>
        <p:spPr>
          <a:xfrm>
            <a:off x="483207" y="6213612"/>
            <a:ext cx="11226193" cy="31887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Cord Evolution November 2025 </a:t>
            </a:r>
            <a:r>
              <a:rPr lang="en-US" sz="800" i="1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(fielded Sep 30, 2025 - Oct 20, 2025)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studies,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Base: has streamed live sports in the last 30 days. NH = Non-Hispanic. Note: Data sorted on NH White. </a:t>
            </a:r>
            <a:r>
              <a:rPr lang="en-US" sz="800">
                <a:solidFill>
                  <a:srgbClr val="1F1A6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Olympics can include people streaming relevant content such as replays, highlights and other related programming after the Olympics have aired.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9164B-CD5A-D1A2-50A2-5353A7B690ED}"/>
              </a:ext>
            </a:extLst>
          </p:cNvPr>
          <p:cNvSpPr txBox="1"/>
          <p:nvPr/>
        </p:nvSpPr>
        <p:spPr>
          <a:xfrm>
            <a:off x="5017214" y="5993123"/>
            <a:ext cx="9292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or Winter</a:t>
            </a:r>
          </a:p>
        </p:txBody>
      </p:sp>
    </p:spTree>
    <p:extLst>
      <p:ext uri="{BB962C8B-B14F-4D97-AF65-F5344CB8AC3E}">
        <p14:creationId xmlns:p14="http://schemas.microsoft.com/office/powerpoint/2010/main" val="131674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300E-0202-413A-3E94-D8D6592E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D1ACC-B8F2-F733-B590-8F24C8970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21" y="1"/>
            <a:ext cx="1598579" cy="93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4C77D-3FE4-7F1B-2F1A-04A2431E5F6A}"/>
              </a:ext>
            </a:extLst>
          </p:cNvPr>
          <p:cNvSpPr txBox="1"/>
          <p:nvPr/>
        </p:nvSpPr>
        <p:spPr>
          <a:xfrm>
            <a:off x="136265" y="425492"/>
            <a:ext cx="1130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Discover more: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Looking for more insights and takeaways on sports and streaming? </a:t>
            </a:r>
            <a:r>
              <a:rPr lang="en-US" sz="2800" b="1">
                <a:solidFill>
                  <a:srgbClr val="1B1464"/>
                </a:solidFill>
                <a:latin typeface="Arial" panose="020B0604020202020204" pitchFamily="34" charset="0"/>
              </a:rPr>
              <a:t>Download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these reports below!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>
            <a:hlinkClick r:id="rId3"/>
            <a:extLst>
              <a:ext uri="{FF2B5EF4-FFF2-40B4-BE49-F238E27FC236}">
                <a16:creationId xmlns:a16="http://schemas.microsoft.com/office/drawing/2014/main" id="{B4247F40-5610-10BE-7224-03243711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24" y="1590431"/>
            <a:ext cx="4183224" cy="235577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ED3C8D"/>
            </a:solidFill>
          </a:ln>
        </p:spPr>
      </p:pic>
      <p:pic>
        <p:nvPicPr>
          <p:cNvPr id="30" name="Picture 29">
            <a:hlinkClick r:id="rId6"/>
            <a:extLst>
              <a:ext uri="{FF2B5EF4-FFF2-40B4-BE49-F238E27FC236}">
                <a16:creationId xmlns:a16="http://schemas.microsoft.com/office/drawing/2014/main" id="{027FEC0D-E295-D4C7-9337-4B70258CF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590431"/>
            <a:ext cx="4180671" cy="235577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ED3C8D"/>
            </a:solidFill>
          </a:ln>
        </p:spPr>
      </p:pic>
      <p:pic>
        <p:nvPicPr>
          <p:cNvPr id="39" name="Picture 38">
            <a:hlinkClick r:id="rId3"/>
            <a:extLst>
              <a:ext uri="{FF2B5EF4-FFF2-40B4-BE49-F238E27FC236}">
                <a16:creationId xmlns:a16="http://schemas.microsoft.com/office/drawing/2014/main" id="{ACDA5138-57F0-F5FA-E11B-EC92FDC7A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875" y="4076734"/>
            <a:ext cx="4180671" cy="235067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ED3C8D"/>
            </a:solidFill>
          </a:ln>
        </p:spPr>
      </p:pic>
      <p:sp>
        <p:nvSpPr>
          <p:cNvPr id="42" name="Rectangle 41">
            <a:hlinkClick r:id="rId3"/>
            <a:extLst>
              <a:ext uri="{FF2B5EF4-FFF2-40B4-BE49-F238E27FC236}">
                <a16:creationId xmlns:a16="http://schemas.microsoft.com/office/drawing/2014/main" id="{FA676138-6B76-C17A-FFD7-85B111E6713D}"/>
              </a:ext>
            </a:extLst>
          </p:cNvPr>
          <p:cNvSpPr/>
          <p:nvPr/>
        </p:nvSpPr>
        <p:spPr>
          <a:xfrm>
            <a:off x="3932903" y="3429000"/>
            <a:ext cx="1084984" cy="487896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Click here</a:t>
            </a:r>
            <a:b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to download</a:t>
            </a:r>
          </a:p>
        </p:txBody>
      </p:sp>
      <p:sp>
        <p:nvSpPr>
          <p:cNvPr id="43" name="Rectangle 42">
            <a:hlinkClick r:id="rId6"/>
            <a:extLst>
              <a:ext uri="{FF2B5EF4-FFF2-40B4-BE49-F238E27FC236}">
                <a16:creationId xmlns:a16="http://schemas.microsoft.com/office/drawing/2014/main" id="{603706E2-423D-C0D3-E2CF-0916C62F5658}"/>
              </a:ext>
            </a:extLst>
          </p:cNvPr>
          <p:cNvSpPr/>
          <p:nvPr/>
        </p:nvSpPr>
        <p:spPr>
          <a:xfrm>
            <a:off x="9168826" y="3429000"/>
            <a:ext cx="1084984" cy="487896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Click here</a:t>
            </a:r>
            <a:b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to download</a:t>
            </a:r>
          </a:p>
        </p:txBody>
      </p:sp>
      <p:sp>
        <p:nvSpPr>
          <p:cNvPr id="45" name="Rectangle 44">
            <a:hlinkClick r:id="rId3"/>
            <a:extLst>
              <a:ext uri="{FF2B5EF4-FFF2-40B4-BE49-F238E27FC236}">
                <a16:creationId xmlns:a16="http://schemas.microsoft.com/office/drawing/2014/main" id="{3D514782-B816-268E-13C5-8F07B6F86607}"/>
              </a:ext>
            </a:extLst>
          </p:cNvPr>
          <p:cNvSpPr/>
          <p:nvPr/>
        </p:nvSpPr>
        <p:spPr>
          <a:xfrm>
            <a:off x="10125081" y="5894509"/>
            <a:ext cx="1084984" cy="487896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Click here</a:t>
            </a:r>
            <a:b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to download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DA6F4-FB02-6E44-8500-621CD157FA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704684-F94B-C973-6FA2-978FCBF9199D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372FD-F419-4D10-3CEE-938D6C17434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8" name="Picture 7">
            <a:hlinkClick r:id="rId10"/>
            <a:extLst>
              <a:ext uri="{FF2B5EF4-FFF2-40B4-BE49-F238E27FC236}">
                <a16:creationId xmlns:a16="http://schemas.microsoft.com/office/drawing/2014/main" id="{9597F965-B814-DF31-489B-24BCF0599F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4942" y="4074618"/>
            <a:ext cx="4180671" cy="235490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ED3C8D"/>
            </a:solidFill>
          </a:ln>
        </p:spPr>
      </p:pic>
      <p:sp>
        <p:nvSpPr>
          <p:cNvPr id="44" name="Rectangle 43">
            <a:hlinkClick r:id="rId10"/>
            <a:extLst>
              <a:ext uri="{FF2B5EF4-FFF2-40B4-BE49-F238E27FC236}">
                <a16:creationId xmlns:a16="http://schemas.microsoft.com/office/drawing/2014/main" id="{26880603-4560-60EA-82EB-E34091185954}"/>
              </a:ext>
            </a:extLst>
          </p:cNvPr>
          <p:cNvSpPr/>
          <p:nvPr/>
        </p:nvSpPr>
        <p:spPr>
          <a:xfrm>
            <a:off x="4854923" y="5894509"/>
            <a:ext cx="1084984" cy="487896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Click here</a:t>
            </a:r>
            <a:b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to download</a:t>
            </a:r>
          </a:p>
        </p:txBody>
      </p:sp>
    </p:spTree>
    <p:extLst>
      <p:ext uri="{BB962C8B-B14F-4D97-AF65-F5344CB8AC3E}">
        <p14:creationId xmlns:p14="http://schemas.microsoft.com/office/powerpoint/2010/main" val="38932170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3dee9b162007303c59b09462c883cb4e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7995f6eb616c33638189f90e12f472bf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EB1AD6-A2CF-49D6-B91B-7858EAE84B26}">
  <ds:schemaRefs>
    <ds:schemaRef ds:uri="9f6166fe-9f5b-43aa-b8a9-b4d7ad530bda"/>
    <ds:schemaRef ds:uri="a86b28e8-29a6-4ab8-af18-2a7f61acfad2"/>
    <ds:schemaRef ds:uri="c00419b3-ff22-4e92-8e74-ef4894f6b0e1"/>
    <ds:schemaRef ds:uri="c3801c2d-3f2f-44a1-8478-554d1c91a4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E9B3B8-CBFA-4DA5-AE47-CFCF06E57DE2}">
  <ds:schemaRefs>
    <ds:schemaRef ds:uri="c00419b3-ff22-4e92-8e74-ef4894f6b0e1"/>
    <ds:schemaRef ds:uri="c3801c2d-3f2f-44a1-8478-554d1c91a4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3D13DD-657E-4326-BA44-D545DCC35C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Widescreen</PresentationFormat>
  <Paragraphs>78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Helvetica Light</vt:lpstr>
      <vt:lpstr>1_Office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Montner Dixon</dc:creator>
  <cp:lastModifiedBy>Dylan Breger</cp:lastModifiedBy>
  <cp:revision>1</cp:revision>
  <dcterms:created xsi:type="dcterms:W3CDTF">2024-09-03T18:25:30Z</dcterms:created>
  <dcterms:modified xsi:type="dcterms:W3CDTF">2026-02-09T20:57:36Z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