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7"/>
  </p:notesMasterIdLst>
  <p:handoutMasterIdLst>
    <p:handoutMasterId r:id="rId28"/>
  </p:handoutMasterIdLst>
  <p:sldIdLst>
    <p:sldId id="2146846015" r:id="rId6"/>
    <p:sldId id="2146846042" r:id="rId7"/>
    <p:sldId id="2146846024" r:id="rId8"/>
    <p:sldId id="2146846035" r:id="rId9"/>
    <p:sldId id="2144327938" r:id="rId10"/>
    <p:sldId id="2146846036" r:id="rId11"/>
    <p:sldId id="2146846028" r:id="rId12"/>
    <p:sldId id="2146846032" r:id="rId13"/>
    <p:sldId id="2146846038" r:id="rId14"/>
    <p:sldId id="2146846025" r:id="rId15"/>
    <p:sldId id="2146846026" r:id="rId16"/>
    <p:sldId id="2146846037" r:id="rId17"/>
    <p:sldId id="2146846039" r:id="rId18"/>
    <p:sldId id="2146846040" r:id="rId19"/>
    <p:sldId id="2146846034" r:id="rId20"/>
    <p:sldId id="2146846041" r:id="rId21"/>
    <p:sldId id="2146846014" r:id="rId22"/>
    <p:sldId id="2144327406" r:id="rId23"/>
    <p:sldId id="2144327929" r:id="rId24"/>
    <p:sldId id="2144328274" r:id="rId25"/>
    <p:sldId id="2144327796" r:id="rId2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FFE600"/>
    <a:srgbClr val="ED3C8D"/>
    <a:srgbClr val="00BFF2"/>
    <a:srgbClr val="4EBEA4"/>
    <a:srgbClr val="7B70E2"/>
    <a:srgbClr val="9BEAFF"/>
    <a:srgbClr val="F7A7CB"/>
    <a:srgbClr val="A343FF"/>
    <a:srgbClr val="A6D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E6C8FFCF-81E1-457B-996D-2F4E5AB869F3}"/>
    <pc:docChg chg="undo custSel delSld modSld">
      <pc:chgData name="Jason Wiese" userId="4bff8d5b-7de6-4655-b397-69b0afc81113" providerId="ADAL" clId="{E6C8FFCF-81E1-457B-996D-2F4E5AB869F3}" dt="2023-04-19T16:18:42.400" v="245" actId="47"/>
      <pc:docMkLst>
        <pc:docMk/>
      </pc:docMkLst>
      <pc:sldChg chg="delSp modSp del mod">
        <pc:chgData name="Jason Wiese" userId="4bff8d5b-7de6-4655-b397-69b0afc81113" providerId="ADAL" clId="{E6C8FFCF-81E1-457B-996D-2F4E5AB869F3}" dt="2023-04-19T16:18:42.400" v="245" actId="47"/>
        <pc:sldMkLst>
          <pc:docMk/>
          <pc:sldMk cId="459675791" sldId="2146846029"/>
        </pc:sldMkLst>
        <pc:graphicFrameChg chg="mod">
          <ac:chgData name="Jason Wiese" userId="4bff8d5b-7de6-4655-b397-69b0afc81113" providerId="ADAL" clId="{E6C8FFCF-81E1-457B-996D-2F4E5AB869F3}" dt="2023-04-19T16:08:46.568" v="4" actId="207"/>
          <ac:graphicFrameMkLst>
            <pc:docMk/>
            <pc:sldMk cId="459675791" sldId="2146846029"/>
            <ac:graphicFrameMk id="15" creationId="{062E1565-C92A-9B0F-E4D6-185AB8437EEC}"/>
          </ac:graphicFrameMkLst>
        </pc:graphicFrameChg>
        <pc:picChg chg="del mod">
          <ac:chgData name="Jason Wiese" userId="4bff8d5b-7de6-4655-b397-69b0afc81113" providerId="ADAL" clId="{E6C8FFCF-81E1-457B-996D-2F4E5AB869F3}" dt="2023-04-19T16:08:22.536" v="1" actId="478"/>
          <ac:picMkLst>
            <pc:docMk/>
            <pc:sldMk cId="459675791" sldId="2146846029"/>
            <ac:picMk id="1026" creationId="{ECCA7141-25F2-6728-C4B0-80460CC5BC07}"/>
          </ac:picMkLst>
        </pc:picChg>
      </pc:sldChg>
      <pc:sldChg chg="modSp mod">
        <pc:chgData name="Jason Wiese" userId="4bff8d5b-7de6-4655-b397-69b0afc81113" providerId="ADAL" clId="{E6C8FFCF-81E1-457B-996D-2F4E5AB869F3}" dt="2023-04-19T16:17:04.886" v="244" actId="20577"/>
        <pc:sldMkLst>
          <pc:docMk/>
          <pc:sldMk cId="380113142" sldId="2146846040"/>
        </pc:sldMkLst>
        <pc:spChg chg="mod">
          <ac:chgData name="Jason Wiese" userId="4bff8d5b-7de6-4655-b397-69b0afc81113" providerId="ADAL" clId="{E6C8FFCF-81E1-457B-996D-2F4E5AB869F3}" dt="2023-04-19T16:17:04.886" v="244" actId="20577"/>
          <ac:spMkLst>
            <pc:docMk/>
            <pc:sldMk cId="380113142" sldId="2146846040"/>
            <ac:spMk id="4" creationId="{1BF894CE-5EB9-4BB3-F6C7-477E37F6A6AA}"/>
          </ac:spMkLst>
        </pc:spChg>
      </pc:sldChg>
    </pc:docChg>
  </pc:docChgLst>
  <pc:docChgLst>
    <pc:chgData name="Jason Wiese" userId="4bff8d5b-7de6-4655-b397-69b0afc81113" providerId="ADAL" clId="{08914958-A646-4619-973E-26BBBC67B4A2}"/>
    <pc:docChg chg="undo custSel modSld">
      <pc:chgData name="Jason Wiese" userId="4bff8d5b-7de6-4655-b397-69b0afc81113" providerId="ADAL" clId="{08914958-A646-4619-973E-26BBBC67B4A2}" dt="2023-05-01T13:39:55.839" v="31" actId="1035"/>
      <pc:docMkLst>
        <pc:docMk/>
      </pc:docMkLst>
      <pc:sldChg chg="modSp mod">
        <pc:chgData name="Jason Wiese" userId="4bff8d5b-7de6-4655-b397-69b0afc81113" providerId="ADAL" clId="{08914958-A646-4619-973E-26BBBC67B4A2}" dt="2023-05-01T13:37:53.860" v="0" actId="20577"/>
        <pc:sldMkLst>
          <pc:docMk/>
          <pc:sldMk cId="4062622124" sldId="2146846025"/>
        </pc:sldMkLst>
        <pc:spChg chg="mod">
          <ac:chgData name="Jason Wiese" userId="4bff8d5b-7de6-4655-b397-69b0afc81113" providerId="ADAL" clId="{08914958-A646-4619-973E-26BBBC67B4A2}" dt="2023-05-01T13:37:53.860" v="0" actId="20577"/>
          <ac:spMkLst>
            <pc:docMk/>
            <pc:sldMk cId="4062622124" sldId="2146846025"/>
            <ac:spMk id="25" creationId="{A3DF60D4-6D5F-7BC4-ECD8-640C631EA5A1}"/>
          </ac:spMkLst>
        </pc:spChg>
      </pc:sldChg>
      <pc:sldChg chg="modSp mod">
        <pc:chgData name="Jason Wiese" userId="4bff8d5b-7de6-4655-b397-69b0afc81113" providerId="ADAL" clId="{08914958-A646-4619-973E-26BBBC67B4A2}" dt="2023-05-01T13:39:55.839" v="31" actId="1035"/>
        <pc:sldMkLst>
          <pc:docMk/>
          <pc:sldMk cId="973972818" sldId="2146846041"/>
        </pc:sldMkLst>
        <pc:spChg chg="mod">
          <ac:chgData name="Jason Wiese" userId="4bff8d5b-7de6-4655-b397-69b0afc81113" providerId="ADAL" clId="{08914958-A646-4619-973E-26BBBC67B4A2}" dt="2023-05-01T13:39:55.839" v="31" actId="1035"/>
          <ac:spMkLst>
            <pc:docMk/>
            <pc:sldMk cId="973972818" sldId="2146846041"/>
            <ac:spMk id="3" creationId="{A3BCDCAB-8089-0911-D196-1294754BC35A}"/>
          </ac:spMkLst>
        </pc:spChg>
      </pc:sldChg>
    </pc:docChg>
  </pc:docChgLst>
  <pc:docChgLst>
    <pc:chgData name="Kaileen Cain" userId="21167d2d-fdf2-4320-ae3a-272888c89590" providerId="ADAL" clId="{AD0A0C9C-A6FF-4F89-BF82-7F1EA3E80F34}"/>
    <pc:docChg chg="undo custSel modSld">
      <pc:chgData name="Kaileen Cain" userId="21167d2d-fdf2-4320-ae3a-272888c89590" providerId="ADAL" clId="{AD0A0C9C-A6FF-4F89-BF82-7F1EA3E80F34}" dt="2023-04-19T14:58:57.098" v="34" actId="14826"/>
      <pc:docMkLst>
        <pc:docMk/>
      </pc:docMkLst>
      <pc:sldChg chg="addSp delSp modSp mod">
        <pc:chgData name="Kaileen Cain" userId="21167d2d-fdf2-4320-ae3a-272888c89590" providerId="ADAL" clId="{AD0A0C9C-A6FF-4F89-BF82-7F1EA3E80F34}" dt="2023-04-19T14:58:57.098" v="34" actId="14826"/>
        <pc:sldMkLst>
          <pc:docMk/>
          <pc:sldMk cId="696478062" sldId="2146846024"/>
        </pc:sldMkLst>
        <pc:spChg chg="del">
          <ac:chgData name="Kaileen Cain" userId="21167d2d-fdf2-4320-ae3a-272888c89590" providerId="ADAL" clId="{AD0A0C9C-A6FF-4F89-BF82-7F1EA3E80F34}" dt="2023-04-19T14:44:03.142" v="17" actId="478"/>
          <ac:spMkLst>
            <pc:docMk/>
            <pc:sldMk cId="696478062" sldId="2146846024"/>
            <ac:spMk id="7" creationId="{811F47DF-275F-DC4C-E0A6-FDE051771A0C}"/>
          </ac:spMkLst>
        </pc:spChg>
        <pc:picChg chg="add del mod modCrop">
          <ac:chgData name="Kaileen Cain" userId="21167d2d-fdf2-4320-ae3a-272888c89590" providerId="ADAL" clId="{AD0A0C9C-A6FF-4F89-BF82-7F1EA3E80F34}" dt="2023-04-19T14:49:47.703" v="28" actId="478"/>
          <ac:picMkLst>
            <pc:docMk/>
            <pc:sldMk cId="696478062" sldId="2146846024"/>
            <ac:picMk id="11" creationId="{0D50DAEE-7F8E-5F19-C53A-E68BB72026B4}"/>
          </ac:picMkLst>
        </pc:picChg>
        <pc:picChg chg="mod modCrop">
          <ac:chgData name="Kaileen Cain" userId="21167d2d-fdf2-4320-ae3a-272888c89590" providerId="ADAL" clId="{AD0A0C9C-A6FF-4F89-BF82-7F1EA3E80F34}" dt="2023-04-19T14:58:57.098" v="34" actId="14826"/>
          <ac:picMkLst>
            <pc:docMk/>
            <pc:sldMk cId="696478062" sldId="2146846024"/>
            <ac:picMk id="12" creationId="{FBEED10F-9806-71FE-499C-1110CDC45635}"/>
          </ac:picMkLst>
        </pc:picChg>
      </pc:sldChg>
      <pc:sldChg chg="addSp modSp mod">
        <pc:chgData name="Kaileen Cain" userId="21167d2d-fdf2-4320-ae3a-272888c89590" providerId="ADAL" clId="{AD0A0C9C-A6FF-4F89-BF82-7F1EA3E80F34}" dt="2023-04-19T14:41:18.106" v="16" actId="1076"/>
        <pc:sldMkLst>
          <pc:docMk/>
          <pc:sldMk cId="2452001193" sldId="2146846038"/>
        </pc:sldMkLst>
        <pc:spChg chg="mod">
          <ac:chgData name="Kaileen Cain" userId="21167d2d-fdf2-4320-ae3a-272888c89590" providerId="ADAL" clId="{AD0A0C9C-A6FF-4F89-BF82-7F1EA3E80F34}" dt="2023-04-19T14:40:24.909" v="1"/>
          <ac:spMkLst>
            <pc:docMk/>
            <pc:sldMk cId="2452001193" sldId="2146846038"/>
            <ac:spMk id="12" creationId="{F7CC2385-BE67-E450-9E8D-E3701AD628E3}"/>
          </ac:spMkLst>
        </pc:spChg>
        <pc:picChg chg="add mod">
          <ac:chgData name="Kaileen Cain" userId="21167d2d-fdf2-4320-ae3a-272888c89590" providerId="ADAL" clId="{AD0A0C9C-A6FF-4F89-BF82-7F1EA3E80F34}" dt="2023-04-19T14:40:39.400" v="4" actId="1076"/>
          <ac:picMkLst>
            <pc:docMk/>
            <pc:sldMk cId="2452001193" sldId="2146846038"/>
            <ac:picMk id="11" creationId="{4D5CF802-C896-08BC-60F6-FD67179BA176}"/>
          </ac:picMkLst>
        </pc:picChg>
        <pc:picChg chg="add mod">
          <ac:chgData name="Kaileen Cain" userId="21167d2d-fdf2-4320-ae3a-272888c89590" providerId="ADAL" clId="{AD0A0C9C-A6FF-4F89-BF82-7F1EA3E80F34}" dt="2023-04-19T14:41:16.746" v="15" actId="1076"/>
          <ac:picMkLst>
            <pc:docMk/>
            <pc:sldMk cId="2452001193" sldId="2146846038"/>
            <ac:picMk id="13" creationId="{A993E501-E010-4F5D-5D2D-210CA67C8E69}"/>
          </ac:picMkLst>
        </pc:picChg>
        <pc:picChg chg="mod">
          <ac:chgData name="Kaileen Cain" userId="21167d2d-fdf2-4320-ae3a-272888c89590" providerId="ADAL" clId="{AD0A0C9C-A6FF-4F89-BF82-7F1EA3E80F34}" dt="2023-04-19T14:40:52.480" v="8" actId="1076"/>
          <ac:picMkLst>
            <pc:docMk/>
            <pc:sldMk cId="2452001193" sldId="2146846038"/>
            <ac:picMk id="50" creationId="{9AFD8457-F558-B116-78DE-806C7244629D}"/>
          </ac:picMkLst>
        </pc:picChg>
        <pc:picChg chg="mod">
          <ac:chgData name="Kaileen Cain" userId="21167d2d-fdf2-4320-ae3a-272888c89590" providerId="ADAL" clId="{AD0A0C9C-A6FF-4F89-BF82-7F1EA3E80F34}" dt="2023-04-19T14:41:14.921" v="14" actId="1076"/>
          <ac:picMkLst>
            <pc:docMk/>
            <pc:sldMk cId="2452001193" sldId="2146846038"/>
            <ac:picMk id="52" creationId="{F6EE0966-4569-8698-AAB4-AC47D671CED9}"/>
          </ac:picMkLst>
        </pc:picChg>
        <pc:picChg chg="mod">
          <ac:chgData name="Kaileen Cain" userId="21167d2d-fdf2-4320-ae3a-272888c89590" providerId="ADAL" clId="{AD0A0C9C-A6FF-4F89-BF82-7F1EA3E80F34}" dt="2023-04-19T14:41:08.176" v="10" actId="1076"/>
          <ac:picMkLst>
            <pc:docMk/>
            <pc:sldMk cId="2452001193" sldId="2146846038"/>
            <ac:picMk id="53" creationId="{F916C6A0-412B-AE1C-F754-B70B5ABDBEB0}"/>
          </ac:picMkLst>
        </pc:picChg>
        <pc:picChg chg="mod">
          <ac:chgData name="Kaileen Cain" userId="21167d2d-fdf2-4320-ae3a-272888c89590" providerId="ADAL" clId="{AD0A0C9C-A6FF-4F89-BF82-7F1EA3E80F34}" dt="2023-04-19T14:41:18.106" v="16" actId="1076"/>
          <ac:picMkLst>
            <pc:docMk/>
            <pc:sldMk cId="2452001193" sldId="2146846038"/>
            <ac:picMk id="61" creationId="{3BC6D255-AF57-F46F-2AE7-ABFA5CEF089B}"/>
          </ac:picMkLst>
        </pc:picChg>
      </pc:sldChg>
    </pc:docChg>
  </pc:docChgLst>
  <pc:docChgLst>
    <pc:chgData name="Jason Wiese" userId="4bff8d5b-7de6-4655-b397-69b0afc81113" providerId="ADAL" clId="{1AF17F99-8E1B-4C1A-9899-78A050A8ED99}"/>
    <pc:docChg chg="modSld">
      <pc:chgData name="Jason Wiese" userId="4bff8d5b-7de6-4655-b397-69b0afc81113" providerId="ADAL" clId="{1AF17F99-8E1B-4C1A-9899-78A050A8ED99}" dt="2023-04-19T16:26:13.302" v="3" actId="20577"/>
      <pc:docMkLst>
        <pc:docMk/>
      </pc:docMkLst>
      <pc:sldChg chg="modSp mod">
        <pc:chgData name="Jason Wiese" userId="4bff8d5b-7de6-4655-b397-69b0afc81113" providerId="ADAL" clId="{1AF17F99-8E1B-4C1A-9899-78A050A8ED99}" dt="2023-04-19T16:26:13.302" v="3" actId="20577"/>
        <pc:sldMkLst>
          <pc:docMk/>
          <pc:sldMk cId="2616088967" sldId="2144328357"/>
        </pc:sldMkLst>
        <pc:spChg chg="mod">
          <ac:chgData name="Jason Wiese" userId="4bff8d5b-7de6-4655-b397-69b0afc81113" providerId="ADAL" clId="{1AF17F99-8E1B-4C1A-9899-78A050A8ED99}" dt="2023-04-19T16:26:13.302" v="3" actId="20577"/>
          <ac:spMkLst>
            <pc:docMk/>
            <pc:sldMk cId="2616088967" sldId="2144328357"/>
            <ac:spMk id="3" creationId="{A3BCDCAB-8089-0911-D196-1294754BC35A}"/>
          </ac:spMkLst>
        </pc:spChg>
      </pc:sldChg>
    </pc:docChg>
  </pc:docChgLst>
  <pc:docChgLst>
    <pc:chgData name="Jason Wiese" userId="4bff8d5b-7de6-4655-b397-69b0afc81113" providerId="ADAL" clId="{C2E77065-9C92-4BD2-A7FB-156DFF86F75D}"/>
    <pc:docChg chg="modSld">
      <pc:chgData name="Jason Wiese" userId="4bff8d5b-7de6-4655-b397-69b0afc81113" providerId="ADAL" clId="{C2E77065-9C92-4BD2-A7FB-156DFF86F75D}" dt="2023-05-01T02:19:51.431" v="0" actId="6549"/>
      <pc:docMkLst>
        <pc:docMk/>
      </pc:docMkLst>
      <pc:sldChg chg="modSp mod">
        <pc:chgData name="Jason Wiese" userId="4bff8d5b-7de6-4655-b397-69b0afc81113" providerId="ADAL" clId="{C2E77065-9C92-4BD2-A7FB-156DFF86F75D}" dt="2023-05-01T02:19:51.431" v="0" actId="6549"/>
        <pc:sldMkLst>
          <pc:docMk/>
          <pc:sldMk cId="4062622124" sldId="2146846025"/>
        </pc:sldMkLst>
        <pc:spChg chg="mod">
          <ac:chgData name="Jason Wiese" userId="4bff8d5b-7de6-4655-b397-69b0afc81113" providerId="ADAL" clId="{C2E77065-9C92-4BD2-A7FB-156DFF86F75D}" dt="2023-05-01T02:19:51.431" v="0" actId="6549"/>
          <ac:spMkLst>
            <pc:docMk/>
            <pc:sldMk cId="4062622124" sldId="2146846025"/>
            <ac:spMk id="25" creationId="{A3DF60D4-6D5F-7BC4-ECD8-640C631EA5A1}"/>
          </ac:spMkLst>
        </pc:spChg>
      </pc:sldChg>
    </pc:docChg>
  </pc:docChgLst>
  <pc:docChgLst>
    <pc:chgData name="Karolina Guillen" userId="c1c08796-a0be-47c6-af52-5d31fd96ec50" providerId="ADAL" clId="{D1E27467-9DC4-4070-879C-4401E1D5BF49}"/>
    <pc:docChg chg="modSld">
      <pc:chgData name="Karolina Guillen" userId="c1c08796-a0be-47c6-af52-5d31fd96ec50" providerId="ADAL" clId="{D1E27467-9DC4-4070-879C-4401E1D5BF49}" dt="2023-05-10T16:41:54.940" v="0" actId="20577"/>
      <pc:docMkLst>
        <pc:docMk/>
      </pc:docMkLst>
      <pc:sldChg chg="modSp mod">
        <pc:chgData name="Karolina Guillen" userId="c1c08796-a0be-47c6-af52-5d31fd96ec50" providerId="ADAL" clId="{D1E27467-9DC4-4070-879C-4401E1D5BF49}" dt="2023-05-10T16:41:54.940" v="0" actId="20577"/>
        <pc:sldMkLst>
          <pc:docMk/>
          <pc:sldMk cId="1007594126" sldId="2146846034"/>
        </pc:sldMkLst>
        <pc:spChg chg="mod">
          <ac:chgData name="Karolina Guillen" userId="c1c08796-a0be-47c6-af52-5d31fd96ec50" providerId="ADAL" clId="{D1E27467-9DC4-4070-879C-4401E1D5BF49}" dt="2023-05-10T16:41:54.940" v="0" actId="20577"/>
          <ac:spMkLst>
            <pc:docMk/>
            <pc:sldMk cId="1007594126" sldId="2146846034"/>
            <ac:spMk id="11" creationId="{BEA36052-F2AD-CD8A-4ABB-55EF73D61DAC}"/>
          </ac:spMkLst>
        </pc:spChg>
      </pc:sldChg>
    </pc:docChg>
  </pc:docChgLst>
  <pc:docChgLst>
    <pc:chgData name="Karolina Guillen" userId="c1c08796-a0be-47c6-af52-5d31fd96ec50" providerId="ADAL" clId="{28D2A678-8EBF-462B-A980-F86D18E47CDF}"/>
    <pc:docChg chg="modSld">
      <pc:chgData name="Karolina Guillen" userId="c1c08796-a0be-47c6-af52-5d31fd96ec50" providerId="ADAL" clId="{28D2A678-8EBF-462B-A980-F86D18E47CDF}" dt="2023-05-10T16:34:23.150" v="43" actId="404"/>
      <pc:docMkLst>
        <pc:docMk/>
      </pc:docMkLst>
      <pc:sldChg chg="modSp mod">
        <pc:chgData name="Karolina Guillen" userId="c1c08796-a0be-47c6-af52-5d31fd96ec50" providerId="ADAL" clId="{28D2A678-8EBF-462B-A980-F86D18E47CDF}" dt="2023-05-10T16:34:23.150" v="43" actId="404"/>
        <pc:sldMkLst>
          <pc:docMk/>
          <pc:sldMk cId="1007594126" sldId="2146846034"/>
        </pc:sldMkLst>
        <pc:spChg chg="mod">
          <ac:chgData name="Karolina Guillen" userId="c1c08796-a0be-47c6-af52-5d31fd96ec50" providerId="ADAL" clId="{28D2A678-8EBF-462B-A980-F86D18E47CDF}" dt="2023-05-10T16:34:23.150" v="43" actId="404"/>
          <ac:spMkLst>
            <pc:docMk/>
            <pc:sldMk cId="1007594126" sldId="2146846034"/>
            <ac:spMk id="11" creationId="{BEA36052-F2AD-CD8A-4ABB-55EF73D61DAC}"/>
          </ac:spMkLst>
        </pc:spChg>
      </pc:sldChg>
    </pc:docChg>
  </pc:docChgLst>
  <pc:docChgLst>
    <pc:chgData name="Jason Wiese" userId="4bff8d5b-7de6-4655-b397-69b0afc81113" providerId="ADAL" clId="{A7EC0005-9CD0-4B8D-9D23-100E901DC5E7}"/>
    <pc:docChg chg="undo redo custSel addSld delSld modSld sldOrd">
      <pc:chgData name="Jason Wiese" userId="4bff8d5b-7de6-4655-b397-69b0afc81113" providerId="ADAL" clId="{A7EC0005-9CD0-4B8D-9D23-100E901DC5E7}" dt="2023-04-19T06:49:52.859" v="5460"/>
      <pc:docMkLst>
        <pc:docMk/>
      </pc:docMkLst>
      <pc:sldChg chg="addSp delSp modSp del mod delCm">
        <pc:chgData name="Jason Wiese" userId="4bff8d5b-7de6-4655-b397-69b0afc81113" providerId="ADAL" clId="{A7EC0005-9CD0-4B8D-9D23-100E901DC5E7}" dt="2023-04-19T05:01:28.865" v="2812"/>
        <pc:sldMkLst>
          <pc:docMk/>
          <pc:sldMk cId="3708019452" sldId="2144327938"/>
        </pc:sldMkLst>
        <pc:spChg chg="del">
          <ac:chgData name="Jason Wiese" userId="4bff8d5b-7de6-4655-b397-69b0afc81113" providerId="ADAL" clId="{A7EC0005-9CD0-4B8D-9D23-100E901DC5E7}" dt="2023-04-19T05:00:26.990" v="2810" actId="478"/>
          <ac:spMkLst>
            <pc:docMk/>
            <pc:sldMk cId="3708019452" sldId="2144327938"/>
            <ac:spMk id="3" creationId="{9A73D8D4-F64C-A197-6EB4-662E65CA2AF4}"/>
          </ac:spMkLst>
        </pc:spChg>
        <pc:spChg chg="add mod">
          <ac:chgData name="Jason Wiese" userId="4bff8d5b-7de6-4655-b397-69b0afc81113" providerId="ADAL" clId="{A7EC0005-9CD0-4B8D-9D23-100E901DC5E7}" dt="2023-04-19T05:00:29.277" v="2811"/>
          <ac:spMkLst>
            <pc:docMk/>
            <pc:sldMk cId="3708019452" sldId="2144327938"/>
            <ac:spMk id="4" creationId="{CCBA6870-98B9-DCFE-926E-DA00EE31754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A7EC0005-9CD0-4B8D-9D23-100E901DC5E7}" dt="2023-04-19T05:01:28.865" v="2812"/>
              <pc2:cmMkLst xmlns:pc2="http://schemas.microsoft.com/office/powerpoint/2019/9/main/command">
                <pc:docMk/>
                <pc:sldMk cId="3708019452" sldId="2144327938"/>
                <pc2:cmMk id="{D5090B70-C943-436C-96B5-91BC860D4BA8}"/>
              </pc2:cmMkLst>
            </pc226:cmChg>
          </p:ext>
        </pc:extLst>
      </pc:sldChg>
      <pc:sldChg chg="modSp mod">
        <pc:chgData name="Jason Wiese" userId="4bff8d5b-7de6-4655-b397-69b0afc81113" providerId="ADAL" clId="{A7EC0005-9CD0-4B8D-9D23-100E901DC5E7}" dt="2023-04-19T05:10:00.023" v="2855" actId="115"/>
        <pc:sldMkLst>
          <pc:docMk/>
          <pc:sldMk cId="2776143953" sldId="2144328274"/>
        </pc:sldMkLst>
        <pc:spChg chg="mod">
          <ac:chgData name="Jason Wiese" userId="4bff8d5b-7de6-4655-b397-69b0afc81113" providerId="ADAL" clId="{A7EC0005-9CD0-4B8D-9D23-100E901DC5E7}" dt="2023-04-19T05:10:00.023" v="2855" actId="115"/>
          <ac:spMkLst>
            <pc:docMk/>
            <pc:sldMk cId="2776143953" sldId="2144328274"/>
            <ac:spMk id="27" creationId="{37ADB552-2F9D-4070-8B3C-F83245944B29}"/>
          </ac:spMkLst>
        </pc:spChg>
      </pc:sldChg>
      <pc:sldChg chg="delSp del mod">
        <pc:chgData name="Jason Wiese" userId="4bff8d5b-7de6-4655-b397-69b0afc81113" providerId="ADAL" clId="{A7EC0005-9CD0-4B8D-9D23-100E901DC5E7}" dt="2023-04-19T03:24:50.751" v="1392" actId="47"/>
        <pc:sldMkLst>
          <pc:docMk/>
          <pc:sldMk cId="3836293008" sldId="2144328354"/>
        </pc:sldMkLst>
        <pc:picChg chg="del">
          <ac:chgData name="Jason Wiese" userId="4bff8d5b-7de6-4655-b397-69b0afc81113" providerId="ADAL" clId="{A7EC0005-9CD0-4B8D-9D23-100E901DC5E7}" dt="2023-04-19T03:17:41.196" v="1327" actId="478"/>
          <ac:picMkLst>
            <pc:docMk/>
            <pc:sldMk cId="3836293008" sldId="2144328354"/>
            <ac:picMk id="54" creationId="{EA7FC7A9-6E40-3531-E4EF-2737871A1C2D}"/>
          </ac:picMkLst>
        </pc:picChg>
        <pc:picChg chg="del">
          <ac:chgData name="Jason Wiese" userId="4bff8d5b-7de6-4655-b397-69b0afc81113" providerId="ADAL" clId="{A7EC0005-9CD0-4B8D-9D23-100E901DC5E7}" dt="2023-04-19T03:17:17.711" v="1318" actId="478"/>
          <ac:picMkLst>
            <pc:docMk/>
            <pc:sldMk cId="3836293008" sldId="2144328354"/>
            <ac:picMk id="1026" creationId="{65151040-BCB7-F3B3-362B-52A3F43C632B}"/>
          </ac:picMkLst>
        </pc:picChg>
        <pc:picChg chg="del">
          <ac:chgData name="Jason Wiese" userId="4bff8d5b-7de6-4655-b397-69b0afc81113" providerId="ADAL" clId="{A7EC0005-9CD0-4B8D-9D23-100E901DC5E7}" dt="2023-04-19T03:16:49.064" v="1310" actId="478"/>
          <ac:picMkLst>
            <pc:docMk/>
            <pc:sldMk cId="3836293008" sldId="2144328354"/>
            <ac:picMk id="1030" creationId="{9AFEE432-EC86-33FB-7912-8924C18AC13C}"/>
          </ac:picMkLst>
        </pc:picChg>
        <pc:picChg chg="del">
          <ac:chgData name="Jason Wiese" userId="4bff8d5b-7de6-4655-b397-69b0afc81113" providerId="ADAL" clId="{A7EC0005-9CD0-4B8D-9D23-100E901DC5E7}" dt="2023-04-19T03:16:53.733" v="1311" actId="478"/>
          <ac:picMkLst>
            <pc:docMk/>
            <pc:sldMk cId="3836293008" sldId="2144328354"/>
            <ac:picMk id="1032" creationId="{063DE796-6B59-B535-1C5B-2E34F7FA9E67}"/>
          </ac:picMkLst>
        </pc:picChg>
        <pc:picChg chg="del">
          <ac:chgData name="Jason Wiese" userId="4bff8d5b-7de6-4655-b397-69b0afc81113" providerId="ADAL" clId="{A7EC0005-9CD0-4B8D-9D23-100E901DC5E7}" dt="2023-04-19T03:17:18.623" v="1319" actId="478"/>
          <ac:picMkLst>
            <pc:docMk/>
            <pc:sldMk cId="3836293008" sldId="2144328354"/>
            <ac:picMk id="1034" creationId="{2580D258-ABE4-5745-E605-55565F984170}"/>
          </ac:picMkLst>
        </pc:picChg>
        <pc:picChg chg="del">
          <ac:chgData name="Jason Wiese" userId="4bff8d5b-7de6-4655-b397-69b0afc81113" providerId="ADAL" clId="{A7EC0005-9CD0-4B8D-9D23-100E901DC5E7}" dt="2023-04-19T03:17:40.316" v="1326" actId="478"/>
          <ac:picMkLst>
            <pc:docMk/>
            <pc:sldMk cId="3836293008" sldId="2144328354"/>
            <ac:picMk id="1036" creationId="{CF10E6E4-4D18-F471-F515-49092ADAAFA6}"/>
          </ac:picMkLst>
        </pc:picChg>
      </pc:sldChg>
      <pc:sldChg chg="modSp mod">
        <pc:chgData name="Jason Wiese" userId="4bff8d5b-7de6-4655-b397-69b0afc81113" providerId="ADAL" clId="{A7EC0005-9CD0-4B8D-9D23-100E901DC5E7}" dt="2023-04-19T06:02:16.105" v="4711" actId="1076"/>
        <pc:sldMkLst>
          <pc:docMk/>
          <pc:sldMk cId="2616088967" sldId="2144328357"/>
        </pc:sldMkLst>
        <pc:spChg chg="mod">
          <ac:chgData name="Jason Wiese" userId="4bff8d5b-7de6-4655-b397-69b0afc81113" providerId="ADAL" clId="{A7EC0005-9CD0-4B8D-9D23-100E901DC5E7}" dt="2023-04-19T06:02:16.105" v="4711" actId="1076"/>
          <ac:spMkLst>
            <pc:docMk/>
            <pc:sldMk cId="2616088967" sldId="2144328357"/>
            <ac:spMk id="3" creationId="{A3BCDCAB-8089-0911-D196-1294754BC35A}"/>
          </ac:spMkLst>
        </pc:spChg>
      </pc:sldChg>
      <pc:sldChg chg="del">
        <pc:chgData name="Jason Wiese" userId="4bff8d5b-7de6-4655-b397-69b0afc81113" providerId="ADAL" clId="{A7EC0005-9CD0-4B8D-9D23-100E901DC5E7}" dt="2023-04-19T04:23:00.341" v="2162" actId="47"/>
        <pc:sldMkLst>
          <pc:docMk/>
          <pc:sldMk cId="1730667572" sldId="2144328475"/>
        </pc:sldMkLst>
      </pc:sldChg>
      <pc:sldChg chg="modSp mod">
        <pc:chgData name="Jason Wiese" userId="4bff8d5b-7de6-4655-b397-69b0afc81113" providerId="ADAL" clId="{A7EC0005-9CD0-4B8D-9D23-100E901DC5E7}" dt="2023-04-19T06:24:31.495" v="5355" actId="20577"/>
        <pc:sldMkLst>
          <pc:docMk/>
          <pc:sldMk cId="2326151287" sldId="2144328536"/>
        </pc:sldMkLst>
        <pc:spChg chg="mod">
          <ac:chgData name="Jason Wiese" userId="4bff8d5b-7de6-4655-b397-69b0afc81113" providerId="ADAL" clId="{A7EC0005-9CD0-4B8D-9D23-100E901DC5E7}" dt="2023-04-19T06:03:51.212" v="4815" actId="20577"/>
          <ac:spMkLst>
            <pc:docMk/>
            <pc:sldMk cId="2326151287" sldId="2144328536"/>
            <ac:spMk id="3" creationId="{622A2013-09D5-22BE-0227-864F3B519CC3}"/>
          </ac:spMkLst>
        </pc:spChg>
        <pc:spChg chg="mod">
          <ac:chgData name="Jason Wiese" userId="4bff8d5b-7de6-4655-b397-69b0afc81113" providerId="ADAL" clId="{A7EC0005-9CD0-4B8D-9D23-100E901DC5E7}" dt="2023-04-19T06:24:31.495" v="5355" actId="20577"/>
          <ac:spMkLst>
            <pc:docMk/>
            <pc:sldMk cId="2326151287" sldId="2144328536"/>
            <ac:spMk id="4" creationId="{266BE989-FC87-6742-2706-6F3C1333D0C1}"/>
          </ac:spMkLst>
        </pc:spChg>
      </pc:sldChg>
      <pc:sldChg chg="addSp delSp modSp mod addCm">
        <pc:chgData name="Jason Wiese" userId="4bff8d5b-7de6-4655-b397-69b0afc81113" providerId="ADAL" clId="{A7EC0005-9CD0-4B8D-9D23-100E901DC5E7}" dt="2023-04-19T05:28:12.211" v="3000"/>
        <pc:sldMkLst>
          <pc:docMk/>
          <pc:sldMk cId="1334572820" sldId="2146846014"/>
        </pc:sldMkLst>
        <pc:spChg chg="mod">
          <ac:chgData name="Jason Wiese" userId="4bff8d5b-7de6-4655-b397-69b0afc81113" providerId="ADAL" clId="{A7EC0005-9CD0-4B8D-9D23-100E901DC5E7}" dt="2023-04-19T05:15:26.143" v="2999" actId="1035"/>
          <ac:spMkLst>
            <pc:docMk/>
            <pc:sldMk cId="1334572820" sldId="2146846014"/>
            <ac:spMk id="16" creationId="{FDFF2111-A0E1-B2F5-53BA-0B9A5BF7E518}"/>
          </ac:spMkLst>
        </pc:spChg>
        <pc:spChg chg="mod">
          <ac:chgData name="Jason Wiese" userId="4bff8d5b-7de6-4655-b397-69b0afc81113" providerId="ADAL" clId="{A7EC0005-9CD0-4B8D-9D23-100E901DC5E7}" dt="2023-04-19T05:15:26.143" v="2999" actId="1035"/>
          <ac:spMkLst>
            <pc:docMk/>
            <pc:sldMk cId="1334572820" sldId="2146846014"/>
            <ac:spMk id="20" creationId="{D27548DD-F685-A0A0-23E7-7947CDF1259A}"/>
          </ac:spMkLst>
        </pc:spChg>
        <pc:picChg chg="add mod ord">
          <ac:chgData name="Jason Wiese" userId="4bff8d5b-7de6-4655-b397-69b0afc81113" providerId="ADAL" clId="{A7EC0005-9CD0-4B8D-9D23-100E901DC5E7}" dt="2023-04-19T05:15:26.143" v="2999" actId="1035"/>
          <ac:picMkLst>
            <pc:docMk/>
            <pc:sldMk cId="1334572820" sldId="2146846014"/>
            <ac:picMk id="15" creationId="{402755A5-86D1-CC0F-FB6A-B1202CA62DBD}"/>
          </ac:picMkLst>
        </pc:picChg>
        <pc:picChg chg="mod">
          <ac:chgData name="Jason Wiese" userId="4bff8d5b-7de6-4655-b397-69b0afc81113" providerId="ADAL" clId="{A7EC0005-9CD0-4B8D-9D23-100E901DC5E7}" dt="2023-04-19T05:15:26.143" v="2999" actId="1035"/>
          <ac:picMkLst>
            <pc:docMk/>
            <pc:sldMk cId="1334572820" sldId="2146846014"/>
            <ac:picMk id="25" creationId="{57560B80-7B94-C755-86EE-68E416737A4D}"/>
          </ac:picMkLst>
        </pc:picChg>
        <pc:picChg chg="del">
          <ac:chgData name="Jason Wiese" userId="4bff8d5b-7de6-4655-b397-69b0afc81113" providerId="ADAL" clId="{A7EC0005-9CD0-4B8D-9D23-100E901DC5E7}" dt="2023-04-19T05:12:19.206" v="2863" actId="478"/>
          <ac:picMkLst>
            <pc:docMk/>
            <pc:sldMk cId="1334572820" sldId="2146846014"/>
            <ac:picMk id="26" creationId="{30347F8A-01D7-492B-F674-921ED2C8221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A7EC0005-9CD0-4B8D-9D23-100E901DC5E7}" dt="2023-04-19T05:28:12.211" v="3000"/>
              <pc2:cmMkLst xmlns:pc2="http://schemas.microsoft.com/office/powerpoint/2019/9/main/command">
                <pc:docMk/>
                <pc:sldMk cId="1334572820" sldId="2146846014"/>
                <pc2:cmMk id="{7F5EC932-FA3A-4000-ACC6-691EA9CD2BDB}"/>
              </pc2:cmMkLst>
            </pc226:cmChg>
          </p:ext>
        </pc:extLst>
      </pc:sldChg>
      <pc:sldChg chg="modSp mod addCm modCm">
        <pc:chgData name="Jason Wiese" userId="4bff8d5b-7de6-4655-b397-69b0afc81113" providerId="ADAL" clId="{A7EC0005-9CD0-4B8D-9D23-100E901DC5E7}" dt="2023-04-19T06:49:52.859" v="5460"/>
        <pc:sldMkLst>
          <pc:docMk/>
          <pc:sldMk cId="2777948638" sldId="2146846015"/>
        </pc:sldMkLst>
        <pc:spChg chg="mod">
          <ac:chgData name="Jason Wiese" userId="4bff8d5b-7de6-4655-b397-69b0afc81113" providerId="ADAL" clId="{A7EC0005-9CD0-4B8D-9D23-100E901DC5E7}" dt="2023-04-19T06:46:32.357" v="5458" actId="20577"/>
          <ac:spMkLst>
            <pc:docMk/>
            <pc:sldMk cId="2777948638" sldId="2146846015"/>
            <ac:spMk id="10" creationId="{0C38B446-4C07-42BF-B42F-5E8AEE13A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ason Wiese" userId="4bff8d5b-7de6-4655-b397-69b0afc81113" providerId="ADAL" clId="{A7EC0005-9CD0-4B8D-9D23-100E901DC5E7}" dt="2023-04-19T06:49:52.859" v="5460"/>
              <pc2:cmMkLst xmlns:pc2="http://schemas.microsoft.com/office/powerpoint/2019/9/main/command">
                <pc:docMk/>
                <pc:sldMk cId="2777948638" sldId="2146846015"/>
                <pc2:cmMk id="{85F03392-CE31-4EC2-93F8-26292B950A74}"/>
              </pc2:cmMkLst>
            </pc226:cmChg>
          </p:ext>
        </pc:extLst>
      </pc:sldChg>
      <pc:sldChg chg="add del">
        <pc:chgData name="Jason Wiese" userId="4bff8d5b-7de6-4655-b397-69b0afc81113" providerId="ADAL" clId="{A7EC0005-9CD0-4B8D-9D23-100E901DC5E7}" dt="2023-04-19T02:19:04.351" v="49" actId="47"/>
        <pc:sldMkLst>
          <pc:docMk/>
          <pc:sldMk cId="2896418547" sldId="2146846022"/>
        </pc:sldMkLst>
      </pc:sldChg>
      <pc:sldChg chg="modSp del mod">
        <pc:chgData name="Jason Wiese" userId="4bff8d5b-7de6-4655-b397-69b0afc81113" providerId="ADAL" clId="{A7EC0005-9CD0-4B8D-9D23-100E901DC5E7}" dt="2023-04-19T02:19:21.079" v="50" actId="47"/>
        <pc:sldMkLst>
          <pc:docMk/>
          <pc:sldMk cId="2076457514" sldId="2146846023"/>
        </pc:sldMkLst>
        <pc:graphicFrameChg chg="modGraphic">
          <ac:chgData name="Jason Wiese" userId="4bff8d5b-7de6-4655-b397-69b0afc81113" providerId="ADAL" clId="{A7EC0005-9CD0-4B8D-9D23-100E901DC5E7}" dt="2023-04-19T02:18:42.583" v="45" actId="207"/>
          <ac:graphicFrameMkLst>
            <pc:docMk/>
            <pc:sldMk cId="2076457514" sldId="2146846023"/>
            <ac:graphicFrameMk id="10" creationId="{1AF5C13C-2004-DCE5-C58B-5F2FD78FE092}"/>
          </ac:graphicFrameMkLst>
        </pc:graphicFrameChg>
      </pc:sldChg>
      <pc:sldChg chg="modSp mod">
        <pc:chgData name="Jason Wiese" userId="4bff8d5b-7de6-4655-b397-69b0afc81113" providerId="ADAL" clId="{A7EC0005-9CD0-4B8D-9D23-100E901DC5E7}" dt="2023-04-19T04:43:59.272" v="2681" actId="20577"/>
        <pc:sldMkLst>
          <pc:docMk/>
          <pc:sldMk cId="696478062" sldId="2146846024"/>
        </pc:sldMkLst>
        <pc:spChg chg="mod">
          <ac:chgData name="Jason Wiese" userId="4bff8d5b-7de6-4655-b397-69b0afc81113" providerId="ADAL" clId="{A7EC0005-9CD0-4B8D-9D23-100E901DC5E7}" dt="2023-04-19T04:43:59.272" v="2681" actId="20577"/>
          <ac:spMkLst>
            <pc:docMk/>
            <pc:sldMk cId="696478062" sldId="2146846024"/>
            <ac:spMk id="4" creationId="{1BF894CE-5EB9-4BB3-F6C7-477E37F6A6AA}"/>
          </ac:spMkLst>
        </pc:spChg>
      </pc:sldChg>
      <pc:sldChg chg="addSp delSp modSp mod">
        <pc:chgData name="Jason Wiese" userId="4bff8d5b-7de6-4655-b397-69b0afc81113" providerId="ADAL" clId="{A7EC0005-9CD0-4B8D-9D23-100E901DC5E7}" dt="2023-04-19T05:03:18.650" v="2816" actId="478"/>
        <pc:sldMkLst>
          <pc:docMk/>
          <pc:sldMk cId="4062622124" sldId="2146846025"/>
        </pc:sldMkLst>
        <pc:spChg chg="mod">
          <ac:chgData name="Jason Wiese" userId="4bff8d5b-7de6-4655-b397-69b0afc81113" providerId="ADAL" clId="{A7EC0005-9CD0-4B8D-9D23-100E901DC5E7}" dt="2023-04-19T03:51:27.252" v="1758" actId="20577"/>
          <ac:spMkLst>
            <pc:docMk/>
            <pc:sldMk cId="4062622124" sldId="2146846025"/>
            <ac:spMk id="4" creationId="{1BF894CE-5EB9-4BB3-F6C7-477E37F6A6AA}"/>
          </ac:spMkLst>
        </pc:spChg>
        <pc:spChg chg="add mod">
          <ac:chgData name="Jason Wiese" userId="4bff8d5b-7de6-4655-b397-69b0afc81113" providerId="ADAL" clId="{A7EC0005-9CD0-4B8D-9D23-100E901DC5E7}" dt="2023-04-19T03:27:55.097" v="1424"/>
          <ac:spMkLst>
            <pc:docMk/>
            <pc:sldMk cId="4062622124" sldId="2146846025"/>
            <ac:spMk id="7" creationId="{E48A7F16-21DD-6C2E-329F-837F648A59E6}"/>
          </ac:spMkLst>
        </pc:spChg>
        <pc:spChg chg="mod">
          <ac:chgData name="Jason Wiese" userId="4bff8d5b-7de6-4655-b397-69b0afc81113" providerId="ADAL" clId="{A7EC0005-9CD0-4B8D-9D23-100E901DC5E7}" dt="2023-04-19T03:33:03.154" v="1518" actId="20577"/>
          <ac:spMkLst>
            <pc:docMk/>
            <pc:sldMk cId="4062622124" sldId="2146846025"/>
            <ac:spMk id="11" creationId="{66019C98-6807-B556-6CF8-46CC4DE95FAF}"/>
          </ac:spMkLst>
        </pc:spChg>
        <pc:spChg chg="del mod">
          <ac:chgData name="Jason Wiese" userId="4bff8d5b-7de6-4655-b397-69b0afc81113" providerId="ADAL" clId="{A7EC0005-9CD0-4B8D-9D23-100E901DC5E7}" dt="2023-04-19T03:27:45.640" v="1423" actId="478"/>
          <ac:spMkLst>
            <pc:docMk/>
            <pc:sldMk cId="4062622124" sldId="2146846025"/>
            <ac:spMk id="23" creationId="{ED8CC0D9-1FE0-C06B-14E2-7F3E82A8DE7D}"/>
          </ac:spMkLst>
        </pc:spChg>
        <pc:spChg chg="mod">
          <ac:chgData name="Jason Wiese" userId="4bff8d5b-7de6-4655-b397-69b0afc81113" providerId="ADAL" clId="{A7EC0005-9CD0-4B8D-9D23-100E901DC5E7}" dt="2023-04-19T03:25:36.789" v="1393" actId="20577"/>
          <ac:spMkLst>
            <pc:docMk/>
            <pc:sldMk cId="4062622124" sldId="2146846025"/>
            <ac:spMk id="25" creationId="{A3DF60D4-6D5F-7BC4-ECD8-640C631EA5A1}"/>
          </ac:spMkLst>
        </pc:spChg>
        <pc:spChg chg="mod">
          <ac:chgData name="Jason Wiese" userId="4bff8d5b-7de6-4655-b397-69b0afc81113" providerId="ADAL" clId="{A7EC0005-9CD0-4B8D-9D23-100E901DC5E7}" dt="2023-04-19T03:30:29.847" v="1506" actId="20577"/>
          <ac:spMkLst>
            <pc:docMk/>
            <pc:sldMk cId="4062622124" sldId="2146846025"/>
            <ac:spMk id="30" creationId="{1D443CD6-0780-B19F-30B9-83004357CBAA}"/>
          </ac:spMkLst>
        </pc:spChg>
        <pc:spChg chg="del">
          <ac:chgData name="Jason Wiese" userId="4bff8d5b-7de6-4655-b397-69b0afc81113" providerId="ADAL" clId="{A7EC0005-9CD0-4B8D-9D23-100E901DC5E7}" dt="2023-04-19T03:33:28.831" v="1519" actId="478"/>
          <ac:spMkLst>
            <pc:docMk/>
            <pc:sldMk cId="4062622124" sldId="2146846025"/>
            <ac:spMk id="31" creationId="{42CA5222-6BCF-7FD4-33D5-0A9BF19430E3}"/>
          </ac:spMkLst>
        </pc:spChg>
        <pc:spChg chg="mod">
          <ac:chgData name="Jason Wiese" userId="4bff8d5b-7de6-4655-b397-69b0afc81113" providerId="ADAL" clId="{A7EC0005-9CD0-4B8D-9D23-100E901DC5E7}" dt="2023-04-19T03:30:07.600" v="1504" actId="20577"/>
          <ac:spMkLst>
            <pc:docMk/>
            <pc:sldMk cId="4062622124" sldId="2146846025"/>
            <ac:spMk id="33" creationId="{ABB8D403-AA5A-4F9A-36E5-9B2DB6E8447E}"/>
          </ac:spMkLst>
        </pc:spChg>
        <pc:spChg chg="mod">
          <ac:chgData name="Jason Wiese" userId="4bff8d5b-7de6-4655-b397-69b0afc81113" providerId="ADAL" clId="{A7EC0005-9CD0-4B8D-9D23-100E901DC5E7}" dt="2023-04-19T03:51:21.946" v="1753" actId="20577"/>
          <ac:spMkLst>
            <pc:docMk/>
            <pc:sldMk cId="4062622124" sldId="2146846025"/>
            <ac:spMk id="34" creationId="{397F8115-3C43-5A2B-C88E-1953D955DE71}"/>
          </ac:spMkLst>
        </pc:spChg>
        <pc:spChg chg="add mod">
          <ac:chgData name="Jason Wiese" userId="4bff8d5b-7de6-4655-b397-69b0afc81113" providerId="ADAL" clId="{A7EC0005-9CD0-4B8D-9D23-100E901DC5E7}" dt="2023-04-19T03:33:48.759" v="1522" actId="1076"/>
          <ac:spMkLst>
            <pc:docMk/>
            <pc:sldMk cId="4062622124" sldId="2146846025"/>
            <ac:spMk id="42" creationId="{1D3ED64E-9F01-93D0-FB06-E3883AA00074}"/>
          </ac:spMkLst>
        </pc:spChg>
        <pc:spChg chg="add del mod">
          <ac:chgData name="Jason Wiese" userId="4bff8d5b-7de6-4655-b397-69b0afc81113" providerId="ADAL" clId="{A7EC0005-9CD0-4B8D-9D23-100E901DC5E7}" dt="2023-04-19T03:53:04.595" v="1762" actId="478"/>
          <ac:spMkLst>
            <pc:docMk/>
            <pc:sldMk cId="4062622124" sldId="2146846025"/>
            <ac:spMk id="44" creationId="{CE715013-B24F-C1E9-5B1A-F059DC4724BE}"/>
          </ac:spMkLst>
        </pc:spChg>
        <pc:spChg chg="add del mod">
          <ac:chgData name="Jason Wiese" userId="4bff8d5b-7de6-4655-b397-69b0afc81113" providerId="ADAL" clId="{A7EC0005-9CD0-4B8D-9D23-100E901DC5E7}" dt="2023-04-19T04:47:21.323" v="2752" actId="478"/>
          <ac:spMkLst>
            <pc:docMk/>
            <pc:sldMk cId="4062622124" sldId="2146846025"/>
            <ac:spMk id="46" creationId="{1C9FAE62-61F2-09C7-AC7A-D1A9796CEF13}"/>
          </ac:spMkLst>
        </pc:spChg>
        <pc:spChg chg="add del mod">
          <ac:chgData name="Jason Wiese" userId="4bff8d5b-7de6-4655-b397-69b0afc81113" providerId="ADAL" clId="{A7EC0005-9CD0-4B8D-9D23-100E901DC5E7}" dt="2023-04-19T05:03:18.650" v="2816" actId="478"/>
          <ac:spMkLst>
            <pc:docMk/>
            <pc:sldMk cId="4062622124" sldId="2146846025"/>
            <ac:spMk id="47" creationId="{62DB57BA-353A-51E3-4746-ADAFDE47AA7E}"/>
          </ac:spMkLst>
        </pc:spChg>
        <pc:picChg chg="add mod">
          <ac:chgData name="Jason Wiese" userId="4bff8d5b-7de6-4655-b397-69b0afc81113" providerId="ADAL" clId="{A7EC0005-9CD0-4B8D-9D23-100E901DC5E7}" dt="2023-04-19T03:32:59.235" v="1509" actId="1076"/>
          <ac:picMkLst>
            <pc:docMk/>
            <pc:sldMk cId="4062622124" sldId="2146846025"/>
            <ac:picMk id="37" creationId="{0215D309-001F-8436-B752-6B922725E305}"/>
          </ac:picMkLst>
        </pc:picChg>
        <pc:picChg chg="del">
          <ac:chgData name="Jason Wiese" userId="4bff8d5b-7de6-4655-b397-69b0afc81113" providerId="ADAL" clId="{A7EC0005-9CD0-4B8D-9D23-100E901DC5E7}" dt="2023-04-19T03:32:35.139" v="1507" actId="478"/>
          <ac:picMkLst>
            <pc:docMk/>
            <pc:sldMk cId="4062622124" sldId="2146846025"/>
            <ac:picMk id="1032" creationId="{F12732E4-2525-5878-D11E-E209736886F9}"/>
          </ac:picMkLst>
        </pc:picChg>
        <pc:cxnChg chg="mod">
          <ac:chgData name="Jason Wiese" userId="4bff8d5b-7de6-4655-b397-69b0afc81113" providerId="ADAL" clId="{A7EC0005-9CD0-4B8D-9D23-100E901DC5E7}" dt="2023-04-19T03:26:06.938" v="1394" actId="12789"/>
          <ac:cxnSpMkLst>
            <pc:docMk/>
            <pc:sldMk cId="4062622124" sldId="2146846025"/>
            <ac:cxnSpMk id="16" creationId="{F6A020ED-6D54-0697-7F3E-0C64F0B60927}"/>
          </ac:cxnSpMkLst>
        </pc:cxnChg>
        <pc:cxnChg chg="mod">
          <ac:chgData name="Jason Wiese" userId="4bff8d5b-7de6-4655-b397-69b0afc81113" providerId="ADAL" clId="{A7EC0005-9CD0-4B8D-9D23-100E901DC5E7}" dt="2023-04-19T03:26:06.938" v="1394" actId="12789"/>
          <ac:cxnSpMkLst>
            <pc:docMk/>
            <pc:sldMk cId="4062622124" sldId="2146846025"/>
            <ac:cxnSpMk id="17" creationId="{73A5E973-4CC2-17E8-2ABE-8888150AC411}"/>
          </ac:cxnSpMkLst>
        </pc:cxnChg>
        <pc:cxnChg chg="mod">
          <ac:chgData name="Jason Wiese" userId="4bff8d5b-7de6-4655-b397-69b0afc81113" providerId="ADAL" clId="{A7EC0005-9CD0-4B8D-9D23-100E901DC5E7}" dt="2023-04-19T03:26:06.938" v="1394" actId="12789"/>
          <ac:cxnSpMkLst>
            <pc:docMk/>
            <pc:sldMk cId="4062622124" sldId="2146846025"/>
            <ac:cxnSpMk id="18" creationId="{692393C2-10F0-14CF-2BE3-69E7781B937E}"/>
          </ac:cxnSpMkLst>
        </pc:cxnChg>
        <pc:cxnChg chg="mod">
          <ac:chgData name="Jason Wiese" userId="4bff8d5b-7de6-4655-b397-69b0afc81113" providerId="ADAL" clId="{A7EC0005-9CD0-4B8D-9D23-100E901DC5E7}" dt="2023-04-19T03:26:06.938" v="1394" actId="12789"/>
          <ac:cxnSpMkLst>
            <pc:docMk/>
            <pc:sldMk cId="4062622124" sldId="2146846025"/>
            <ac:cxnSpMk id="19" creationId="{D59F5BB1-1412-ABAB-CF8D-228349021692}"/>
          </ac:cxnSpMkLst>
        </pc:cxnChg>
      </pc:sldChg>
      <pc:sldChg chg="addSp delSp modSp mod">
        <pc:chgData name="Jason Wiese" userId="4bff8d5b-7de6-4655-b397-69b0afc81113" providerId="ADAL" clId="{A7EC0005-9CD0-4B8D-9D23-100E901DC5E7}" dt="2023-04-19T06:43:42.282" v="5435" actId="20577"/>
        <pc:sldMkLst>
          <pc:docMk/>
          <pc:sldMk cId="3568300962" sldId="2146846026"/>
        </pc:sldMkLst>
        <pc:spChg chg="mod">
          <ac:chgData name="Jason Wiese" userId="4bff8d5b-7de6-4655-b397-69b0afc81113" providerId="ADAL" clId="{A7EC0005-9CD0-4B8D-9D23-100E901DC5E7}" dt="2023-04-19T06:43:42.282" v="5435" actId="20577"/>
          <ac:spMkLst>
            <pc:docMk/>
            <pc:sldMk cId="3568300962" sldId="2146846026"/>
            <ac:spMk id="4" creationId="{1BF894CE-5EB9-4BB3-F6C7-477E37F6A6AA}"/>
          </ac:spMkLst>
        </pc:spChg>
        <pc:spChg chg="add del mod">
          <ac:chgData name="Jason Wiese" userId="4bff8d5b-7de6-4655-b397-69b0afc81113" providerId="ADAL" clId="{A7EC0005-9CD0-4B8D-9D23-100E901DC5E7}" dt="2023-04-19T02:42:20.991" v="1008" actId="478"/>
          <ac:spMkLst>
            <pc:docMk/>
            <pc:sldMk cId="3568300962" sldId="2146846026"/>
            <ac:spMk id="6" creationId="{5700F6DD-2926-C551-3ABB-8B6DF8C235D7}"/>
          </ac:spMkLst>
        </pc:spChg>
        <pc:spChg chg="mod">
          <ac:chgData name="Jason Wiese" userId="4bff8d5b-7de6-4655-b397-69b0afc81113" providerId="ADAL" clId="{A7EC0005-9CD0-4B8D-9D23-100E901DC5E7}" dt="2023-04-19T03:53:52.247" v="1763" actId="20577"/>
          <ac:spMkLst>
            <pc:docMk/>
            <pc:sldMk cId="3568300962" sldId="2146846026"/>
            <ac:spMk id="34" creationId="{397F8115-3C43-5A2B-C88E-1953D955DE71}"/>
          </ac:spMkLst>
        </pc:spChg>
      </pc:sldChg>
      <pc:sldChg chg="del">
        <pc:chgData name="Jason Wiese" userId="4bff8d5b-7de6-4655-b397-69b0afc81113" providerId="ADAL" clId="{A7EC0005-9CD0-4B8D-9D23-100E901DC5E7}" dt="2023-04-19T03:58:59.553" v="1849" actId="47"/>
        <pc:sldMkLst>
          <pc:docMk/>
          <pc:sldMk cId="2470493336" sldId="2146846027"/>
        </pc:sldMkLst>
      </pc:sldChg>
      <pc:sldChg chg="addSp modSp mod ord">
        <pc:chgData name="Jason Wiese" userId="4bff8d5b-7de6-4655-b397-69b0afc81113" providerId="ADAL" clId="{A7EC0005-9CD0-4B8D-9D23-100E901DC5E7}" dt="2023-04-19T04:45:30.306" v="2748" actId="1035"/>
        <pc:sldMkLst>
          <pc:docMk/>
          <pc:sldMk cId="2360611124" sldId="2146846028"/>
        </pc:sldMkLst>
        <pc:spChg chg="mod">
          <ac:chgData name="Jason Wiese" userId="4bff8d5b-7de6-4655-b397-69b0afc81113" providerId="ADAL" clId="{A7EC0005-9CD0-4B8D-9D23-100E901DC5E7}" dt="2023-04-19T02:49:27.388" v="1035" actId="1076"/>
          <ac:spMkLst>
            <pc:docMk/>
            <pc:sldMk cId="2360611124" sldId="2146846028"/>
            <ac:spMk id="3" creationId="{FC807220-BE6F-E2A7-AE1E-E305636B57FA}"/>
          </ac:spMkLst>
        </pc:spChg>
        <pc:spChg chg="mod">
          <ac:chgData name="Jason Wiese" userId="4bff8d5b-7de6-4655-b397-69b0afc81113" providerId="ADAL" clId="{A7EC0005-9CD0-4B8D-9D23-100E901DC5E7}" dt="2023-04-19T04:45:30.306" v="2748" actId="1035"/>
          <ac:spMkLst>
            <pc:docMk/>
            <pc:sldMk cId="2360611124" sldId="2146846028"/>
            <ac:spMk id="4" creationId="{1BF894CE-5EB9-4BB3-F6C7-477E37F6A6AA}"/>
          </ac:spMkLst>
        </pc:spChg>
        <pc:spChg chg="add mod">
          <ac:chgData name="Jason Wiese" userId="4bff8d5b-7de6-4655-b397-69b0afc81113" providerId="ADAL" clId="{A7EC0005-9CD0-4B8D-9D23-100E901DC5E7}" dt="2023-04-19T02:49:37.873" v="1036" actId="1076"/>
          <ac:spMkLst>
            <pc:docMk/>
            <pc:sldMk cId="2360611124" sldId="2146846028"/>
            <ac:spMk id="7" creationId="{03CAC775-4303-EC6C-8724-DFCFCBA9B47F}"/>
          </ac:spMkLst>
        </pc:spChg>
        <pc:spChg chg="mod">
          <ac:chgData name="Jason Wiese" userId="4bff8d5b-7de6-4655-b397-69b0afc81113" providerId="ADAL" clId="{A7EC0005-9CD0-4B8D-9D23-100E901DC5E7}" dt="2023-04-19T02:49:17.571" v="1032" actId="14100"/>
          <ac:spMkLst>
            <pc:docMk/>
            <pc:sldMk cId="2360611124" sldId="2146846028"/>
            <ac:spMk id="14" creationId="{11350745-10AC-ACB0-CD36-9AECD9EDCC3E}"/>
          </ac:spMkLst>
        </pc:spChg>
        <pc:spChg chg="mod">
          <ac:chgData name="Jason Wiese" userId="4bff8d5b-7de6-4655-b397-69b0afc81113" providerId="ADAL" clId="{A7EC0005-9CD0-4B8D-9D23-100E901DC5E7}" dt="2023-04-19T02:49:17.571" v="1032" actId="14100"/>
          <ac:spMkLst>
            <pc:docMk/>
            <pc:sldMk cId="2360611124" sldId="2146846028"/>
            <ac:spMk id="15" creationId="{9936B84B-2DF1-8331-8D0C-681FA6F22928}"/>
          </ac:spMkLst>
        </pc:spChg>
        <pc:spChg chg="add mod">
          <ac:chgData name="Jason Wiese" userId="4bff8d5b-7de6-4655-b397-69b0afc81113" providerId="ADAL" clId="{A7EC0005-9CD0-4B8D-9D23-100E901DC5E7}" dt="2023-04-19T02:49:37.873" v="1036" actId="1076"/>
          <ac:spMkLst>
            <pc:docMk/>
            <pc:sldMk cId="2360611124" sldId="2146846028"/>
            <ac:spMk id="24" creationId="{E6054948-288E-36B8-06CE-DD125DEE3B6D}"/>
          </ac:spMkLst>
        </pc:spChg>
        <pc:spChg chg="mod">
          <ac:chgData name="Jason Wiese" userId="4bff8d5b-7de6-4655-b397-69b0afc81113" providerId="ADAL" clId="{A7EC0005-9CD0-4B8D-9D23-100E901DC5E7}" dt="2023-04-19T02:49:27.388" v="1035" actId="1076"/>
          <ac:spMkLst>
            <pc:docMk/>
            <pc:sldMk cId="2360611124" sldId="2146846028"/>
            <ac:spMk id="28" creationId="{EC3FB3CE-81C3-D51C-93BF-2C285873DAE3}"/>
          </ac:spMkLst>
        </pc:spChg>
        <pc:spChg chg="mod">
          <ac:chgData name="Jason Wiese" userId="4bff8d5b-7de6-4655-b397-69b0afc81113" providerId="ADAL" clId="{A7EC0005-9CD0-4B8D-9D23-100E901DC5E7}" dt="2023-04-19T02:51:38.885" v="1155" actId="20577"/>
          <ac:spMkLst>
            <pc:docMk/>
            <pc:sldMk cId="2360611124" sldId="2146846028"/>
            <ac:spMk id="34" creationId="{397F8115-3C43-5A2B-C88E-1953D955DE71}"/>
          </ac:spMkLst>
        </pc:spChg>
        <pc:grpChg chg="mod">
          <ac:chgData name="Jason Wiese" userId="4bff8d5b-7de6-4655-b397-69b0afc81113" providerId="ADAL" clId="{A7EC0005-9CD0-4B8D-9D23-100E901DC5E7}" dt="2023-04-19T02:49:17.571" v="1032" actId="14100"/>
          <ac:grpSpMkLst>
            <pc:docMk/>
            <pc:sldMk cId="2360611124" sldId="2146846028"/>
            <ac:grpSpMk id="21" creationId="{29852DF4-AD08-DA2B-C4F7-1FF1CD5FB53F}"/>
          </ac:grpSpMkLst>
        </pc:grpChg>
        <pc:grpChg chg="mod">
          <ac:chgData name="Jason Wiese" userId="4bff8d5b-7de6-4655-b397-69b0afc81113" providerId="ADAL" clId="{A7EC0005-9CD0-4B8D-9D23-100E901DC5E7}" dt="2023-04-19T02:49:17.571" v="1032" actId="14100"/>
          <ac:grpSpMkLst>
            <pc:docMk/>
            <pc:sldMk cId="2360611124" sldId="2146846028"/>
            <ac:grpSpMk id="23" creationId="{6BAD1F05-D514-8E14-D844-CF8104330E8F}"/>
          </ac:grpSpMkLst>
        </pc:grpChg>
        <pc:grpChg chg="mod">
          <ac:chgData name="Jason Wiese" userId="4bff8d5b-7de6-4655-b397-69b0afc81113" providerId="ADAL" clId="{A7EC0005-9CD0-4B8D-9D23-100E901DC5E7}" dt="2023-04-19T02:49:27.388" v="1035" actId="1076"/>
          <ac:grpSpMkLst>
            <pc:docMk/>
            <pc:sldMk cId="2360611124" sldId="2146846028"/>
            <ac:grpSpMk id="30" creationId="{3ED9AE64-53CD-D9ED-4167-39F8A139FF23}"/>
          </ac:grpSpMkLst>
        </pc:grpChg>
        <pc:grpChg chg="mod">
          <ac:chgData name="Jason Wiese" userId="4bff8d5b-7de6-4655-b397-69b0afc81113" providerId="ADAL" clId="{A7EC0005-9CD0-4B8D-9D23-100E901DC5E7}" dt="2023-04-19T02:49:27.388" v="1035" actId="1076"/>
          <ac:grpSpMkLst>
            <pc:docMk/>
            <pc:sldMk cId="2360611124" sldId="2146846028"/>
            <ac:grpSpMk id="32" creationId="{C6F19F50-8790-5C44-18CC-89FF674FB71D}"/>
          </ac:grpSpMkLst>
        </pc:grpChg>
        <pc:picChg chg="mod">
          <ac:chgData name="Jason Wiese" userId="4bff8d5b-7de6-4655-b397-69b0afc81113" providerId="ADAL" clId="{A7EC0005-9CD0-4B8D-9D23-100E901DC5E7}" dt="2023-04-19T02:49:17.571" v="1032" actId="14100"/>
          <ac:picMkLst>
            <pc:docMk/>
            <pc:sldMk cId="2360611124" sldId="2146846028"/>
            <ac:picMk id="16" creationId="{AC5CA2E8-461D-1FD3-E63A-03285B53ABDE}"/>
          </ac:picMkLst>
        </pc:picChg>
        <pc:picChg chg="add mod">
          <ac:chgData name="Jason Wiese" userId="4bff8d5b-7de6-4655-b397-69b0afc81113" providerId="ADAL" clId="{A7EC0005-9CD0-4B8D-9D23-100E901DC5E7}" dt="2023-04-19T02:49:37.873" v="1036" actId="1076"/>
          <ac:picMkLst>
            <pc:docMk/>
            <pc:sldMk cId="2360611124" sldId="2146846028"/>
            <ac:picMk id="26" creationId="{BC096F8E-ADB9-6A61-8688-EC2C5DB7633C}"/>
          </ac:picMkLst>
        </pc:picChg>
        <pc:picChg chg="mod">
          <ac:chgData name="Jason Wiese" userId="4bff8d5b-7de6-4655-b397-69b0afc81113" providerId="ADAL" clId="{A7EC0005-9CD0-4B8D-9D23-100E901DC5E7}" dt="2023-04-19T02:49:27.388" v="1035" actId="1076"/>
          <ac:picMkLst>
            <pc:docMk/>
            <pc:sldMk cId="2360611124" sldId="2146846028"/>
            <ac:picMk id="1028" creationId="{40BFCEDD-C092-6B5B-2814-6A3FF21E6C42}"/>
          </ac:picMkLst>
        </pc:picChg>
      </pc:sldChg>
      <pc:sldChg chg="addSp delSp modSp mod addCm modCm">
        <pc:chgData name="Jason Wiese" userId="4bff8d5b-7de6-4655-b397-69b0afc81113" providerId="ADAL" clId="{A7EC0005-9CD0-4B8D-9D23-100E901DC5E7}" dt="2023-04-19T04:31:06.725" v="2481" actId="478"/>
        <pc:sldMkLst>
          <pc:docMk/>
          <pc:sldMk cId="459675791" sldId="2146846029"/>
        </pc:sldMkLst>
        <pc:spChg chg="add del mod">
          <ac:chgData name="Jason Wiese" userId="4bff8d5b-7de6-4655-b397-69b0afc81113" providerId="ADAL" clId="{A7EC0005-9CD0-4B8D-9D23-100E901DC5E7}" dt="2023-04-19T04:31:06.725" v="2481" actId="478"/>
          <ac:spMkLst>
            <pc:docMk/>
            <pc:sldMk cId="459675791" sldId="2146846029"/>
            <ac:spMk id="3" creationId="{36951A4D-4A06-2261-6B39-74ADFB5474FC}"/>
          </ac:spMkLst>
        </pc:spChg>
        <pc:spChg chg="mod">
          <ac:chgData name="Jason Wiese" userId="4bff8d5b-7de6-4655-b397-69b0afc81113" providerId="ADAL" clId="{A7EC0005-9CD0-4B8D-9D23-100E901DC5E7}" dt="2023-04-19T04:30:59.215" v="2480" actId="6549"/>
          <ac:spMkLst>
            <pc:docMk/>
            <pc:sldMk cId="459675791" sldId="2146846029"/>
            <ac:spMk id="4" creationId="{1BF894CE-5EB9-4BB3-F6C7-477E37F6A6AA}"/>
          </ac:spMkLst>
        </pc:spChg>
        <pc:spChg chg="mod">
          <ac:chgData name="Jason Wiese" userId="4bff8d5b-7de6-4655-b397-69b0afc81113" providerId="ADAL" clId="{A7EC0005-9CD0-4B8D-9D23-100E901DC5E7}" dt="2023-04-19T04:23:24.179" v="2166" actId="20577"/>
          <ac:spMkLst>
            <pc:docMk/>
            <pc:sldMk cId="459675791" sldId="2146846029"/>
            <ac:spMk id="34" creationId="{397F8115-3C43-5A2B-C88E-1953D955DE7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A7EC0005-9CD0-4B8D-9D23-100E901DC5E7}" dt="2023-04-19T04:25:50.751" v="2175"/>
              <pc2:cmMkLst xmlns:pc2="http://schemas.microsoft.com/office/powerpoint/2019/9/main/command">
                <pc:docMk/>
                <pc:sldMk cId="459675791" sldId="2146846029"/>
                <pc2:cmMk id="{7EBBF97D-5455-4BEE-B84E-546BA12C8520}"/>
              </pc2:cmMkLst>
              <pc226:cmRplyChg chg="add">
                <pc226:chgData name="Jason Wiese" userId="4bff8d5b-7de6-4655-b397-69b0afc81113" providerId="ADAL" clId="{A7EC0005-9CD0-4B8D-9D23-100E901DC5E7}" dt="2023-04-19T04:25:50.751" v="2175"/>
                <pc2:cmRplyMkLst xmlns:pc2="http://schemas.microsoft.com/office/powerpoint/2019/9/main/command">
                  <pc:docMk/>
                  <pc:sldMk cId="459675791" sldId="2146846029"/>
                  <pc2:cmMk id="{7EBBF97D-5455-4BEE-B84E-546BA12C8520}"/>
                  <pc2:cmRplyMk id="{C4D41947-5E62-49D9-A1DF-4AC10B125EA9}"/>
                </pc2:cmRplyMkLst>
              </pc226:cmRplyChg>
            </pc226:cmChg>
          </p:ext>
        </pc:extLst>
      </pc:sldChg>
      <pc:sldChg chg="addSp delSp modSp del mod">
        <pc:chgData name="Jason Wiese" userId="4bff8d5b-7de6-4655-b397-69b0afc81113" providerId="ADAL" clId="{A7EC0005-9CD0-4B8D-9D23-100E901DC5E7}" dt="2023-04-19T04:22:45.422" v="2161" actId="47"/>
        <pc:sldMkLst>
          <pc:docMk/>
          <pc:sldMk cId="419308447" sldId="2146846030"/>
        </pc:sldMkLst>
        <pc:spChg chg="del">
          <ac:chgData name="Jason Wiese" userId="4bff8d5b-7de6-4655-b397-69b0afc81113" providerId="ADAL" clId="{A7EC0005-9CD0-4B8D-9D23-100E901DC5E7}" dt="2023-04-19T04:19:50.204" v="1939" actId="478"/>
          <ac:spMkLst>
            <pc:docMk/>
            <pc:sldMk cId="419308447" sldId="2146846030"/>
            <ac:spMk id="6" creationId="{EFC8439C-9F4E-C1B5-F8F2-8F5A94B95371}"/>
          </ac:spMkLst>
        </pc:spChg>
        <pc:spChg chg="del">
          <ac:chgData name="Jason Wiese" userId="4bff8d5b-7de6-4655-b397-69b0afc81113" providerId="ADAL" clId="{A7EC0005-9CD0-4B8D-9D23-100E901DC5E7}" dt="2023-04-19T04:19:50.204" v="1939" actId="478"/>
          <ac:spMkLst>
            <pc:docMk/>
            <pc:sldMk cId="419308447" sldId="2146846030"/>
            <ac:spMk id="19" creationId="{639D7A1D-CDA3-96B2-C388-A0FB9309AEBC}"/>
          </ac:spMkLst>
        </pc:spChg>
        <pc:spChg chg="add mod">
          <ac:chgData name="Jason Wiese" userId="4bff8d5b-7de6-4655-b397-69b0afc81113" providerId="ADAL" clId="{A7EC0005-9CD0-4B8D-9D23-100E901DC5E7}" dt="2023-04-19T04:19:37.957" v="1938"/>
          <ac:spMkLst>
            <pc:docMk/>
            <pc:sldMk cId="419308447" sldId="2146846030"/>
            <ac:spMk id="20" creationId="{DE4D8C88-8B85-F022-8EF1-91F71ABCB11F}"/>
          </ac:spMkLst>
        </pc:spChg>
        <pc:spChg chg="del mod">
          <ac:chgData name="Jason Wiese" userId="4bff8d5b-7de6-4655-b397-69b0afc81113" providerId="ADAL" clId="{A7EC0005-9CD0-4B8D-9D23-100E901DC5E7}" dt="2023-04-19T04:19:18.725" v="1937" actId="478"/>
          <ac:spMkLst>
            <pc:docMk/>
            <pc:sldMk cId="419308447" sldId="2146846030"/>
            <ac:spMk id="34" creationId="{397F8115-3C43-5A2B-C88E-1953D955DE71}"/>
          </ac:spMkLst>
        </pc:spChg>
        <pc:graphicFrameChg chg="mod modGraphic">
          <ac:chgData name="Jason Wiese" userId="4bff8d5b-7de6-4655-b397-69b0afc81113" providerId="ADAL" clId="{A7EC0005-9CD0-4B8D-9D23-100E901DC5E7}" dt="2023-04-19T04:20:03.763" v="1940" actId="1076"/>
          <ac:graphicFrameMkLst>
            <pc:docMk/>
            <pc:sldMk cId="419308447" sldId="2146846030"/>
            <ac:graphicFrameMk id="17" creationId="{82FFD21E-BAC6-0674-537B-D841DC061E12}"/>
          </ac:graphicFrameMkLst>
        </pc:graphicFrameChg>
        <pc:picChg chg="del">
          <ac:chgData name="Jason Wiese" userId="4bff8d5b-7de6-4655-b397-69b0afc81113" providerId="ADAL" clId="{A7EC0005-9CD0-4B8D-9D23-100E901DC5E7}" dt="2023-04-19T04:19:50.204" v="1939" actId="478"/>
          <ac:picMkLst>
            <pc:docMk/>
            <pc:sldMk cId="419308447" sldId="2146846030"/>
            <ac:picMk id="18" creationId="{2E43691E-0976-D310-6809-8D94089074E8}"/>
          </ac:picMkLst>
        </pc:picChg>
        <pc:cxnChg chg="add mod">
          <ac:chgData name="Jason Wiese" userId="4bff8d5b-7de6-4655-b397-69b0afc81113" providerId="ADAL" clId="{A7EC0005-9CD0-4B8D-9D23-100E901DC5E7}" dt="2023-04-19T04:19:37.957" v="1938"/>
          <ac:cxnSpMkLst>
            <pc:docMk/>
            <pc:sldMk cId="419308447" sldId="2146846030"/>
            <ac:cxnSpMk id="8" creationId="{174015C0-4610-C223-EF3A-93AA6E5BB753}"/>
          </ac:cxnSpMkLst>
        </pc:cxnChg>
        <pc:cxnChg chg="del">
          <ac:chgData name="Jason Wiese" userId="4bff8d5b-7de6-4655-b397-69b0afc81113" providerId="ADAL" clId="{A7EC0005-9CD0-4B8D-9D23-100E901DC5E7}" dt="2023-04-19T04:19:18.725" v="1937" actId="478"/>
          <ac:cxnSpMkLst>
            <pc:docMk/>
            <pc:sldMk cId="419308447" sldId="2146846030"/>
            <ac:cxnSpMk id="22" creationId="{7DD48CC8-EE90-6FDD-8B5F-BA6D08939AE1}"/>
          </ac:cxnSpMkLst>
        </pc:cxnChg>
      </pc:sldChg>
      <pc:sldChg chg="addSp delSp modSp del mod">
        <pc:chgData name="Jason Wiese" userId="4bff8d5b-7de6-4655-b397-69b0afc81113" providerId="ADAL" clId="{A7EC0005-9CD0-4B8D-9D23-100E901DC5E7}" dt="2023-04-19T03:24:46.774" v="1391" actId="47"/>
        <pc:sldMkLst>
          <pc:docMk/>
          <pc:sldMk cId="2077252266" sldId="2146846031"/>
        </pc:sldMkLst>
        <pc:spChg chg="mod">
          <ac:chgData name="Jason Wiese" userId="4bff8d5b-7de6-4655-b397-69b0afc81113" providerId="ADAL" clId="{A7EC0005-9CD0-4B8D-9D23-100E901DC5E7}" dt="2023-04-19T03:01:36.550" v="1302" actId="14100"/>
          <ac:spMkLst>
            <pc:docMk/>
            <pc:sldMk cId="2077252266" sldId="2146846031"/>
            <ac:spMk id="4" creationId="{1BF894CE-5EB9-4BB3-F6C7-477E37F6A6AA}"/>
          </ac:spMkLst>
        </pc:spChg>
        <pc:spChg chg="mod">
          <ac:chgData name="Jason Wiese" userId="4bff8d5b-7de6-4655-b397-69b0afc81113" providerId="ADAL" clId="{A7EC0005-9CD0-4B8D-9D23-100E901DC5E7}" dt="2023-04-19T03:18:48.512" v="1347" actId="208"/>
          <ac:spMkLst>
            <pc:docMk/>
            <pc:sldMk cId="2077252266" sldId="2146846031"/>
            <ac:spMk id="10" creationId="{61C46556-AA27-341F-D2A8-751C333A7E8D}"/>
          </ac:spMkLst>
        </pc:spChg>
        <pc:spChg chg="add del">
          <ac:chgData name="Jason Wiese" userId="4bff8d5b-7de6-4655-b397-69b0afc81113" providerId="ADAL" clId="{A7EC0005-9CD0-4B8D-9D23-100E901DC5E7}" dt="2023-04-19T03:19:32.183" v="1349" actId="478"/>
          <ac:spMkLst>
            <pc:docMk/>
            <pc:sldMk cId="2077252266" sldId="2146846031"/>
            <ac:spMk id="11" creationId="{55B4C029-F184-6523-A5B8-54C3689D9C86}"/>
          </ac:spMkLst>
        </pc:spChg>
        <pc:spChg chg="del">
          <ac:chgData name="Jason Wiese" userId="4bff8d5b-7de6-4655-b397-69b0afc81113" providerId="ADAL" clId="{A7EC0005-9CD0-4B8D-9D23-100E901DC5E7}" dt="2023-04-19T03:16:20.457" v="1306" actId="478"/>
          <ac:spMkLst>
            <pc:docMk/>
            <pc:sldMk cId="2077252266" sldId="2146846031"/>
            <ac:spMk id="12" creationId="{F9F4AB98-8701-A98D-07FD-9A77F590B0FE}"/>
          </ac:spMkLst>
        </pc:spChg>
        <pc:spChg chg="add del">
          <ac:chgData name="Jason Wiese" userId="4bff8d5b-7de6-4655-b397-69b0afc81113" providerId="ADAL" clId="{A7EC0005-9CD0-4B8D-9D23-100E901DC5E7}" dt="2023-04-19T03:19:32.183" v="1349" actId="478"/>
          <ac:spMkLst>
            <pc:docMk/>
            <pc:sldMk cId="2077252266" sldId="2146846031"/>
            <ac:spMk id="13" creationId="{F022884D-7BAF-B324-4E3A-8F75A5BCBFEC}"/>
          </ac:spMkLst>
        </pc:spChg>
        <pc:spChg chg="add del">
          <ac:chgData name="Jason Wiese" userId="4bff8d5b-7de6-4655-b397-69b0afc81113" providerId="ADAL" clId="{A7EC0005-9CD0-4B8D-9D23-100E901DC5E7}" dt="2023-04-19T03:19:32.183" v="1349" actId="478"/>
          <ac:spMkLst>
            <pc:docMk/>
            <pc:sldMk cId="2077252266" sldId="2146846031"/>
            <ac:spMk id="14" creationId="{2197EF03-2A60-9D8D-C4B0-5622350D8DDC}"/>
          </ac:spMkLst>
        </pc:spChg>
        <pc:spChg chg="add del">
          <ac:chgData name="Jason Wiese" userId="4bff8d5b-7de6-4655-b397-69b0afc81113" providerId="ADAL" clId="{A7EC0005-9CD0-4B8D-9D23-100E901DC5E7}" dt="2023-04-19T03:19:32.183" v="1349" actId="478"/>
          <ac:spMkLst>
            <pc:docMk/>
            <pc:sldMk cId="2077252266" sldId="2146846031"/>
            <ac:spMk id="19" creationId="{3024F232-B1FF-CAF6-2986-880FC1F55F7A}"/>
          </ac:spMkLst>
        </pc:spChg>
        <pc:spChg chg="add mod">
          <ac:chgData name="Jason Wiese" userId="4bff8d5b-7de6-4655-b397-69b0afc81113" providerId="ADAL" clId="{A7EC0005-9CD0-4B8D-9D23-100E901DC5E7}" dt="2023-04-19T03:18:37.218" v="1346" actId="1035"/>
          <ac:spMkLst>
            <pc:docMk/>
            <pc:sldMk cId="2077252266" sldId="2146846031"/>
            <ac:spMk id="30" creationId="{2EFBF2CC-F33E-0622-F789-4704BD1B09CD}"/>
          </ac:spMkLst>
        </pc:spChg>
        <pc:spChg chg="del">
          <ac:chgData name="Jason Wiese" userId="4bff8d5b-7de6-4655-b397-69b0afc81113" providerId="ADAL" clId="{A7EC0005-9CD0-4B8D-9D23-100E901DC5E7}" dt="2023-04-19T03:18:26.559" v="1341" actId="478"/>
          <ac:spMkLst>
            <pc:docMk/>
            <pc:sldMk cId="2077252266" sldId="2146846031"/>
            <ac:spMk id="58" creationId="{151DC4A6-13FC-FAAF-3249-9D45292AC7D8}"/>
          </ac:spMkLst>
        </pc:spChg>
        <pc:spChg chg="add del">
          <ac:chgData name="Jason Wiese" userId="4bff8d5b-7de6-4655-b397-69b0afc81113" providerId="ADAL" clId="{A7EC0005-9CD0-4B8D-9D23-100E901DC5E7}" dt="2023-04-19T03:19:32.183" v="1349" actId="478"/>
          <ac:spMkLst>
            <pc:docMk/>
            <pc:sldMk cId="2077252266" sldId="2146846031"/>
            <ac:spMk id="59" creationId="{4B18F4A9-23A0-FA38-3174-B8D403CDF8B8}"/>
          </ac:spMkLst>
        </pc:spChg>
        <pc:spChg chg="add del">
          <ac:chgData name="Jason Wiese" userId="4bff8d5b-7de6-4655-b397-69b0afc81113" providerId="ADAL" clId="{A7EC0005-9CD0-4B8D-9D23-100E901DC5E7}" dt="2023-04-19T03:19:32.183" v="1349" actId="478"/>
          <ac:spMkLst>
            <pc:docMk/>
            <pc:sldMk cId="2077252266" sldId="2146846031"/>
            <ac:spMk id="60" creationId="{E399F641-063B-3645-CDE9-E4E1B89AAA9C}"/>
          </ac:spMkLst>
        </pc:spChg>
        <pc:picChg chg="add mod">
          <ac:chgData name="Jason Wiese" userId="4bff8d5b-7de6-4655-b397-69b0afc81113" providerId="ADAL" clId="{A7EC0005-9CD0-4B8D-9D23-100E901DC5E7}" dt="2023-04-19T03:17:14.227" v="1317" actId="1076"/>
          <ac:picMkLst>
            <pc:docMk/>
            <pc:sldMk cId="2077252266" sldId="2146846031"/>
            <ac:picMk id="3" creationId="{F3955CBC-E374-3B36-ECDB-D5A0104871F3}"/>
          </ac:picMkLst>
        </pc:picChg>
        <pc:picChg chg="add mod">
          <ac:chgData name="Jason Wiese" userId="4bff8d5b-7de6-4655-b397-69b0afc81113" providerId="ADAL" clId="{A7EC0005-9CD0-4B8D-9D23-100E901DC5E7}" dt="2023-04-19T03:17:10.339" v="1315" actId="1076"/>
          <ac:picMkLst>
            <pc:docMk/>
            <pc:sldMk cId="2077252266" sldId="2146846031"/>
            <ac:picMk id="7" creationId="{6004FD63-A282-C287-31F5-90F73F8FA381}"/>
          </ac:picMkLst>
        </pc:picChg>
        <pc:picChg chg="mod">
          <ac:chgData name="Jason Wiese" userId="4bff8d5b-7de6-4655-b397-69b0afc81113" providerId="ADAL" clId="{A7EC0005-9CD0-4B8D-9D23-100E901DC5E7}" dt="2023-04-19T03:17:59.853" v="1333" actId="1076"/>
          <ac:picMkLst>
            <pc:docMk/>
            <pc:sldMk cId="2077252266" sldId="2146846031"/>
            <ac:picMk id="15" creationId="{C6849D84-9358-9E02-54E3-E4B2BD88E4CB}"/>
          </ac:picMkLst>
        </pc:picChg>
        <pc:picChg chg="mod">
          <ac:chgData name="Jason Wiese" userId="4bff8d5b-7de6-4655-b397-69b0afc81113" providerId="ADAL" clId="{A7EC0005-9CD0-4B8D-9D23-100E901DC5E7}" dt="2023-04-19T03:17:23.187" v="1321" actId="1076"/>
          <ac:picMkLst>
            <pc:docMk/>
            <pc:sldMk cId="2077252266" sldId="2146846031"/>
            <ac:picMk id="16" creationId="{127BD1DF-AA14-E098-9E6A-C6198FF91F55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17" creationId="{8E38B65C-ACEA-BC4D-B000-D5734B8F41A3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18" creationId="{57A38C59-6B39-5EF7-57B7-C22993B36F41}"/>
          </ac:picMkLst>
        </pc:picChg>
        <pc:picChg chg="add mod">
          <ac:chgData name="Jason Wiese" userId="4bff8d5b-7de6-4655-b397-69b0afc81113" providerId="ADAL" clId="{A7EC0005-9CD0-4B8D-9D23-100E901DC5E7}" dt="2023-04-19T03:18:14.409" v="1337" actId="1076"/>
          <ac:picMkLst>
            <pc:docMk/>
            <pc:sldMk cId="2077252266" sldId="2146846031"/>
            <ac:picMk id="21" creationId="{79FD9982-982E-10C2-DB04-4A0038627E5A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23" creationId="{64971FEB-247E-8453-66C9-D09642F42D64}"/>
          </ac:picMkLst>
        </pc:picChg>
        <pc:picChg chg="add mod">
          <ac:chgData name="Jason Wiese" userId="4bff8d5b-7de6-4655-b397-69b0afc81113" providerId="ADAL" clId="{A7EC0005-9CD0-4B8D-9D23-100E901DC5E7}" dt="2023-04-19T03:18:18.676" v="1340" actId="1076"/>
          <ac:picMkLst>
            <pc:docMk/>
            <pc:sldMk cId="2077252266" sldId="2146846031"/>
            <ac:picMk id="24" creationId="{A4A36A70-8F85-2036-0B1E-2312B1C86932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25" creationId="{15A8ABE3-2126-5277-EE84-DB077231EBA5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27" creationId="{BD66CD88-161E-7F71-6FCD-467B85219FF0}"/>
          </ac:picMkLst>
        </pc:picChg>
        <pc:picChg chg="mod">
          <ac:chgData name="Jason Wiese" userId="4bff8d5b-7de6-4655-b397-69b0afc81113" providerId="ADAL" clId="{A7EC0005-9CD0-4B8D-9D23-100E901DC5E7}" dt="2023-04-19T03:18:05.113" v="1334" actId="1076"/>
          <ac:picMkLst>
            <pc:docMk/>
            <pc:sldMk cId="2077252266" sldId="2146846031"/>
            <ac:picMk id="28" creationId="{7AD899A2-9CFC-3E70-837E-8A9FE7B28172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29" creationId="{B904D3B4-131F-E844-3BC3-F5B9D52C86FE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33" creationId="{24C32139-9FB4-3605-E1BF-80A4B775A2A8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35" creationId="{F31352AF-C8B4-9E98-397F-AB0CCCCB0D3D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36" creationId="{355F2D77-CA46-F4FD-1D87-B50A62E738AE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37" creationId="{7E29CF42-7E89-08EE-31FC-35B5C97EED68}"/>
          </ac:picMkLst>
        </pc:picChg>
        <pc:picChg chg="mod">
          <ac:chgData name="Jason Wiese" userId="4bff8d5b-7de6-4655-b397-69b0afc81113" providerId="ADAL" clId="{A7EC0005-9CD0-4B8D-9D23-100E901DC5E7}" dt="2023-04-19T03:16:14.072" v="1304" actId="1076"/>
          <ac:picMkLst>
            <pc:docMk/>
            <pc:sldMk cId="2077252266" sldId="2146846031"/>
            <ac:picMk id="39" creationId="{28C5AA9E-8034-9F68-BDFE-DD51411AC5CA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51" creationId="{FFFF0BB4-D878-5D5A-4A8B-6A53EF2B5204}"/>
          </ac:picMkLst>
        </pc:picChg>
        <pc:picChg chg="mod">
          <ac:chgData name="Jason Wiese" userId="4bff8d5b-7de6-4655-b397-69b0afc81113" providerId="ADAL" clId="{A7EC0005-9CD0-4B8D-9D23-100E901DC5E7}" dt="2023-04-19T03:18:17.078" v="1339" actId="1076"/>
          <ac:picMkLst>
            <pc:docMk/>
            <pc:sldMk cId="2077252266" sldId="2146846031"/>
            <ac:picMk id="1028" creationId="{179CAC9D-BC6C-A320-EE2E-B2462577685A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1030" creationId="{61F48834-90B8-94BA-B348-92868F8C79AD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1032" creationId="{DE9335C5-8435-95A8-FA03-E26868640D7E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1034" creationId="{2B53FC50-B636-D78E-87A2-61DA97C65C1F}"/>
          </ac:picMkLst>
        </pc:picChg>
        <pc:picChg chg="mod">
          <ac:chgData name="Jason Wiese" userId="4bff8d5b-7de6-4655-b397-69b0afc81113" providerId="ADAL" clId="{A7EC0005-9CD0-4B8D-9D23-100E901DC5E7}" dt="2023-04-19T03:17:12.880" v="1316" actId="1076"/>
          <ac:picMkLst>
            <pc:docMk/>
            <pc:sldMk cId="2077252266" sldId="2146846031"/>
            <ac:picMk id="1036" creationId="{FF2D0456-4472-CE99-3B77-16C12064C16E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1040" creationId="{B20EF6F6-7B9D-2D12-D78D-87D97D53477D}"/>
          </ac:picMkLst>
        </pc:picChg>
        <pc:picChg chg="mod">
          <ac:chgData name="Jason Wiese" userId="4bff8d5b-7de6-4655-b397-69b0afc81113" providerId="ADAL" clId="{A7EC0005-9CD0-4B8D-9D23-100E901DC5E7}" dt="2023-04-19T03:16:17.693" v="1305" actId="1076"/>
          <ac:picMkLst>
            <pc:docMk/>
            <pc:sldMk cId="2077252266" sldId="2146846031"/>
            <ac:picMk id="1046" creationId="{687AF12D-676D-03FA-21F1-FFB7CB725D46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1054" creationId="{F0D51142-9898-E30F-F61E-A5D002396C21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1056" creationId="{6AC008A4-B7B4-BF60-97C6-7B9BBAFD82CD}"/>
          </ac:picMkLst>
        </pc:picChg>
        <pc:picChg chg="add del">
          <ac:chgData name="Jason Wiese" userId="4bff8d5b-7de6-4655-b397-69b0afc81113" providerId="ADAL" clId="{A7EC0005-9CD0-4B8D-9D23-100E901DC5E7}" dt="2023-04-19T03:19:32.183" v="1349" actId="478"/>
          <ac:picMkLst>
            <pc:docMk/>
            <pc:sldMk cId="2077252266" sldId="2146846031"/>
            <ac:picMk id="1058" creationId="{A21B3ADF-CBD2-D527-6F79-6AD0BF94776B}"/>
          </ac:picMkLst>
        </pc:picChg>
      </pc:sldChg>
      <pc:sldChg chg="del">
        <pc:chgData name="Jason Wiese" userId="4bff8d5b-7de6-4655-b397-69b0afc81113" providerId="ADAL" clId="{A7EC0005-9CD0-4B8D-9D23-100E901DC5E7}" dt="2023-04-19T03:01:03.791" v="1298" actId="2696"/>
        <pc:sldMkLst>
          <pc:docMk/>
          <pc:sldMk cId="2760808581" sldId="2146846031"/>
        </pc:sldMkLst>
      </pc:sldChg>
      <pc:sldChg chg="del">
        <pc:chgData name="Jason Wiese" userId="4bff8d5b-7de6-4655-b397-69b0afc81113" providerId="ADAL" clId="{A7EC0005-9CD0-4B8D-9D23-100E901DC5E7}" dt="2023-04-19T02:51:53.215" v="1156" actId="2696"/>
        <pc:sldMkLst>
          <pc:docMk/>
          <pc:sldMk cId="914328522" sldId="2146846032"/>
        </pc:sldMkLst>
      </pc:sldChg>
      <pc:sldChg chg="addSp delSp modSp mod">
        <pc:chgData name="Jason Wiese" userId="4bff8d5b-7de6-4655-b397-69b0afc81113" providerId="ADAL" clId="{A7EC0005-9CD0-4B8D-9D23-100E901DC5E7}" dt="2023-04-19T03:00:05.150" v="1297" actId="20577"/>
        <pc:sldMkLst>
          <pc:docMk/>
          <pc:sldMk cId="2268208791" sldId="2146846032"/>
        </pc:sldMkLst>
        <pc:spChg chg="mod">
          <ac:chgData name="Jason Wiese" userId="4bff8d5b-7de6-4655-b397-69b0afc81113" providerId="ADAL" clId="{A7EC0005-9CD0-4B8D-9D23-100E901DC5E7}" dt="2023-04-19T03:00:05.150" v="1297" actId="20577"/>
          <ac:spMkLst>
            <pc:docMk/>
            <pc:sldMk cId="2268208791" sldId="2146846032"/>
            <ac:spMk id="4" creationId="{1BF894CE-5EB9-4BB3-F6C7-477E37F6A6AA}"/>
          </ac:spMkLst>
        </pc:spChg>
        <pc:spChg chg="mod">
          <ac:chgData name="Jason Wiese" userId="4bff8d5b-7de6-4655-b397-69b0afc81113" providerId="ADAL" clId="{A7EC0005-9CD0-4B8D-9D23-100E901DC5E7}" dt="2023-04-19T02:56:45.958" v="1182" actId="1076"/>
          <ac:spMkLst>
            <pc:docMk/>
            <pc:sldMk cId="2268208791" sldId="2146846032"/>
            <ac:spMk id="8" creationId="{B660D32D-0D77-B9A3-31AE-1526B127EA80}"/>
          </ac:spMkLst>
        </pc:spChg>
        <pc:spChg chg="mod">
          <ac:chgData name="Jason Wiese" userId="4bff8d5b-7de6-4655-b397-69b0afc81113" providerId="ADAL" clId="{A7EC0005-9CD0-4B8D-9D23-100E901DC5E7}" dt="2023-04-19T02:56:45.958" v="1182" actId="1076"/>
          <ac:spMkLst>
            <pc:docMk/>
            <pc:sldMk cId="2268208791" sldId="2146846032"/>
            <ac:spMk id="33" creationId="{0A1BC7EA-29B7-C008-E1BA-94CC71159968}"/>
          </ac:spMkLst>
        </pc:spChg>
        <pc:spChg chg="mod">
          <ac:chgData name="Jason Wiese" userId="4bff8d5b-7de6-4655-b397-69b0afc81113" providerId="ADAL" clId="{A7EC0005-9CD0-4B8D-9D23-100E901DC5E7}" dt="2023-04-19T02:52:30.985" v="1157" actId="20577"/>
          <ac:spMkLst>
            <pc:docMk/>
            <pc:sldMk cId="2268208791" sldId="2146846032"/>
            <ac:spMk id="34" creationId="{397F8115-3C43-5A2B-C88E-1953D955DE71}"/>
          </ac:spMkLst>
        </pc:spChg>
        <pc:spChg chg="mod">
          <ac:chgData name="Jason Wiese" userId="4bff8d5b-7de6-4655-b397-69b0afc81113" providerId="ADAL" clId="{A7EC0005-9CD0-4B8D-9D23-100E901DC5E7}" dt="2023-04-19T02:56:56.053" v="1184" actId="14100"/>
          <ac:spMkLst>
            <pc:docMk/>
            <pc:sldMk cId="2268208791" sldId="2146846032"/>
            <ac:spMk id="52" creationId="{33F7EDBD-9FCE-9DC2-DFF8-170B0B174331}"/>
          </ac:spMkLst>
        </pc:spChg>
        <pc:spChg chg="mod">
          <ac:chgData name="Jason Wiese" userId="4bff8d5b-7de6-4655-b397-69b0afc81113" providerId="ADAL" clId="{A7EC0005-9CD0-4B8D-9D23-100E901DC5E7}" dt="2023-04-19T02:56:58.181" v="1185" actId="14100"/>
          <ac:spMkLst>
            <pc:docMk/>
            <pc:sldMk cId="2268208791" sldId="2146846032"/>
            <ac:spMk id="54" creationId="{5287A4DF-E3D8-E6BE-1E69-6460BEB8789B}"/>
          </ac:spMkLst>
        </pc:spChg>
        <pc:grpChg chg="add mod">
          <ac:chgData name="Jason Wiese" userId="4bff8d5b-7de6-4655-b397-69b0afc81113" providerId="ADAL" clId="{A7EC0005-9CD0-4B8D-9D23-100E901DC5E7}" dt="2023-04-19T02:56:45.958" v="1182" actId="1076"/>
          <ac:grpSpMkLst>
            <pc:docMk/>
            <pc:sldMk cId="2268208791" sldId="2146846032"/>
            <ac:grpSpMk id="7" creationId="{85F41C74-9088-12E5-7BF8-D553513640D3}"/>
          </ac:grpSpMkLst>
        </pc:grpChg>
        <pc:grpChg chg="mod">
          <ac:chgData name="Jason Wiese" userId="4bff8d5b-7de6-4655-b397-69b0afc81113" providerId="ADAL" clId="{A7EC0005-9CD0-4B8D-9D23-100E901DC5E7}" dt="2023-04-19T02:56:56.053" v="1184" actId="14100"/>
          <ac:grpSpMkLst>
            <pc:docMk/>
            <pc:sldMk cId="2268208791" sldId="2146846032"/>
            <ac:grpSpMk id="27" creationId="{13A0A9EB-F4C1-F8DA-B15B-DE837A74D473}"/>
          </ac:grpSpMkLst>
        </pc:grpChg>
        <pc:grpChg chg="mod">
          <ac:chgData name="Jason Wiese" userId="4bff8d5b-7de6-4655-b397-69b0afc81113" providerId="ADAL" clId="{A7EC0005-9CD0-4B8D-9D23-100E901DC5E7}" dt="2023-04-19T02:57:07.176" v="1186" actId="1076"/>
          <ac:grpSpMkLst>
            <pc:docMk/>
            <pc:sldMk cId="2268208791" sldId="2146846032"/>
            <ac:grpSpMk id="28" creationId="{879B2943-803D-8970-BFDB-539E65292DC7}"/>
          </ac:grpSpMkLst>
        </pc:grpChg>
        <pc:grpChg chg="mod">
          <ac:chgData name="Jason Wiese" userId="4bff8d5b-7de6-4655-b397-69b0afc81113" providerId="ADAL" clId="{A7EC0005-9CD0-4B8D-9D23-100E901DC5E7}" dt="2023-04-19T02:56:56.053" v="1184" actId="14100"/>
          <ac:grpSpMkLst>
            <pc:docMk/>
            <pc:sldMk cId="2268208791" sldId="2146846032"/>
            <ac:grpSpMk id="30" creationId="{3A9D44DB-946A-9E80-05FA-6F0929590763}"/>
          </ac:grpSpMkLst>
        </pc:grpChg>
        <pc:grpChg chg="mod">
          <ac:chgData name="Jason Wiese" userId="4bff8d5b-7de6-4655-b397-69b0afc81113" providerId="ADAL" clId="{A7EC0005-9CD0-4B8D-9D23-100E901DC5E7}" dt="2023-04-19T02:56:56.053" v="1184" actId="14100"/>
          <ac:grpSpMkLst>
            <pc:docMk/>
            <pc:sldMk cId="2268208791" sldId="2146846032"/>
            <ac:grpSpMk id="51" creationId="{FB0EE616-5D9E-ED2D-62AB-344B75EA1672}"/>
          </ac:grpSpMkLst>
        </pc:grpChg>
        <pc:grpChg chg="del">
          <ac:chgData name="Jason Wiese" userId="4bff8d5b-7de6-4655-b397-69b0afc81113" providerId="ADAL" clId="{A7EC0005-9CD0-4B8D-9D23-100E901DC5E7}" dt="2023-04-19T02:56:41.731" v="1181" actId="478"/>
          <ac:grpSpMkLst>
            <pc:docMk/>
            <pc:sldMk cId="2268208791" sldId="2146846032"/>
            <ac:grpSpMk id="64" creationId="{8B587B2F-1C79-6F5F-8D57-078BA4198860}"/>
          </ac:grpSpMkLst>
        </pc:grpChg>
        <pc:picChg chg="mod">
          <ac:chgData name="Jason Wiese" userId="4bff8d5b-7de6-4655-b397-69b0afc81113" providerId="ADAL" clId="{A7EC0005-9CD0-4B8D-9D23-100E901DC5E7}" dt="2023-04-19T02:56:45.958" v="1182" actId="1076"/>
          <ac:picMkLst>
            <pc:docMk/>
            <pc:sldMk cId="2268208791" sldId="2146846032"/>
            <ac:picMk id="35" creationId="{D50E3AF1-9896-7454-7F94-F2CC61C9A8D5}"/>
          </ac:picMkLst>
        </pc:picChg>
        <pc:picChg chg="mod">
          <ac:chgData name="Jason Wiese" userId="4bff8d5b-7de6-4655-b397-69b0afc81113" providerId="ADAL" clId="{A7EC0005-9CD0-4B8D-9D23-100E901DC5E7}" dt="2023-04-19T02:56:45.958" v="1182" actId="1076"/>
          <ac:picMkLst>
            <pc:docMk/>
            <pc:sldMk cId="2268208791" sldId="2146846032"/>
            <ac:picMk id="36" creationId="{F11C3FB3-7F6F-047F-A71A-19376C3334EC}"/>
          </ac:picMkLst>
        </pc:picChg>
        <pc:picChg chg="mod">
          <ac:chgData name="Jason Wiese" userId="4bff8d5b-7de6-4655-b397-69b0afc81113" providerId="ADAL" clId="{A7EC0005-9CD0-4B8D-9D23-100E901DC5E7}" dt="2023-04-19T02:56:45.958" v="1182" actId="1076"/>
          <ac:picMkLst>
            <pc:docMk/>
            <pc:sldMk cId="2268208791" sldId="2146846032"/>
            <ac:picMk id="44" creationId="{EEAAE6F1-45AA-7AAC-FBF5-044A9868E4AD}"/>
          </ac:picMkLst>
        </pc:picChg>
        <pc:picChg chg="mod">
          <ac:chgData name="Jason Wiese" userId="4bff8d5b-7de6-4655-b397-69b0afc81113" providerId="ADAL" clId="{A7EC0005-9CD0-4B8D-9D23-100E901DC5E7}" dt="2023-04-19T02:56:56.053" v="1184" actId="14100"/>
          <ac:picMkLst>
            <pc:docMk/>
            <pc:sldMk cId="2268208791" sldId="2146846032"/>
            <ac:picMk id="53" creationId="{B17E941B-7A1D-8F31-EDE4-76C41A92069F}"/>
          </ac:picMkLst>
        </pc:picChg>
        <pc:picChg chg="mod">
          <ac:chgData name="Jason Wiese" userId="4bff8d5b-7de6-4655-b397-69b0afc81113" providerId="ADAL" clId="{A7EC0005-9CD0-4B8D-9D23-100E901DC5E7}" dt="2023-04-19T02:56:56.053" v="1184" actId="14100"/>
          <ac:picMkLst>
            <pc:docMk/>
            <pc:sldMk cId="2268208791" sldId="2146846032"/>
            <ac:picMk id="123" creationId="{7880CEAE-90D5-764A-DDFA-868A5A0D61D3}"/>
          </ac:picMkLst>
        </pc:picChg>
        <pc:picChg chg="mod">
          <ac:chgData name="Jason Wiese" userId="4bff8d5b-7de6-4655-b397-69b0afc81113" providerId="ADAL" clId="{A7EC0005-9CD0-4B8D-9D23-100E901DC5E7}" dt="2023-04-19T02:56:56.053" v="1184" actId="14100"/>
          <ac:picMkLst>
            <pc:docMk/>
            <pc:sldMk cId="2268208791" sldId="2146846032"/>
            <ac:picMk id="2052" creationId="{36688808-5F92-7729-C684-66274F4B1F28}"/>
          </ac:picMkLst>
        </pc:picChg>
        <pc:picChg chg="mod">
          <ac:chgData name="Jason Wiese" userId="4bff8d5b-7de6-4655-b397-69b0afc81113" providerId="ADAL" clId="{A7EC0005-9CD0-4B8D-9D23-100E901DC5E7}" dt="2023-04-19T02:56:56.053" v="1184" actId="14100"/>
          <ac:picMkLst>
            <pc:docMk/>
            <pc:sldMk cId="2268208791" sldId="2146846032"/>
            <ac:picMk id="2054" creationId="{6DACAE0E-9E81-3982-2AD8-99C73D0288AE}"/>
          </ac:picMkLst>
        </pc:picChg>
      </pc:sldChg>
      <pc:sldChg chg="del">
        <pc:chgData name="Jason Wiese" userId="4bff8d5b-7de6-4655-b397-69b0afc81113" providerId="ADAL" clId="{A7EC0005-9CD0-4B8D-9D23-100E901DC5E7}" dt="2023-04-19T03:59:54.789" v="1850" actId="47"/>
        <pc:sldMkLst>
          <pc:docMk/>
          <pc:sldMk cId="931113409" sldId="2146846033"/>
        </pc:sldMkLst>
      </pc:sldChg>
      <pc:sldChg chg="addSp delSp modSp mod">
        <pc:chgData name="Jason Wiese" userId="4bff8d5b-7de6-4655-b397-69b0afc81113" providerId="ADAL" clId="{A7EC0005-9CD0-4B8D-9D23-100E901DC5E7}" dt="2023-04-19T04:55:14.770" v="2809" actId="20577"/>
        <pc:sldMkLst>
          <pc:docMk/>
          <pc:sldMk cId="1007594126" sldId="2146846034"/>
        </pc:sldMkLst>
        <pc:spChg chg="mod">
          <ac:chgData name="Jason Wiese" userId="4bff8d5b-7de6-4655-b397-69b0afc81113" providerId="ADAL" clId="{A7EC0005-9CD0-4B8D-9D23-100E901DC5E7}" dt="2023-04-19T04:55:14.770" v="2809" actId="20577"/>
          <ac:spMkLst>
            <pc:docMk/>
            <pc:sldMk cId="1007594126" sldId="2146846034"/>
            <ac:spMk id="4" creationId="{1BF894CE-5EB9-4BB3-F6C7-477E37F6A6AA}"/>
          </ac:spMkLst>
        </pc:spChg>
        <pc:spChg chg="add mod">
          <ac:chgData name="Jason Wiese" userId="4bff8d5b-7de6-4655-b397-69b0afc81113" providerId="ADAL" clId="{A7EC0005-9CD0-4B8D-9D23-100E901DC5E7}" dt="2023-04-19T04:24:09.727" v="2174" actId="20577"/>
          <ac:spMkLst>
            <pc:docMk/>
            <pc:sldMk cId="1007594126" sldId="2146846034"/>
            <ac:spMk id="8" creationId="{569CC2EB-6331-8832-92EB-CE312C387E14}"/>
          </ac:spMkLst>
        </pc:spChg>
        <pc:spChg chg="mod">
          <ac:chgData name="Jason Wiese" userId="4bff8d5b-7de6-4655-b397-69b0afc81113" providerId="ADAL" clId="{A7EC0005-9CD0-4B8D-9D23-100E901DC5E7}" dt="2023-04-19T04:06:26.133" v="1890" actId="20577"/>
          <ac:spMkLst>
            <pc:docMk/>
            <pc:sldMk cId="1007594126" sldId="2146846034"/>
            <ac:spMk id="11" creationId="{BEA36052-F2AD-CD8A-4ABB-55EF73D61DAC}"/>
          </ac:spMkLst>
        </pc:spChg>
        <pc:spChg chg="mod">
          <ac:chgData name="Jason Wiese" userId="4bff8d5b-7de6-4655-b397-69b0afc81113" providerId="ADAL" clId="{A7EC0005-9CD0-4B8D-9D23-100E901DC5E7}" dt="2023-04-19T04:06:55.223" v="1922" actId="20577"/>
          <ac:spMkLst>
            <pc:docMk/>
            <pc:sldMk cId="1007594126" sldId="2146846034"/>
            <ac:spMk id="23" creationId="{1F3F06C8-B600-20A4-4011-6273B24089E6}"/>
          </ac:spMkLst>
        </pc:spChg>
        <pc:spChg chg="del mod">
          <ac:chgData name="Jason Wiese" userId="4bff8d5b-7de6-4655-b397-69b0afc81113" providerId="ADAL" clId="{A7EC0005-9CD0-4B8D-9D23-100E901DC5E7}" dt="2023-04-19T04:23:35.626" v="2169" actId="478"/>
          <ac:spMkLst>
            <pc:docMk/>
            <pc:sldMk cId="1007594126" sldId="2146846034"/>
            <ac:spMk id="34" creationId="{397F8115-3C43-5A2B-C88E-1953D955DE71}"/>
          </ac:spMkLst>
        </pc:spChg>
        <pc:cxnChg chg="add mod">
          <ac:chgData name="Jason Wiese" userId="4bff8d5b-7de6-4655-b397-69b0afc81113" providerId="ADAL" clId="{A7EC0005-9CD0-4B8D-9D23-100E901DC5E7}" dt="2023-04-19T04:23:59.458" v="2170"/>
          <ac:cxnSpMkLst>
            <pc:docMk/>
            <pc:sldMk cId="1007594126" sldId="2146846034"/>
            <ac:cxnSpMk id="6" creationId="{137D18BA-9ED2-A8E5-F0BB-1469CE3011CF}"/>
          </ac:cxnSpMkLst>
        </pc:cxnChg>
        <pc:cxnChg chg="del">
          <ac:chgData name="Jason Wiese" userId="4bff8d5b-7de6-4655-b397-69b0afc81113" providerId="ADAL" clId="{A7EC0005-9CD0-4B8D-9D23-100E901DC5E7}" dt="2023-04-19T04:23:35.626" v="2169" actId="478"/>
          <ac:cxnSpMkLst>
            <pc:docMk/>
            <pc:sldMk cId="1007594126" sldId="2146846034"/>
            <ac:cxnSpMk id="22" creationId="{7DD48CC8-EE90-6FDD-8B5F-BA6D08939AE1}"/>
          </ac:cxnSpMkLst>
        </pc:cxnChg>
      </pc:sldChg>
      <pc:sldChg chg="modSp mod">
        <pc:chgData name="Jason Wiese" userId="4bff8d5b-7de6-4655-b397-69b0afc81113" providerId="ADAL" clId="{A7EC0005-9CD0-4B8D-9D23-100E901DC5E7}" dt="2023-04-19T03:48:23.650" v="1709" actId="6549"/>
        <pc:sldMkLst>
          <pc:docMk/>
          <pc:sldMk cId="1914582021" sldId="2146846035"/>
        </pc:sldMkLst>
        <pc:spChg chg="mod">
          <ac:chgData name="Jason Wiese" userId="4bff8d5b-7de6-4655-b397-69b0afc81113" providerId="ADAL" clId="{A7EC0005-9CD0-4B8D-9D23-100E901DC5E7}" dt="2023-04-19T03:48:23.650" v="1709" actId="6549"/>
          <ac:spMkLst>
            <pc:docMk/>
            <pc:sldMk cId="1914582021" sldId="2146846035"/>
            <ac:spMk id="7" creationId="{6BD165E2-77C2-727D-F96F-ADACA591B75F}"/>
          </ac:spMkLst>
        </pc:spChg>
      </pc:sldChg>
      <pc:sldChg chg="addSp modSp mod delCm">
        <pc:chgData name="Jason Wiese" userId="4bff8d5b-7de6-4655-b397-69b0afc81113" providerId="ADAL" clId="{A7EC0005-9CD0-4B8D-9D23-100E901DC5E7}" dt="2023-04-19T04:44:21.252" v="2682" actId="1035"/>
        <pc:sldMkLst>
          <pc:docMk/>
          <pc:sldMk cId="603356815" sldId="2146846036"/>
        </pc:sldMkLst>
        <pc:spChg chg="add mod">
          <ac:chgData name="Jason Wiese" userId="4bff8d5b-7de6-4655-b397-69b0afc81113" providerId="ADAL" clId="{A7EC0005-9CD0-4B8D-9D23-100E901DC5E7}" dt="2023-04-19T02:31:15.063" v="486" actId="20577"/>
          <ac:spMkLst>
            <pc:docMk/>
            <pc:sldMk cId="603356815" sldId="2146846036"/>
            <ac:spMk id="3" creationId="{E19FA6C6-75F6-A5E7-87E4-79649A252B69}"/>
          </ac:spMkLst>
        </pc:spChg>
        <pc:spChg chg="mod">
          <ac:chgData name="Jason Wiese" userId="4bff8d5b-7de6-4655-b397-69b0afc81113" providerId="ADAL" clId="{A7EC0005-9CD0-4B8D-9D23-100E901DC5E7}" dt="2023-04-19T04:44:21.252" v="2682" actId="1035"/>
          <ac:spMkLst>
            <pc:docMk/>
            <pc:sldMk cId="603356815" sldId="2146846036"/>
            <ac:spMk id="4" creationId="{1BF894CE-5EB9-4BB3-F6C7-477E37F6A6AA}"/>
          </ac:spMkLst>
        </pc:spChg>
        <pc:spChg chg="mod">
          <ac:chgData name="Jason Wiese" userId="4bff8d5b-7de6-4655-b397-69b0afc81113" providerId="ADAL" clId="{A7EC0005-9CD0-4B8D-9D23-100E901DC5E7}" dt="2023-04-19T02:32:14.839" v="656" actId="6549"/>
          <ac:spMkLst>
            <pc:docMk/>
            <pc:sldMk cId="603356815" sldId="2146846036"/>
            <ac:spMk id="12" creationId="{C119A7D2-5F7D-9D65-99BA-E49D2C2A67C6}"/>
          </ac:spMkLst>
        </pc:spChg>
        <pc:spChg chg="mod">
          <ac:chgData name="Jason Wiese" userId="4bff8d5b-7de6-4655-b397-69b0afc81113" providerId="ADAL" clId="{A7EC0005-9CD0-4B8D-9D23-100E901DC5E7}" dt="2023-04-19T02:33:10.847" v="659" actId="20577"/>
          <ac:spMkLst>
            <pc:docMk/>
            <pc:sldMk cId="603356815" sldId="2146846036"/>
            <ac:spMk id="34" creationId="{397F8115-3C43-5A2B-C88E-1953D955DE71}"/>
          </ac:spMkLst>
        </pc:spChg>
        <pc:graphicFrameChg chg="modGraphic">
          <ac:chgData name="Jason Wiese" userId="4bff8d5b-7de6-4655-b397-69b0afc81113" providerId="ADAL" clId="{A7EC0005-9CD0-4B8D-9D23-100E901DC5E7}" dt="2023-04-19T02:21:41.829" v="67" actId="207"/>
          <ac:graphicFrameMkLst>
            <pc:docMk/>
            <pc:sldMk cId="603356815" sldId="2146846036"/>
            <ac:graphicFrameMk id="10" creationId="{1AF5C13C-2004-DCE5-C58B-5F2FD78FE09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A7EC0005-9CD0-4B8D-9D23-100E901DC5E7}" dt="2023-04-19T02:21:43.754" v="68"/>
              <pc2:cmMkLst xmlns:pc2="http://schemas.microsoft.com/office/powerpoint/2019/9/main/command">
                <pc:docMk/>
                <pc:sldMk cId="603356815" sldId="2146846036"/>
                <pc2:cmMk id="{8DCF81C1-B3C9-4CAE-B90F-98DC4DB523E0}"/>
              </pc2:cmMkLst>
            </pc226:cmChg>
          </p:ext>
        </pc:extLst>
      </pc:sldChg>
      <pc:sldChg chg="addSp delSp modSp mod addCm modCm">
        <pc:chgData name="Jason Wiese" userId="4bff8d5b-7de6-4655-b397-69b0afc81113" providerId="ADAL" clId="{A7EC0005-9CD0-4B8D-9D23-100E901DC5E7}" dt="2023-04-19T05:06:42.718" v="2839" actId="20577"/>
        <pc:sldMkLst>
          <pc:docMk/>
          <pc:sldMk cId="451430938" sldId="2146846037"/>
        </pc:sldMkLst>
        <pc:spChg chg="mod">
          <ac:chgData name="Jason Wiese" userId="4bff8d5b-7de6-4655-b397-69b0afc81113" providerId="ADAL" clId="{A7EC0005-9CD0-4B8D-9D23-100E901DC5E7}" dt="2023-04-19T05:06:42.718" v="2839" actId="20577"/>
          <ac:spMkLst>
            <pc:docMk/>
            <pc:sldMk cId="451430938" sldId="2146846037"/>
            <ac:spMk id="4" creationId="{1BF894CE-5EB9-4BB3-F6C7-477E37F6A6AA}"/>
          </ac:spMkLst>
        </pc:spChg>
        <pc:spChg chg="add del mod">
          <ac:chgData name="Jason Wiese" userId="4bff8d5b-7de6-4655-b397-69b0afc81113" providerId="ADAL" clId="{A7EC0005-9CD0-4B8D-9D23-100E901DC5E7}" dt="2023-04-19T04:48:51.360" v="2759" actId="478"/>
          <ac:spMkLst>
            <pc:docMk/>
            <pc:sldMk cId="451430938" sldId="2146846037"/>
            <ac:spMk id="6" creationId="{F48F6690-CC02-BBF3-3A03-8B8AD260ECB4}"/>
          </ac:spMkLst>
        </pc:spChg>
        <pc:spChg chg="add del mod">
          <ac:chgData name="Jason Wiese" userId="4bff8d5b-7de6-4655-b397-69b0afc81113" providerId="ADAL" clId="{A7EC0005-9CD0-4B8D-9D23-100E901DC5E7}" dt="2023-04-19T04:50:19.631" v="2807" actId="478"/>
          <ac:spMkLst>
            <pc:docMk/>
            <pc:sldMk cId="451430938" sldId="2146846037"/>
            <ac:spMk id="7" creationId="{8F66005A-2C27-CC62-EAAE-F847D66F9C34}"/>
          </ac:spMkLst>
        </pc:spChg>
        <pc:spChg chg="mod">
          <ac:chgData name="Jason Wiese" userId="4bff8d5b-7de6-4655-b397-69b0afc81113" providerId="ADAL" clId="{A7EC0005-9CD0-4B8D-9D23-100E901DC5E7}" dt="2023-04-19T02:44:41.651" v="1014" actId="207"/>
          <ac:spMkLst>
            <pc:docMk/>
            <pc:sldMk cId="451430938" sldId="2146846037"/>
            <ac:spMk id="16" creationId="{D045B892-7F1A-2E6A-3671-EC35DB6EDF4F}"/>
          </ac:spMkLst>
        </pc:spChg>
        <pc:spChg chg="mod">
          <ac:chgData name="Jason Wiese" userId="4bff8d5b-7de6-4655-b397-69b0afc81113" providerId="ADAL" clId="{A7EC0005-9CD0-4B8D-9D23-100E901DC5E7}" dt="2023-04-19T04:00:41.318" v="1851" actId="20577"/>
          <ac:spMkLst>
            <pc:docMk/>
            <pc:sldMk cId="451430938" sldId="2146846037"/>
            <ac:spMk id="34" creationId="{397F8115-3C43-5A2B-C88E-1953D955DE7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A7EC0005-9CD0-4B8D-9D23-100E901DC5E7}" dt="2023-04-19T04:50:51.199" v="2808"/>
              <pc2:cmMkLst xmlns:pc2="http://schemas.microsoft.com/office/powerpoint/2019/9/main/command">
                <pc:docMk/>
                <pc:sldMk cId="451430938" sldId="2146846037"/>
                <pc2:cmMk id="{92799204-ECDE-44F2-811E-9C9314A5A7B5}"/>
              </pc2:cmMkLst>
              <pc226:cmRplyChg chg="add">
                <pc226:chgData name="Jason Wiese" userId="4bff8d5b-7de6-4655-b397-69b0afc81113" providerId="ADAL" clId="{A7EC0005-9CD0-4B8D-9D23-100E901DC5E7}" dt="2023-04-19T04:50:51.199" v="2808"/>
                <pc2:cmRplyMkLst xmlns:pc2="http://schemas.microsoft.com/office/powerpoint/2019/9/main/command">
                  <pc:docMk/>
                  <pc:sldMk cId="451430938" sldId="2146846037"/>
                  <pc2:cmMk id="{92799204-ECDE-44F2-811E-9C9314A5A7B5}"/>
                  <pc2:cmRplyMk id="{C937F62D-BA96-4573-802C-3B3770FB9F68}"/>
                </pc2:cmRplyMkLst>
              </pc226:cmRplyChg>
            </pc226:cmChg>
            <pc226:cmChg xmlns:pc226="http://schemas.microsoft.com/office/powerpoint/2022/06/main/command" chg="add">
              <pc226:chgData name="Jason Wiese" userId="4bff8d5b-7de6-4655-b397-69b0afc81113" providerId="ADAL" clId="{A7EC0005-9CD0-4B8D-9D23-100E901DC5E7}" dt="2023-04-19T03:56:38.809" v="1764"/>
              <pc2:cmMkLst xmlns:pc2="http://schemas.microsoft.com/office/powerpoint/2019/9/main/command">
                <pc:docMk/>
                <pc:sldMk cId="451430938" sldId="2146846037"/>
                <pc2:cmMk id="{6630DF30-CA03-41F8-A077-8B048A4F0C51}"/>
              </pc2:cmMkLst>
            </pc226:cmChg>
            <pc226:cmChg xmlns:pc226="http://schemas.microsoft.com/office/powerpoint/2022/06/main/command" chg="add mod">
              <pc226:chgData name="Jason Wiese" userId="4bff8d5b-7de6-4655-b397-69b0afc81113" providerId="ADAL" clId="{A7EC0005-9CD0-4B8D-9D23-100E901DC5E7}" dt="2023-04-19T02:45:20.329" v="1016"/>
              <pc2:cmMkLst xmlns:pc2="http://schemas.microsoft.com/office/powerpoint/2019/9/main/command">
                <pc:docMk/>
                <pc:sldMk cId="451430938" sldId="2146846037"/>
                <pc2:cmMk id="{777AE373-E213-4454-A2FE-36662F3D75C5}"/>
              </pc2:cmMkLst>
            </pc226:cmChg>
          </p:ext>
        </pc:extLst>
      </pc:sldChg>
      <pc:sldChg chg="modSp del mod">
        <pc:chgData name="Jason Wiese" userId="4bff8d5b-7de6-4655-b397-69b0afc81113" providerId="ADAL" clId="{A7EC0005-9CD0-4B8D-9D23-100E901DC5E7}" dt="2023-04-19T02:33:06.979" v="658" actId="47"/>
        <pc:sldMkLst>
          <pc:docMk/>
          <pc:sldMk cId="3401067854" sldId="2146846037"/>
        </pc:sldMkLst>
        <pc:spChg chg="mod">
          <ac:chgData name="Jason Wiese" userId="4bff8d5b-7de6-4655-b397-69b0afc81113" providerId="ADAL" clId="{A7EC0005-9CD0-4B8D-9D23-100E901DC5E7}" dt="2023-04-19T02:32:38.149" v="657" actId="20577"/>
          <ac:spMkLst>
            <pc:docMk/>
            <pc:sldMk cId="3401067854" sldId="2146846037"/>
            <ac:spMk id="34" creationId="{397F8115-3C43-5A2B-C88E-1953D955DE71}"/>
          </ac:spMkLst>
        </pc:spChg>
      </pc:sldChg>
      <pc:sldChg chg="addSp delSp modSp mod addCm">
        <pc:chgData name="Jason Wiese" userId="4bff8d5b-7de6-4655-b397-69b0afc81113" providerId="ADAL" clId="{A7EC0005-9CD0-4B8D-9D23-100E901DC5E7}" dt="2023-04-19T03:51:15.294" v="1752" actId="20577"/>
        <pc:sldMkLst>
          <pc:docMk/>
          <pc:sldMk cId="2452001193" sldId="2146846038"/>
        </pc:sldMkLst>
        <pc:spChg chg="mod">
          <ac:chgData name="Jason Wiese" userId="4bff8d5b-7de6-4655-b397-69b0afc81113" providerId="ADAL" clId="{A7EC0005-9CD0-4B8D-9D23-100E901DC5E7}" dt="2023-04-19T03:51:01.210" v="1751" actId="20577"/>
          <ac:spMkLst>
            <pc:docMk/>
            <pc:sldMk cId="2452001193" sldId="2146846038"/>
            <ac:spMk id="4" creationId="{1BF894CE-5EB9-4BB3-F6C7-477E37F6A6AA}"/>
          </ac:spMkLst>
        </pc:spChg>
        <pc:spChg chg="del">
          <ac:chgData name="Jason Wiese" userId="4bff8d5b-7de6-4655-b397-69b0afc81113" providerId="ADAL" clId="{A7EC0005-9CD0-4B8D-9D23-100E901DC5E7}" dt="2023-04-19T03:19:37.851" v="1350" actId="478"/>
          <ac:spMkLst>
            <pc:docMk/>
            <pc:sldMk cId="2452001193" sldId="2146846038"/>
            <ac:spMk id="11" creationId="{55B4C029-F184-6523-A5B8-54C3689D9C86}"/>
          </ac:spMkLst>
        </pc:spChg>
        <pc:spChg chg="add mod">
          <ac:chgData name="Jason Wiese" userId="4bff8d5b-7de6-4655-b397-69b0afc81113" providerId="ADAL" clId="{A7EC0005-9CD0-4B8D-9D23-100E901DC5E7}" dt="2023-04-19T03:20:02.988" v="1351"/>
          <ac:spMkLst>
            <pc:docMk/>
            <pc:sldMk cId="2452001193" sldId="2146846038"/>
            <ac:spMk id="12" creationId="{F7CC2385-BE67-E450-9E8D-E3701AD628E3}"/>
          </ac:spMkLst>
        </pc:spChg>
        <pc:spChg chg="del">
          <ac:chgData name="Jason Wiese" userId="4bff8d5b-7de6-4655-b397-69b0afc81113" providerId="ADAL" clId="{A7EC0005-9CD0-4B8D-9D23-100E901DC5E7}" dt="2023-04-19T03:19:37.851" v="1350" actId="478"/>
          <ac:spMkLst>
            <pc:docMk/>
            <pc:sldMk cId="2452001193" sldId="2146846038"/>
            <ac:spMk id="13" creationId="{F022884D-7BAF-B324-4E3A-8F75A5BCBFEC}"/>
          </ac:spMkLst>
        </pc:spChg>
        <pc:spChg chg="del">
          <ac:chgData name="Jason Wiese" userId="4bff8d5b-7de6-4655-b397-69b0afc81113" providerId="ADAL" clId="{A7EC0005-9CD0-4B8D-9D23-100E901DC5E7}" dt="2023-04-19T03:19:37.851" v="1350" actId="478"/>
          <ac:spMkLst>
            <pc:docMk/>
            <pc:sldMk cId="2452001193" sldId="2146846038"/>
            <ac:spMk id="14" creationId="{2197EF03-2A60-9D8D-C4B0-5622350D8DDC}"/>
          </ac:spMkLst>
        </pc:spChg>
        <pc:spChg chg="del">
          <ac:chgData name="Jason Wiese" userId="4bff8d5b-7de6-4655-b397-69b0afc81113" providerId="ADAL" clId="{A7EC0005-9CD0-4B8D-9D23-100E901DC5E7}" dt="2023-04-19T03:19:37.851" v="1350" actId="478"/>
          <ac:spMkLst>
            <pc:docMk/>
            <pc:sldMk cId="2452001193" sldId="2146846038"/>
            <ac:spMk id="19" creationId="{3024F232-B1FF-CAF6-2986-880FC1F55F7A}"/>
          </ac:spMkLst>
        </pc:spChg>
        <pc:spChg chg="add mod">
          <ac:chgData name="Jason Wiese" userId="4bff8d5b-7de6-4655-b397-69b0afc81113" providerId="ADAL" clId="{A7EC0005-9CD0-4B8D-9D23-100E901DC5E7}" dt="2023-04-19T03:20:02.988" v="1351"/>
          <ac:spMkLst>
            <pc:docMk/>
            <pc:sldMk cId="2452001193" sldId="2146846038"/>
            <ac:spMk id="31" creationId="{1F23CDB7-9600-44E5-4B67-0AF61A28DF34}"/>
          </ac:spMkLst>
        </pc:spChg>
        <pc:spChg chg="del">
          <ac:chgData name="Jason Wiese" userId="4bff8d5b-7de6-4655-b397-69b0afc81113" providerId="ADAL" clId="{A7EC0005-9CD0-4B8D-9D23-100E901DC5E7}" dt="2023-04-19T03:36:54.725" v="1534" actId="478"/>
          <ac:spMkLst>
            <pc:docMk/>
            <pc:sldMk cId="2452001193" sldId="2146846038"/>
            <ac:spMk id="34" creationId="{397F8115-3C43-5A2B-C88E-1953D955DE71}"/>
          </ac:spMkLst>
        </pc:spChg>
        <pc:spChg chg="add mod">
          <ac:chgData name="Jason Wiese" userId="4bff8d5b-7de6-4655-b397-69b0afc81113" providerId="ADAL" clId="{A7EC0005-9CD0-4B8D-9D23-100E901DC5E7}" dt="2023-04-19T03:20:20.423" v="1352"/>
          <ac:spMkLst>
            <pc:docMk/>
            <pc:sldMk cId="2452001193" sldId="2146846038"/>
            <ac:spMk id="46" creationId="{AE26DA21-EDE7-550D-1ADD-C9592B41CC4E}"/>
          </ac:spMkLst>
        </pc:spChg>
        <pc:spChg chg="add mod">
          <ac:chgData name="Jason Wiese" userId="4bff8d5b-7de6-4655-b397-69b0afc81113" providerId="ADAL" clId="{A7EC0005-9CD0-4B8D-9D23-100E901DC5E7}" dt="2023-04-19T03:20:20.423" v="1352"/>
          <ac:spMkLst>
            <pc:docMk/>
            <pc:sldMk cId="2452001193" sldId="2146846038"/>
            <ac:spMk id="47" creationId="{E65DD025-3245-50EE-7D8E-53A14BB1095C}"/>
          </ac:spMkLst>
        </pc:spChg>
        <pc:spChg chg="add mod">
          <ac:chgData name="Jason Wiese" userId="4bff8d5b-7de6-4655-b397-69b0afc81113" providerId="ADAL" clId="{A7EC0005-9CD0-4B8D-9D23-100E901DC5E7}" dt="2023-04-19T03:20:47.888" v="1357" actId="1035"/>
          <ac:spMkLst>
            <pc:docMk/>
            <pc:sldMk cId="2452001193" sldId="2146846038"/>
            <ac:spMk id="54" creationId="{09416745-DEBF-D1F6-F74E-4388D067187A}"/>
          </ac:spMkLst>
        </pc:spChg>
        <pc:spChg chg="del">
          <ac:chgData name="Jason Wiese" userId="4bff8d5b-7de6-4655-b397-69b0afc81113" providerId="ADAL" clId="{A7EC0005-9CD0-4B8D-9D23-100E901DC5E7}" dt="2023-04-19T03:19:37.851" v="1350" actId="478"/>
          <ac:spMkLst>
            <pc:docMk/>
            <pc:sldMk cId="2452001193" sldId="2146846038"/>
            <ac:spMk id="59" creationId="{4B18F4A9-23A0-FA38-3174-B8D403CDF8B8}"/>
          </ac:spMkLst>
        </pc:spChg>
        <pc:spChg chg="del">
          <ac:chgData name="Jason Wiese" userId="4bff8d5b-7de6-4655-b397-69b0afc81113" providerId="ADAL" clId="{A7EC0005-9CD0-4B8D-9D23-100E901DC5E7}" dt="2023-04-19T03:19:37.851" v="1350" actId="478"/>
          <ac:spMkLst>
            <pc:docMk/>
            <pc:sldMk cId="2452001193" sldId="2146846038"/>
            <ac:spMk id="60" creationId="{E399F641-063B-3645-CDE9-E4E1B89AAA9C}"/>
          </ac:spMkLst>
        </pc:spChg>
        <pc:spChg chg="add mod">
          <ac:chgData name="Jason Wiese" userId="4bff8d5b-7de6-4655-b397-69b0afc81113" providerId="ADAL" clId="{A7EC0005-9CD0-4B8D-9D23-100E901DC5E7}" dt="2023-04-19T03:51:15.294" v="1752" actId="20577"/>
          <ac:spMkLst>
            <pc:docMk/>
            <pc:sldMk cId="2452001193" sldId="2146846038"/>
            <ac:spMk id="1024" creationId="{255A19A7-0FE1-FFD3-28C3-4F0F699A9E2A}"/>
          </ac:spMkLst>
        </pc:sp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17" creationId="{8E38B65C-ACEA-BC4D-B000-D5734B8F41A3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18" creationId="{57A38C59-6B39-5EF7-57B7-C22993B36F41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23" creationId="{64971FEB-247E-8453-66C9-D09642F42D64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25" creationId="{15A8ABE3-2126-5277-EE84-DB077231EBA5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27" creationId="{BD66CD88-161E-7F71-6FCD-467B85219FF0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29" creationId="{B904D3B4-131F-E844-3BC3-F5B9D52C86FE}"/>
          </ac:picMkLst>
        </pc:picChg>
        <pc:picChg chg="add mod">
          <ac:chgData name="Jason Wiese" userId="4bff8d5b-7de6-4655-b397-69b0afc81113" providerId="ADAL" clId="{A7EC0005-9CD0-4B8D-9D23-100E901DC5E7}" dt="2023-04-19T03:22:41.469" v="1365" actId="1076"/>
          <ac:picMkLst>
            <pc:docMk/>
            <pc:sldMk cId="2452001193" sldId="2146846038"/>
            <ac:picMk id="32" creationId="{813CDC72-8CFA-BF4D-9244-091EDF27C8FC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33" creationId="{24C32139-9FB4-3605-E1BF-80A4B775A2A8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35" creationId="{F31352AF-C8B4-9E98-397F-AB0CCCCB0D3D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36" creationId="{355F2D77-CA46-F4FD-1D87-B50A62E738AE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37" creationId="{7E29CF42-7E89-08EE-31FC-35B5C97EED68}"/>
          </ac:picMkLst>
        </pc:picChg>
        <pc:picChg chg="add del mod">
          <ac:chgData name="Jason Wiese" userId="4bff8d5b-7de6-4655-b397-69b0afc81113" providerId="ADAL" clId="{A7EC0005-9CD0-4B8D-9D23-100E901DC5E7}" dt="2023-04-19T03:22:33.996" v="1359" actId="478"/>
          <ac:picMkLst>
            <pc:docMk/>
            <pc:sldMk cId="2452001193" sldId="2146846038"/>
            <ac:picMk id="38" creationId="{B4D9CEF4-7FC4-B09C-91C1-0101A80995A7}"/>
          </ac:picMkLst>
        </pc:picChg>
        <pc:picChg chg="add del mod">
          <ac:chgData name="Jason Wiese" userId="4bff8d5b-7de6-4655-b397-69b0afc81113" providerId="ADAL" clId="{A7EC0005-9CD0-4B8D-9D23-100E901DC5E7}" dt="2023-04-19T03:34:34.592" v="1528" actId="14100"/>
          <ac:picMkLst>
            <pc:docMk/>
            <pc:sldMk cId="2452001193" sldId="2146846038"/>
            <ac:picMk id="39" creationId="{28C5AA9E-8034-9F68-BDFE-DD51411AC5CA}"/>
          </ac:picMkLst>
        </pc:picChg>
        <pc:picChg chg="add mod">
          <ac:chgData name="Jason Wiese" userId="4bff8d5b-7de6-4655-b397-69b0afc81113" providerId="ADAL" clId="{A7EC0005-9CD0-4B8D-9D23-100E901DC5E7}" dt="2023-04-19T03:22:40.321" v="1364" actId="1076"/>
          <ac:picMkLst>
            <pc:docMk/>
            <pc:sldMk cId="2452001193" sldId="2146846038"/>
            <ac:picMk id="40" creationId="{9A8AEC56-F3E6-AEF8-8763-A4086A1A509E}"/>
          </ac:picMkLst>
        </pc:picChg>
        <pc:picChg chg="add del mod">
          <ac:chgData name="Jason Wiese" userId="4bff8d5b-7de6-4655-b397-69b0afc81113" providerId="ADAL" clId="{A7EC0005-9CD0-4B8D-9D23-100E901DC5E7}" dt="2023-04-19T03:22:34.586" v="1360" actId="478"/>
          <ac:picMkLst>
            <pc:docMk/>
            <pc:sldMk cId="2452001193" sldId="2146846038"/>
            <ac:picMk id="41" creationId="{C32B09E1-F051-0651-11D2-9DBD0EFCE88E}"/>
          </ac:picMkLst>
        </pc:picChg>
        <pc:picChg chg="add del mod">
          <ac:chgData name="Jason Wiese" userId="4bff8d5b-7de6-4655-b397-69b0afc81113" providerId="ADAL" clId="{A7EC0005-9CD0-4B8D-9D23-100E901DC5E7}" dt="2023-04-19T03:22:36.016" v="1361" actId="478"/>
          <ac:picMkLst>
            <pc:docMk/>
            <pc:sldMk cId="2452001193" sldId="2146846038"/>
            <ac:picMk id="42" creationId="{1CCBB1B5-46FD-F3EA-F755-061C588C3F9D}"/>
          </ac:picMkLst>
        </pc:picChg>
        <pc:picChg chg="add del mod">
          <ac:chgData name="Jason Wiese" userId="4bff8d5b-7de6-4655-b397-69b0afc81113" providerId="ADAL" clId="{A7EC0005-9CD0-4B8D-9D23-100E901DC5E7}" dt="2023-04-19T03:22:36.489" v="1362" actId="478"/>
          <ac:picMkLst>
            <pc:docMk/>
            <pc:sldMk cId="2452001193" sldId="2146846038"/>
            <ac:picMk id="43" creationId="{F9FDB585-4CB3-3773-C7C4-6BBDBDBE4826}"/>
          </ac:picMkLst>
        </pc:picChg>
        <pc:picChg chg="add mod">
          <ac:chgData name="Jason Wiese" userId="4bff8d5b-7de6-4655-b397-69b0afc81113" providerId="ADAL" clId="{A7EC0005-9CD0-4B8D-9D23-100E901DC5E7}" dt="2023-04-19T03:23:51.051" v="1379" actId="1076"/>
          <ac:picMkLst>
            <pc:docMk/>
            <pc:sldMk cId="2452001193" sldId="2146846038"/>
            <ac:picMk id="44" creationId="{EEB08279-6D32-3A50-C588-3C9E649AB0CA}"/>
          </ac:picMkLst>
        </pc:picChg>
        <pc:picChg chg="add mod">
          <ac:chgData name="Jason Wiese" userId="4bff8d5b-7de6-4655-b397-69b0afc81113" providerId="ADAL" clId="{A7EC0005-9CD0-4B8D-9D23-100E901DC5E7}" dt="2023-04-19T03:24:19.028" v="1387" actId="1076"/>
          <ac:picMkLst>
            <pc:docMk/>
            <pc:sldMk cId="2452001193" sldId="2146846038"/>
            <ac:picMk id="45" creationId="{D5304891-D37E-9A78-459C-AA9F4A0229CB}"/>
          </ac:picMkLst>
        </pc:picChg>
        <pc:picChg chg="add mod">
          <ac:chgData name="Jason Wiese" userId="4bff8d5b-7de6-4655-b397-69b0afc81113" providerId="ADAL" clId="{A7EC0005-9CD0-4B8D-9D23-100E901DC5E7}" dt="2023-04-19T03:20:20.423" v="1352"/>
          <ac:picMkLst>
            <pc:docMk/>
            <pc:sldMk cId="2452001193" sldId="2146846038"/>
            <ac:picMk id="48" creationId="{549A6B1C-CB40-664B-3D09-5101F9A9A970}"/>
          </ac:picMkLst>
        </pc:picChg>
        <pc:picChg chg="add mod">
          <ac:chgData name="Jason Wiese" userId="4bff8d5b-7de6-4655-b397-69b0afc81113" providerId="ADAL" clId="{A7EC0005-9CD0-4B8D-9D23-100E901DC5E7}" dt="2023-04-19T03:20:20.423" v="1352"/>
          <ac:picMkLst>
            <pc:docMk/>
            <pc:sldMk cId="2452001193" sldId="2146846038"/>
            <ac:picMk id="49" creationId="{9EF1B25E-ECDB-DF88-9BEF-298349553C76}"/>
          </ac:picMkLst>
        </pc:picChg>
        <pc:picChg chg="add mod">
          <ac:chgData name="Jason Wiese" userId="4bff8d5b-7de6-4655-b397-69b0afc81113" providerId="ADAL" clId="{A7EC0005-9CD0-4B8D-9D23-100E901DC5E7}" dt="2023-04-19T03:20:20.423" v="1352"/>
          <ac:picMkLst>
            <pc:docMk/>
            <pc:sldMk cId="2452001193" sldId="2146846038"/>
            <ac:picMk id="50" creationId="{9AFD8457-F558-B116-78DE-806C7244629D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51" creationId="{FFFF0BB4-D878-5D5A-4A8B-6A53EF2B5204}"/>
          </ac:picMkLst>
        </pc:picChg>
        <pc:picChg chg="add mod">
          <ac:chgData name="Jason Wiese" userId="4bff8d5b-7de6-4655-b397-69b0afc81113" providerId="ADAL" clId="{A7EC0005-9CD0-4B8D-9D23-100E901DC5E7}" dt="2023-04-19T03:20:20.423" v="1352"/>
          <ac:picMkLst>
            <pc:docMk/>
            <pc:sldMk cId="2452001193" sldId="2146846038"/>
            <ac:picMk id="52" creationId="{F6EE0966-4569-8698-AAB4-AC47D671CED9}"/>
          </ac:picMkLst>
        </pc:picChg>
        <pc:picChg chg="add mod">
          <ac:chgData name="Jason Wiese" userId="4bff8d5b-7de6-4655-b397-69b0afc81113" providerId="ADAL" clId="{A7EC0005-9CD0-4B8D-9D23-100E901DC5E7}" dt="2023-04-19T03:20:20.423" v="1352"/>
          <ac:picMkLst>
            <pc:docMk/>
            <pc:sldMk cId="2452001193" sldId="2146846038"/>
            <ac:picMk id="53" creationId="{F916C6A0-412B-AE1C-F754-B70B5ABDBEB0}"/>
          </ac:picMkLst>
        </pc:picChg>
        <pc:picChg chg="add mod">
          <ac:chgData name="Jason Wiese" userId="4bff8d5b-7de6-4655-b397-69b0afc81113" providerId="ADAL" clId="{A7EC0005-9CD0-4B8D-9D23-100E901DC5E7}" dt="2023-04-19T03:24:17.388" v="1386" actId="1076"/>
          <ac:picMkLst>
            <pc:docMk/>
            <pc:sldMk cId="2452001193" sldId="2146846038"/>
            <ac:picMk id="55" creationId="{C09E466E-BA2D-09FD-CAE1-ABB53D3AAF93}"/>
          </ac:picMkLst>
        </pc:picChg>
        <pc:picChg chg="add mod">
          <ac:chgData name="Jason Wiese" userId="4bff8d5b-7de6-4655-b397-69b0afc81113" providerId="ADAL" clId="{A7EC0005-9CD0-4B8D-9D23-100E901DC5E7}" dt="2023-04-19T03:23:15.790" v="1369" actId="1076"/>
          <ac:picMkLst>
            <pc:docMk/>
            <pc:sldMk cId="2452001193" sldId="2146846038"/>
            <ac:picMk id="56" creationId="{00FA21C5-EBD1-74B5-EEF4-443978C5DC51}"/>
          </ac:picMkLst>
        </pc:picChg>
        <pc:picChg chg="add mod">
          <ac:chgData name="Jason Wiese" userId="4bff8d5b-7de6-4655-b397-69b0afc81113" providerId="ADAL" clId="{A7EC0005-9CD0-4B8D-9D23-100E901DC5E7}" dt="2023-04-19T03:23:58.077" v="1382" actId="14100"/>
          <ac:picMkLst>
            <pc:docMk/>
            <pc:sldMk cId="2452001193" sldId="2146846038"/>
            <ac:picMk id="57" creationId="{116397B3-11B9-9FD5-A5CA-5D097A8483F8}"/>
          </ac:picMkLst>
        </pc:picChg>
        <pc:picChg chg="add mod">
          <ac:chgData name="Jason Wiese" userId="4bff8d5b-7de6-4655-b397-69b0afc81113" providerId="ADAL" clId="{A7EC0005-9CD0-4B8D-9D23-100E901DC5E7}" dt="2023-04-19T03:23:49.694" v="1378" actId="1076"/>
          <ac:picMkLst>
            <pc:docMk/>
            <pc:sldMk cId="2452001193" sldId="2146846038"/>
            <ac:picMk id="58" creationId="{6240A3F8-CC31-9102-5816-5D208DDC5296}"/>
          </ac:picMkLst>
        </pc:picChg>
        <pc:picChg chg="add mod">
          <ac:chgData name="Jason Wiese" userId="4bff8d5b-7de6-4655-b397-69b0afc81113" providerId="ADAL" clId="{A7EC0005-9CD0-4B8D-9D23-100E901DC5E7}" dt="2023-04-19T03:24:15.957" v="1385" actId="1076"/>
          <ac:picMkLst>
            <pc:docMk/>
            <pc:sldMk cId="2452001193" sldId="2146846038"/>
            <ac:picMk id="61" creationId="{3BC6D255-AF57-F46F-2AE7-ABFA5CEF089B}"/>
          </ac:picMkLst>
        </pc:picChg>
        <pc:picChg chg="add mod">
          <ac:chgData name="Jason Wiese" userId="4bff8d5b-7de6-4655-b397-69b0afc81113" providerId="ADAL" clId="{A7EC0005-9CD0-4B8D-9D23-100E901DC5E7}" dt="2023-04-19T03:24:34.609" v="1390" actId="14100"/>
          <ac:picMkLst>
            <pc:docMk/>
            <pc:sldMk cId="2452001193" sldId="2146846038"/>
            <ac:picMk id="62" creationId="{BC5664CD-0D8E-DD8A-A82E-52FD6E3400E5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1030" creationId="{61F48834-90B8-94BA-B348-92868F8C79AD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1032" creationId="{DE9335C5-8435-95A8-FA03-E26868640D7E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1034" creationId="{2B53FC50-B636-D78E-87A2-61DA97C65C1F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1040" creationId="{B20EF6F6-7B9D-2D12-D78D-87D97D53477D}"/>
          </ac:picMkLst>
        </pc:picChg>
        <pc:picChg chg="mod">
          <ac:chgData name="Jason Wiese" userId="4bff8d5b-7de6-4655-b397-69b0afc81113" providerId="ADAL" clId="{A7EC0005-9CD0-4B8D-9D23-100E901DC5E7}" dt="2023-04-19T03:34:43.589" v="1533" actId="1037"/>
          <ac:picMkLst>
            <pc:docMk/>
            <pc:sldMk cId="2452001193" sldId="2146846038"/>
            <ac:picMk id="1046" creationId="{687AF12D-676D-03FA-21F1-FFB7CB725D46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1054" creationId="{F0D51142-9898-E30F-F61E-A5D002396C21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1056" creationId="{6AC008A4-B7B4-BF60-97C6-7B9BBAFD82CD}"/>
          </ac:picMkLst>
        </pc:picChg>
        <pc:picChg chg="del">
          <ac:chgData name="Jason Wiese" userId="4bff8d5b-7de6-4655-b397-69b0afc81113" providerId="ADAL" clId="{A7EC0005-9CD0-4B8D-9D23-100E901DC5E7}" dt="2023-04-19T03:19:37.851" v="1350" actId="478"/>
          <ac:picMkLst>
            <pc:docMk/>
            <pc:sldMk cId="2452001193" sldId="2146846038"/>
            <ac:picMk id="1058" creationId="{A21B3ADF-CBD2-D527-6F79-6AD0BF94776B}"/>
          </ac:picMkLst>
        </pc:picChg>
        <pc:cxnChg chg="del">
          <ac:chgData name="Jason Wiese" userId="4bff8d5b-7de6-4655-b397-69b0afc81113" providerId="ADAL" clId="{A7EC0005-9CD0-4B8D-9D23-100E901DC5E7}" dt="2023-04-19T03:36:54.725" v="1534" actId="478"/>
          <ac:cxnSpMkLst>
            <pc:docMk/>
            <pc:sldMk cId="2452001193" sldId="2146846038"/>
            <ac:cxnSpMk id="22" creationId="{7DD48CC8-EE90-6FDD-8B5F-BA6D08939AE1}"/>
          </ac:cxnSpMkLst>
        </pc:cxnChg>
        <pc:cxnChg chg="add mod">
          <ac:chgData name="Jason Wiese" userId="4bff8d5b-7de6-4655-b397-69b0afc81113" providerId="ADAL" clId="{A7EC0005-9CD0-4B8D-9D23-100E901DC5E7}" dt="2023-04-19T03:37:06.182" v="1535"/>
          <ac:cxnSpMkLst>
            <pc:docMk/>
            <pc:sldMk cId="2452001193" sldId="2146846038"/>
            <ac:cxnSpMk id="63" creationId="{7FC28550-8788-BF1E-7196-83B96FFDBC2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A7EC0005-9CD0-4B8D-9D23-100E901DC5E7}" dt="2023-04-19T03:21:18.546" v="1358"/>
              <pc2:cmMkLst xmlns:pc2="http://schemas.microsoft.com/office/powerpoint/2019/9/main/command">
                <pc:docMk/>
                <pc:sldMk cId="2452001193" sldId="2146846038"/>
                <pc2:cmMk id="{1E76016C-23AC-47CF-83B1-C7CE0910B150}"/>
              </pc2:cmMkLst>
            </pc226:cmChg>
          </p:ext>
        </pc:extLst>
      </pc:sldChg>
      <pc:sldChg chg="addSp delSp modSp mod">
        <pc:chgData name="Jason Wiese" userId="4bff8d5b-7de6-4655-b397-69b0afc81113" providerId="ADAL" clId="{A7EC0005-9CD0-4B8D-9D23-100E901DC5E7}" dt="2023-04-19T04:41:30.028" v="2638" actId="20577"/>
        <pc:sldMkLst>
          <pc:docMk/>
          <pc:sldMk cId="1607188376" sldId="2146846039"/>
        </pc:sldMkLst>
        <pc:spChg chg="mod">
          <ac:chgData name="Jason Wiese" userId="4bff8d5b-7de6-4655-b397-69b0afc81113" providerId="ADAL" clId="{A7EC0005-9CD0-4B8D-9D23-100E901DC5E7}" dt="2023-04-19T04:40:43.180" v="2594"/>
          <ac:spMkLst>
            <pc:docMk/>
            <pc:sldMk cId="1607188376" sldId="2146846039"/>
            <ac:spMk id="3" creationId="{32292698-4F0C-354D-656B-28ACE73F357C}"/>
          </ac:spMkLst>
        </pc:spChg>
        <pc:spChg chg="mod">
          <ac:chgData name="Jason Wiese" userId="4bff8d5b-7de6-4655-b397-69b0afc81113" providerId="ADAL" clId="{A7EC0005-9CD0-4B8D-9D23-100E901DC5E7}" dt="2023-04-19T04:41:30.028" v="2638" actId="20577"/>
          <ac:spMkLst>
            <pc:docMk/>
            <pc:sldMk cId="1607188376" sldId="2146846039"/>
            <ac:spMk id="4" creationId="{1BF894CE-5EB9-4BB3-F6C7-477E37F6A6AA}"/>
          </ac:spMkLst>
        </pc:spChg>
        <pc:spChg chg="add mod">
          <ac:chgData name="Jason Wiese" userId="4bff8d5b-7de6-4655-b397-69b0afc81113" providerId="ADAL" clId="{A7EC0005-9CD0-4B8D-9D23-100E901DC5E7}" dt="2023-04-19T04:39:56.878" v="2593" actId="20577"/>
          <ac:spMkLst>
            <pc:docMk/>
            <pc:sldMk cId="1607188376" sldId="2146846039"/>
            <ac:spMk id="6" creationId="{652C8A5E-EC15-2909-0330-15FD9215C7E3}"/>
          </ac:spMkLst>
        </pc:spChg>
        <pc:spChg chg="del">
          <ac:chgData name="Jason Wiese" userId="4bff8d5b-7de6-4655-b397-69b0afc81113" providerId="ADAL" clId="{A7EC0005-9CD0-4B8D-9D23-100E901DC5E7}" dt="2023-04-19T04:22:07.752" v="2153" actId="478"/>
          <ac:spMkLst>
            <pc:docMk/>
            <pc:sldMk cId="1607188376" sldId="2146846039"/>
            <ac:spMk id="7" creationId="{D0C9C24C-FBD4-BF7F-0C3D-F5A4F66EBEC3}"/>
          </ac:spMkLst>
        </pc:spChg>
        <pc:spChg chg="mod">
          <ac:chgData name="Jason Wiese" userId="4bff8d5b-7de6-4655-b397-69b0afc81113" providerId="ADAL" clId="{A7EC0005-9CD0-4B8D-9D23-100E901DC5E7}" dt="2023-04-19T04:23:19.510" v="2164" actId="20577"/>
          <ac:spMkLst>
            <pc:docMk/>
            <pc:sldMk cId="1607188376" sldId="2146846039"/>
            <ac:spMk id="20" creationId="{DE4D8C88-8B85-F022-8EF1-91F71ABCB11F}"/>
          </ac:spMkLst>
        </pc:spChg>
      </pc:sldChg>
    </pc:docChg>
  </pc:docChgLst>
  <pc:docChgLst>
    <pc:chgData name="Leah Montner Dixon" userId="d5b2ae9e-9213-4442-b7df-4db8cbe51e5d" providerId="ADAL" clId="{AE4156E2-6166-4335-B226-B589F58B58B8}"/>
    <pc:docChg chg="custSel modSld">
      <pc:chgData name="Leah Montner Dixon" userId="d5b2ae9e-9213-4442-b7df-4db8cbe51e5d" providerId="ADAL" clId="{AE4156E2-6166-4335-B226-B589F58B58B8}" dt="2023-04-19T16:20:50.642" v="7" actId="208"/>
      <pc:docMkLst>
        <pc:docMk/>
      </pc:docMkLst>
      <pc:sldChg chg="addSp delSp modSp mod">
        <pc:chgData name="Leah Montner Dixon" userId="d5b2ae9e-9213-4442-b7df-4db8cbe51e5d" providerId="ADAL" clId="{AE4156E2-6166-4335-B226-B589F58B58B8}" dt="2023-04-19T15:01:18.135" v="3"/>
        <pc:sldMkLst>
          <pc:docMk/>
          <pc:sldMk cId="2616088967" sldId="2144328357"/>
        </pc:sldMkLst>
        <pc:spChg chg="add mod">
          <ac:chgData name="Leah Montner Dixon" userId="d5b2ae9e-9213-4442-b7df-4db8cbe51e5d" providerId="ADAL" clId="{AE4156E2-6166-4335-B226-B589F58B58B8}" dt="2023-04-19T15:01:18.135" v="3"/>
          <ac:spMkLst>
            <pc:docMk/>
            <pc:sldMk cId="2616088967" sldId="2144328357"/>
            <ac:spMk id="6" creationId="{0F05C401-BFE7-704A-63B9-2B1405914AFE}"/>
          </ac:spMkLst>
        </pc:spChg>
        <pc:spChg chg="add mod">
          <ac:chgData name="Leah Montner Dixon" userId="d5b2ae9e-9213-4442-b7df-4db8cbe51e5d" providerId="ADAL" clId="{AE4156E2-6166-4335-B226-B589F58B58B8}" dt="2023-04-19T15:01:18.135" v="3"/>
          <ac:spMkLst>
            <pc:docMk/>
            <pc:sldMk cId="2616088967" sldId="2144328357"/>
            <ac:spMk id="7" creationId="{FFD5A1B5-5310-214D-95C4-58BEAF0D295E}"/>
          </ac:spMkLst>
        </pc:spChg>
        <pc:spChg chg="del">
          <ac:chgData name="Leah Montner Dixon" userId="d5b2ae9e-9213-4442-b7df-4db8cbe51e5d" providerId="ADAL" clId="{AE4156E2-6166-4335-B226-B589F58B58B8}" dt="2023-04-19T15:01:17.775" v="2" actId="478"/>
          <ac:spMkLst>
            <pc:docMk/>
            <pc:sldMk cId="2616088967" sldId="2144328357"/>
            <ac:spMk id="19" creationId="{A006F4A5-111A-4439-93D1-A48F56D5A98F}"/>
          </ac:spMkLst>
        </pc:spChg>
        <pc:spChg chg="del">
          <ac:chgData name="Leah Montner Dixon" userId="d5b2ae9e-9213-4442-b7df-4db8cbe51e5d" providerId="ADAL" clId="{AE4156E2-6166-4335-B226-B589F58B58B8}" dt="2023-04-19T15:01:17.775" v="2" actId="478"/>
          <ac:spMkLst>
            <pc:docMk/>
            <pc:sldMk cId="2616088967" sldId="2144328357"/>
            <ac:spMk id="20" creationId="{1FE82F11-3D9B-46F6-8ECD-9BCD0D7CC3A1}"/>
          </ac:spMkLst>
        </pc:spChg>
        <pc:picChg chg="add mod">
          <ac:chgData name="Leah Montner Dixon" userId="d5b2ae9e-9213-4442-b7df-4db8cbe51e5d" providerId="ADAL" clId="{AE4156E2-6166-4335-B226-B589F58B58B8}" dt="2023-04-19T15:01:18.135" v="3"/>
          <ac:picMkLst>
            <pc:docMk/>
            <pc:sldMk cId="2616088967" sldId="2144328357"/>
            <ac:picMk id="5" creationId="{908D4A11-84B4-C092-5F7B-B148EAB3F444}"/>
          </ac:picMkLst>
        </pc:picChg>
        <pc:picChg chg="del">
          <ac:chgData name="Leah Montner Dixon" userId="d5b2ae9e-9213-4442-b7df-4db8cbe51e5d" providerId="ADAL" clId="{AE4156E2-6166-4335-B226-B589F58B58B8}" dt="2023-04-19T15:01:17.775" v="2" actId="478"/>
          <ac:picMkLst>
            <pc:docMk/>
            <pc:sldMk cId="2616088967" sldId="2144328357"/>
            <ac:picMk id="17" creationId="{454E5EB0-4B1D-4947-9F75-7C8EFF88A347}"/>
          </ac:picMkLst>
        </pc:picChg>
        <pc:picChg chg="del">
          <ac:chgData name="Leah Montner Dixon" userId="d5b2ae9e-9213-4442-b7df-4db8cbe51e5d" providerId="ADAL" clId="{AE4156E2-6166-4335-B226-B589F58B58B8}" dt="2023-04-19T15:01:17.775" v="2" actId="478"/>
          <ac:picMkLst>
            <pc:docMk/>
            <pc:sldMk cId="2616088967" sldId="2144328357"/>
            <ac:picMk id="18" creationId="{0DD27EAA-503B-4753-AE4C-F40779BDF6AB}"/>
          </ac:picMkLst>
        </pc:picChg>
      </pc:sldChg>
      <pc:sldChg chg="addSp delSp modSp mod">
        <pc:chgData name="Leah Montner Dixon" userId="d5b2ae9e-9213-4442-b7df-4db8cbe51e5d" providerId="ADAL" clId="{AE4156E2-6166-4335-B226-B589F58B58B8}" dt="2023-04-19T15:01:07.688" v="1"/>
        <pc:sldMkLst>
          <pc:docMk/>
          <pc:sldMk cId="1334572820" sldId="2146846014"/>
        </pc:sldMkLst>
        <pc:spChg chg="add mod">
          <ac:chgData name="Leah Montner Dixon" userId="d5b2ae9e-9213-4442-b7df-4db8cbe51e5d" providerId="ADAL" clId="{AE4156E2-6166-4335-B226-B589F58B58B8}" dt="2023-04-19T15:01:07.688" v="1"/>
          <ac:spMkLst>
            <pc:docMk/>
            <pc:sldMk cId="1334572820" sldId="2146846014"/>
            <ac:spMk id="10" creationId="{4B90B14F-E25D-2613-A4A8-CB80F900F6D5}"/>
          </ac:spMkLst>
        </pc:spChg>
        <pc:spChg chg="add mod">
          <ac:chgData name="Leah Montner Dixon" userId="d5b2ae9e-9213-4442-b7df-4db8cbe51e5d" providerId="ADAL" clId="{AE4156E2-6166-4335-B226-B589F58B58B8}" dt="2023-04-19T15:01:07.688" v="1"/>
          <ac:spMkLst>
            <pc:docMk/>
            <pc:sldMk cId="1334572820" sldId="2146846014"/>
            <ac:spMk id="13" creationId="{C034E066-E88D-62A6-3F24-4DF9741DD854}"/>
          </ac:spMkLst>
        </pc:spChg>
        <pc:spChg chg="del">
          <ac:chgData name="Leah Montner Dixon" userId="d5b2ae9e-9213-4442-b7df-4db8cbe51e5d" providerId="ADAL" clId="{AE4156E2-6166-4335-B226-B589F58B58B8}" dt="2023-04-19T15:01:06.857" v="0" actId="478"/>
          <ac:spMkLst>
            <pc:docMk/>
            <pc:sldMk cId="1334572820" sldId="2146846014"/>
            <ac:spMk id="33" creationId="{0B596846-53AC-4177-8CD1-B63ED1E32B3E}"/>
          </ac:spMkLst>
        </pc:spChg>
        <pc:spChg chg="del">
          <ac:chgData name="Leah Montner Dixon" userId="d5b2ae9e-9213-4442-b7df-4db8cbe51e5d" providerId="ADAL" clId="{AE4156E2-6166-4335-B226-B589F58B58B8}" dt="2023-04-19T15:01:06.857" v="0" actId="478"/>
          <ac:spMkLst>
            <pc:docMk/>
            <pc:sldMk cId="1334572820" sldId="2146846014"/>
            <ac:spMk id="34" creationId="{5974FD45-5850-4900-B516-72563D292F9B}"/>
          </ac:spMkLst>
        </pc:spChg>
        <pc:picChg chg="add mod">
          <ac:chgData name="Leah Montner Dixon" userId="d5b2ae9e-9213-4442-b7df-4db8cbe51e5d" providerId="ADAL" clId="{AE4156E2-6166-4335-B226-B589F58B58B8}" dt="2023-04-19T15:01:07.688" v="1"/>
          <ac:picMkLst>
            <pc:docMk/>
            <pc:sldMk cId="1334572820" sldId="2146846014"/>
            <ac:picMk id="7" creationId="{56E7A918-2B19-842A-AE56-830B1DBB6F47}"/>
          </ac:picMkLst>
        </pc:picChg>
        <pc:picChg chg="del">
          <ac:chgData name="Leah Montner Dixon" userId="d5b2ae9e-9213-4442-b7df-4db8cbe51e5d" providerId="ADAL" clId="{AE4156E2-6166-4335-B226-B589F58B58B8}" dt="2023-04-19T15:01:06.857" v="0" actId="478"/>
          <ac:picMkLst>
            <pc:docMk/>
            <pc:sldMk cId="1334572820" sldId="2146846014"/>
            <ac:picMk id="31" creationId="{FA9E9509-C150-4A49-A9CE-B73CED574DB8}"/>
          </ac:picMkLst>
        </pc:picChg>
        <pc:picChg chg="del">
          <ac:chgData name="Leah Montner Dixon" userId="d5b2ae9e-9213-4442-b7df-4db8cbe51e5d" providerId="ADAL" clId="{AE4156E2-6166-4335-B226-B589F58B58B8}" dt="2023-04-19T15:01:06.857" v="0" actId="478"/>
          <ac:picMkLst>
            <pc:docMk/>
            <pc:sldMk cId="1334572820" sldId="2146846014"/>
            <ac:picMk id="32" creationId="{5E73ED4B-22CA-490F-840A-9BF0A56FA657}"/>
          </ac:picMkLst>
        </pc:picChg>
      </pc:sldChg>
      <pc:sldChg chg="modSp">
        <pc:chgData name="Leah Montner Dixon" userId="d5b2ae9e-9213-4442-b7df-4db8cbe51e5d" providerId="ADAL" clId="{AE4156E2-6166-4335-B226-B589F58B58B8}" dt="2023-04-19T16:20:50.642" v="7" actId="208"/>
        <pc:sldMkLst>
          <pc:docMk/>
          <pc:sldMk cId="696478062" sldId="2146846024"/>
        </pc:sldMkLst>
        <pc:graphicFrameChg chg="mod">
          <ac:chgData name="Leah Montner Dixon" userId="d5b2ae9e-9213-4442-b7df-4db8cbe51e5d" providerId="ADAL" clId="{AE4156E2-6166-4335-B226-B589F58B58B8}" dt="2023-04-19T16:20:50.642" v="7" actId="208"/>
          <ac:graphicFrameMkLst>
            <pc:docMk/>
            <pc:sldMk cId="696478062" sldId="2146846024"/>
            <ac:graphicFrameMk id="3" creationId="{01630254-4821-4042-171F-5AE36D59AE22}"/>
          </ac:graphicFrameMkLst>
        </pc:graphicFrameChg>
      </pc:sldChg>
      <pc:sldChg chg="modSp mod">
        <pc:chgData name="Leah Montner Dixon" userId="d5b2ae9e-9213-4442-b7df-4db8cbe51e5d" providerId="ADAL" clId="{AE4156E2-6166-4335-B226-B589F58B58B8}" dt="2023-04-19T16:20:42.816" v="6" actId="208"/>
        <pc:sldMkLst>
          <pc:docMk/>
          <pc:sldMk cId="1914582021" sldId="2146846035"/>
        </pc:sldMkLst>
        <pc:graphicFrameChg chg="mod">
          <ac:chgData name="Leah Montner Dixon" userId="d5b2ae9e-9213-4442-b7df-4db8cbe51e5d" providerId="ADAL" clId="{AE4156E2-6166-4335-B226-B589F58B58B8}" dt="2023-04-19T16:20:42.816" v="6" actId="208"/>
          <ac:graphicFrameMkLst>
            <pc:docMk/>
            <pc:sldMk cId="1914582021" sldId="2146846035"/>
            <ac:graphicFrameMk id="3" creationId="{01630254-4821-4042-171F-5AE36D59AE22}"/>
          </ac:graphicFrameMkLst>
        </pc:graphicFrameChg>
      </pc:sldChg>
    </pc:docChg>
  </pc:docChgLst>
  <pc:docChgLst>
    <pc:chgData name="Leah Montner Dixon" userId="d5b2ae9e-9213-4442-b7df-4db8cbe51e5d" providerId="ADAL" clId="{72486E7C-CF1B-4CB0-8A5D-4B8851851E07}"/>
    <pc:docChg chg="undo custSel modSld">
      <pc:chgData name="Leah Montner Dixon" userId="d5b2ae9e-9213-4442-b7df-4db8cbe51e5d" providerId="ADAL" clId="{72486E7C-CF1B-4CB0-8A5D-4B8851851E07}" dt="2023-05-01T14:29:08.610" v="51" actId="108"/>
      <pc:docMkLst>
        <pc:docMk/>
      </pc:docMkLst>
      <pc:sldChg chg="addSp delSp modSp mod">
        <pc:chgData name="Leah Montner Dixon" userId="d5b2ae9e-9213-4442-b7df-4db8cbe51e5d" providerId="ADAL" clId="{72486E7C-CF1B-4CB0-8A5D-4B8851851E07}" dt="2023-05-01T14:29:08.610" v="51" actId="108"/>
        <pc:sldMkLst>
          <pc:docMk/>
          <pc:sldMk cId="973972818" sldId="2146846041"/>
        </pc:sldMkLst>
        <pc:spChg chg="mod">
          <ac:chgData name="Leah Montner Dixon" userId="d5b2ae9e-9213-4442-b7df-4db8cbe51e5d" providerId="ADAL" clId="{72486E7C-CF1B-4CB0-8A5D-4B8851851E07}" dt="2023-05-01T14:26:15.048" v="23" actId="1076"/>
          <ac:spMkLst>
            <pc:docMk/>
            <pc:sldMk cId="973972818" sldId="2146846041"/>
            <ac:spMk id="2" creationId="{892812D1-C2E7-6145-8C2A-95A25EFCD80C}"/>
          </ac:spMkLst>
        </pc:spChg>
        <pc:spChg chg="mod">
          <ac:chgData name="Leah Montner Dixon" userId="d5b2ae9e-9213-4442-b7df-4db8cbe51e5d" providerId="ADAL" clId="{72486E7C-CF1B-4CB0-8A5D-4B8851851E07}" dt="2023-05-01T14:20:59.929" v="2" actId="113"/>
          <ac:spMkLst>
            <pc:docMk/>
            <pc:sldMk cId="973972818" sldId="2146846041"/>
            <ac:spMk id="3" creationId="{A3BCDCAB-8089-0911-D196-1294754BC35A}"/>
          </ac:spMkLst>
        </pc:spChg>
        <pc:spChg chg="add del mod">
          <ac:chgData name="Leah Montner Dixon" userId="d5b2ae9e-9213-4442-b7df-4db8cbe51e5d" providerId="ADAL" clId="{72486E7C-CF1B-4CB0-8A5D-4B8851851E07}" dt="2023-05-01T14:27:26.129" v="50" actId="478"/>
          <ac:spMkLst>
            <pc:docMk/>
            <pc:sldMk cId="973972818" sldId="2146846041"/>
            <ac:spMk id="10" creationId="{FFEFD90F-9D70-0493-6BF2-AC18640B547E}"/>
          </ac:spMkLst>
        </pc:spChg>
        <pc:spChg chg="add mod">
          <ac:chgData name="Leah Montner Dixon" userId="d5b2ae9e-9213-4442-b7df-4db8cbe51e5d" providerId="ADAL" clId="{72486E7C-CF1B-4CB0-8A5D-4B8851851E07}" dt="2023-05-01T14:29:08.610" v="51" actId="108"/>
          <ac:spMkLst>
            <pc:docMk/>
            <pc:sldMk cId="973972818" sldId="2146846041"/>
            <ac:spMk id="11" creationId="{8E750D6E-2681-2D9A-DC8B-A35A1E102D39}"/>
          </ac:spMkLst>
        </pc:spChg>
        <pc:picChg chg="del mod">
          <ac:chgData name="Leah Montner Dixon" userId="d5b2ae9e-9213-4442-b7df-4db8cbe51e5d" providerId="ADAL" clId="{72486E7C-CF1B-4CB0-8A5D-4B8851851E07}" dt="2023-05-01T14:27:17.823" v="49" actId="478"/>
          <ac:picMkLst>
            <pc:docMk/>
            <pc:sldMk cId="973972818" sldId="2146846041"/>
            <ac:picMk id="9" creationId="{9FF9F6D8-42F7-DAEF-08A5-B3C35807AF7F}"/>
          </ac:picMkLst>
        </pc:picChg>
        <pc:picChg chg="add del">
          <ac:chgData name="Leah Montner Dixon" userId="d5b2ae9e-9213-4442-b7df-4db8cbe51e5d" providerId="ADAL" clId="{72486E7C-CF1B-4CB0-8A5D-4B8851851E07}" dt="2023-05-01T14:26:06.500" v="19" actId="22"/>
          <ac:picMkLst>
            <pc:docMk/>
            <pc:sldMk cId="973972818" sldId="2146846041"/>
            <ac:picMk id="13" creationId="{570C324F-E514-C841-9FFA-DE9212AB9ABF}"/>
          </ac:picMkLst>
        </pc:picChg>
      </pc:sldChg>
    </pc:docChg>
  </pc:docChgLst>
  <pc:docChgLst>
    <pc:chgData name="Jason Wiese" userId="4bff8d5b-7de6-4655-b397-69b0afc81113" providerId="ADAL" clId="{D93626A7-1BDD-418D-AD9D-80653B4CA766}"/>
    <pc:docChg chg="custSel modSld">
      <pc:chgData name="Jason Wiese" userId="4bff8d5b-7de6-4655-b397-69b0afc81113" providerId="ADAL" clId="{D93626A7-1BDD-418D-AD9D-80653B4CA766}" dt="2023-04-19T02:10:40.713" v="629" actId="20577"/>
      <pc:docMkLst>
        <pc:docMk/>
      </pc:docMkLst>
      <pc:sldChg chg="addSp delSp modSp mod">
        <pc:chgData name="Jason Wiese" userId="4bff8d5b-7de6-4655-b397-69b0afc81113" providerId="ADAL" clId="{D93626A7-1BDD-418D-AD9D-80653B4CA766}" dt="2023-04-19T02:06:16.910" v="586" actId="20577"/>
        <pc:sldMkLst>
          <pc:docMk/>
          <pc:sldMk cId="696478062" sldId="2146846024"/>
        </pc:sldMkLst>
        <pc:spChg chg="mod">
          <ac:chgData name="Jason Wiese" userId="4bff8d5b-7de6-4655-b397-69b0afc81113" providerId="ADAL" clId="{D93626A7-1BDD-418D-AD9D-80653B4CA766}" dt="2023-04-19T02:06:16.910" v="586" actId="20577"/>
          <ac:spMkLst>
            <pc:docMk/>
            <pc:sldMk cId="696478062" sldId="2146846024"/>
            <ac:spMk id="4" creationId="{1BF894CE-5EB9-4BB3-F6C7-477E37F6A6AA}"/>
          </ac:spMkLst>
        </pc:spChg>
        <pc:spChg chg="mod">
          <ac:chgData name="Jason Wiese" userId="4bff8d5b-7de6-4655-b397-69b0afc81113" providerId="ADAL" clId="{D93626A7-1BDD-418D-AD9D-80653B4CA766}" dt="2023-04-19T01:54:35.913" v="257" actId="1076"/>
          <ac:spMkLst>
            <pc:docMk/>
            <pc:sldMk cId="696478062" sldId="2146846024"/>
            <ac:spMk id="6" creationId="{31AC66B8-0DE7-D7F0-144E-0005D9B7A7A6}"/>
          </ac:spMkLst>
        </pc:spChg>
        <pc:spChg chg="add mod">
          <ac:chgData name="Jason Wiese" userId="4bff8d5b-7de6-4655-b397-69b0afc81113" providerId="ADAL" clId="{D93626A7-1BDD-418D-AD9D-80653B4CA766}" dt="2023-04-19T01:54:21.698" v="254" actId="20577"/>
          <ac:spMkLst>
            <pc:docMk/>
            <pc:sldMk cId="696478062" sldId="2146846024"/>
            <ac:spMk id="7" creationId="{811F47DF-275F-DC4C-E0A6-FDE051771A0C}"/>
          </ac:spMkLst>
        </pc:spChg>
        <pc:spChg chg="del">
          <ac:chgData name="Jason Wiese" userId="4bff8d5b-7de6-4655-b397-69b0afc81113" providerId="ADAL" clId="{D93626A7-1BDD-418D-AD9D-80653B4CA766}" dt="2023-04-19T01:54:11.155" v="244" actId="478"/>
          <ac:spMkLst>
            <pc:docMk/>
            <pc:sldMk cId="696478062" sldId="2146846024"/>
            <ac:spMk id="14" creationId="{20F001B2-8FD3-59BA-F71E-F99293920E0B}"/>
          </ac:spMkLst>
        </pc:spChg>
      </pc:sldChg>
      <pc:sldChg chg="addSp delSp modSp mod">
        <pc:chgData name="Jason Wiese" userId="4bff8d5b-7de6-4655-b397-69b0afc81113" providerId="ADAL" clId="{D93626A7-1BDD-418D-AD9D-80653B4CA766}" dt="2023-04-19T02:10:40.713" v="629" actId="20577"/>
        <pc:sldMkLst>
          <pc:docMk/>
          <pc:sldMk cId="1914582021" sldId="2146846035"/>
        </pc:sldMkLst>
        <pc:spChg chg="del">
          <ac:chgData name="Jason Wiese" userId="4bff8d5b-7de6-4655-b397-69b0afc81113" providerId="ADAL" clId="{D93626A7-1BDD-418D-AD9D-80653B4CA766}" dt="2023-04-19T01:57:00.565" v="463" actId="478"/>
          <ac:spMkLst>
            <pc:docMk/>
            <pc:sldMk cId="1914582021" sldId="2146846035"/>
            <ac:spMk id="4" creationId="{1BF894CE-5EB9-4BB3-F6C7-477E37F6A6AA}"/>
          </ac:spMkLst>
        </pc:spChg>
        <pc:spChg chg="add mod">
          <ac:chgData name="Jason Wiese" userId="4bff8d5b-7de6-4655-b397-69b0afc81113" providerId="ADAL" clId="{D93626A7-1BDD-418D-AD9D-80653B4CA766}" dt="2023-04-19T02:10:40.713" v="629" actId="20577"/>
          <ac:spMkLst>
            <pc:docMk/>
            <pc:sldMk cId="1914582021" sldId="2146846035"/>
            <ac:spMk id="7" creationId="{6BD165E2-77C2-727D-F96F-ADACA591B75F}"/>
          </ac:spMkLst>
        </pc:spChg>
        <pc:spChg chg="del">
          <ac:chgData name="Jason Wiese" userId="4bff8d5b-7de6-4655-b397-69b0afc81113" providerId="ADAL" clId="{D93626A7-1BDD-418D-AD9D-80653B4CA766}" dt="2023-04-19T01:53:54.547" v="241" actId="478"/>
          <ac:spMkLst>
            <pc:docMk/>
            <pc:sldMk cId="1914582021" sldId="2146846035"/>
            <ac:spMk id="11" creationId="{433CF047-C90B-1EB3-C260-B3E5D7C65357}"/>
          </ac:spMkLst>
        </pc:spChg>
        <pc:spChg chg="del">
          <ac:chgData name="Jason Wiese" userId="4bff8d5b-7de6-4655-b397-69b0afc81113" providerId="ADAL" clId="{D93626A7-1BDD-418D-AD9D-80653B4CA766}" dt="2023-04-19T01:53:54.547" v="241" actId="478"/>
          <ac:spMkLst>
            <pc:docMk/>
            <pc:sldMk cId="1914582021" sldId="2146846035"/>
            <ac:spMk id="12" creationId="{E8357092-571A-F21E-79A4-B0CB1D56AA20}"/>
          </ac:spMkLst>
        </pc:spChg>
        <pc:spChg chg="del">
          <ac:chgData name="Jason Wiese" userId="4bff8d5b-7de6-4655-b397-69b0afc81113" providerId="ADAL" clId="{D93626A7-1BDD-418D-AD9D-80653B4CA766}" dt="2023-04-19T01:53:54.547" v="241" actId="478"/>
          <ac:spMkLst>
            <pc:docMk/>
            <pc:sldMk cId="1914582021" sldId="2146846035"/>
            <ac:spMk id="13" creationId="{5415F5D5-E411-778D-F181-E68EEDC2C6E6}"/>
          </ac:spMkLst>
        </pc:spChg>
        <pc:spChg chg="del">
          <ac:chgData name="Jason Wiese" userId="4bff8d5b-7de6-4655-b397-69b0afc81113" providerId="ADAL" clId="{D93626A7-1BDD-418D-AD9D-80653B4CA766}" dt="2023-04-19T01:53:54.547" v="241" actId="478"/>
          <ac:spMkLst>
            <pc:docMk/>
            <pc:sldMk cId="1914582021" sldId="2146846035"/>
            <ac:spMk id="14" creationId="{57145BD1-93C0-E729-0670-41AC169BE71E}"/>
          </ac:spMkLst>
        </pc:spChg>
        <pc:spChg chg="del">
          <ac:chgData name="Jason Wiese" userId="4bff8d5b-7de6-4655-b397-69b0afc81113" providerId="ADAL" clId="{D93626A7-1BDD-418D-AD9D-80653B4CA766}" dt="2023-04-19T01:53:54.547" v="241" actId="478"/>
          <ac:spMkLst>
            <pc:docMk/>
            <pc:sldMk cId="1914582021" sldId="2146846035"/>
            <ac:spMk id="15" creationId="{22571BD1-B17D-546E-6B63-A9372DBABE5E}"/>
          </ac:spMkLst>
        </pc:spChg>
        <pc:spChg chg="del">
          <ac:chgData name="Jason Wiese" userId="4bff8d5b-7de6-4655-b397-69b0afc81113" providerId="ADAL" clId="{D93626A7-1BDD-418D-AD9D-80653B4CA766}" dt="2023-04-19T01:53:54.547" v="241" actId="478"/>
          <ac:spMkLst>
            <pc:docMk/>
            <pc:sldMk cId="1914582021" sldId="2146846035"/>
            <ac:spMk id="16" creationId="{D004041E-AE1C-FECE-2FDA-5F0B4CBE91AB}"/>
          </ac:spMkLst>
        </pc:spChg>
        <pc:spChg chg="del">
          <ac:chgData name="Jason Wiese" userId="4bff8d5b-7de6-4655-b397-69b0afc81113" providerId="ADAL" clId="{D93626A7-1BDD-418D-AD9D-80653B4CA766}" dt="2023-04-19T01:53:54.547" v="241" actId="478"/>
          <ac:spMkLst>
            <pc:docMk/>
            <pc:sldMk cId="1914582021" sldId="2146846035"/>
            <ac:spMk id="17" creationId="{EEF42F1A-4C18-E6CB-9771-706F3CC0918D}"/>
          </ac:spMkLst>
        </pc:spChg>
        <pc:spChg chg="del">
          <ac:chgData name="Jason Wiese" userId="4bff8d5b-7de6-4655-b397-69b0afc81113" providerId="ADAL" clId="{D93626A7-1BDD-418D-AD9D-80653B4CA766}" dt="2023-04-19T01:53:54.547" v="241" actId="478"/>
          <ac:spMkLst>
            <pc:docMk/>
            <pc:sldMk cId="1914582021" sldId="2146846035"/>
            <ac:spMk id="18" creationId="{481E9F16-D004-CC2B-D702-4D25E745099A}"/>
          </ac:spMkLst>
        </pc:spChg>
        <pc:spChg chg="del">
          <ac:chgData name="Jason Wiese" userId="4bff8d5b-7de6-4655-b397-69b0afc81113" providerId="ADAL" clId="{D93626A7-1BDD-418D-AD9D-80653B4CA766}" dt="2023-04-19T01:53:54.547" v="241" actId="478"/>
          <ac:spMkLst>
            <pc:docMk/>
            <pc:sldMk cId="1914582021" sldId="2146846035"/>
            <ac:spMk id="19" creationId="{74566C84-C15A-C483-5DA7-881FAFC9DF73}"/>
          </ac:spMkLst>
        </pc:spChg>
        <pc:spChg chg="del">
          <ac:chgData name="Jason Wiese" userId="4bff8d5b-7de6-4655-b397-69b0afc81113" providerId="ADAL" clId="{D93626A7-1BDD-418D-AD9D-80653B4CA766}" dt="2023-04-19T01:53:54.547" v="241" actId="478"/>
          <ac:spMkLst>
            <pc:docMk/>
            <pc:sldMk cId="1914582021" sldId="2146846035"/>
            <ac:spMk id="20" creationId="{495FBDD5-E64D-C79C-3D2A-EE841F2543CA}"/>
          </ac:spMkLst>
        </pc:spChg>
        <pc:spChg chg="del mod">
          <ac:chgData name="Jason Wiese" userId="4bff8d5b-7de6-4655-b397-69b0afc81113" providerId="ADAL" clId="{D93626A7-1BDD-418D-AD9D-80653B4CA766}" dt="2023-04-19T01:53:46.521" v="240" actId="478"/>
          <ac:spMkLst>
            <pc:docMk/>
            <pc:sldMk cId="1914582021" sldId="2146846035"/>
            <ac:spMk id="21" creationId="{32E0617E-25E0-448C-256C-D7819CED31C1}"/>
          </ac:spMkLst>
        </pc:spChg>
        <pc:spChg chg="mod">
          <ac:chgData name="Jason Wiese" userId="4bff8d5b-7de6-4655-b397-69b0afc81113" providerId="ADAL" clId="{D93626A7-1BDD-418D-AD9D-80653B4CA766}" dt="2023-04-19T01:55:27.696" v="265" actId="1037"/>
          <ac:spMkLst>
            <pc:docMk/>
            <pc:sldMk cId="1914582021" sldId="2146846035"/>
            <ac:spMk id="23" creationId="{82B3F078-A936-75E5-86B6-20EA608581DC}"/>
          </ac:spMkLst>
        </pc:spChg>
        <pc:spChg chg="mod">
          <ac:chgData name="Jason Wiese" userId="4bff8d5b-7de6-4655-b397-69b0afc81113" providerId="ADAL" clId="{D93626A7-1BDD-418D-AD9D-80653B4CA766}" dt="2023-04-19T01:55:34.556" v="272" actId="1035"/>
          <ac:spMkLst>
            <pc:docMk/>
            <pc:sldMk cId="1914582021" sldId="2146846035"/>
            <ac:spMk id="24" creationId="{7A485DA0-F1B0-B1E5-B042-20E6D38A81FB}"/>
          </ac:spMkLst>
        </pc:spChg>
        <pc:spChg chg="mod">
          <ac:chgData name="Jason Wiese" userId="4bff8d5b-7de6-4655-b397-69b0afc81113" providerId="ADAL" clId="{D93626A7-1BDD-418D-AD9D-80653B4CA766}" dt="2023-04-19T01:55:41.746" v="285" actId="1038"/>
          <ac:spMkLst>
            <pc:docMk/>
            <pc:sldMk cId="1914582021" sldId="2146846035"/>
            <ac:spMk id="25" creationId="{758AEB6D-51C6-A78B-ACE5-B09846D92FCA}"/>
          </ac:spMkLst>
        </pc:spChg>
        <pc:spChg chg="mod">
          <ac:chgData name="Jason Wiese" userId="4bff8d5b-7de6-4655-b397-69b0afc81113" providerId="ADAL" clId="{D93626A7-1BDD-418D-AD9D-80653B4CA766}" dt="2023-04-19T01:55:46.618" v="298" actId="1038"/>
          <ac:spMkLst>
            <pc:docMk/>
            <pc:sldMk cId="1914582021" sldId="2146846035"/>
            <ac:spMk id="26" creationId="{AA8CA2F1-77BC-D466-23E0-B2F02EC6AC21}"/>
          </ac:spMkLst>
        </pc:spChg>
        <pc:spChg chg="mod">
          <ac:chgData name="Jason Wiese" userId="4bff8d5b-7de6-4655-b397-69b0afc81113" providerId="ADAL" clId="{D93626A7-1BDD-418D-AD9D-80653B4CA766}" dt="2023-04-19T01:55:52.560" v="321" actId="1038"/>
          <ac:spMkLst>
            <pc:docMk/>
            <pc:sldMk cId="1914582021" sldId="2146846035"/>
            <ac:spMk id="27" creationId="{8FF600A5-8348-477B-77B6-D3E114C41450}"/>
          </ac:spMkLst>
        </pc:spChg>
        <pc:spChg chg="mod">
          <ac:chgData name="Jason Wiese" userId="4bff8d5b-7de6-4655-b397-69b0afc81113" providerId="ADAL" clId="{D93626A7-1BDD-418D-AD9D-80653B4CA766}" dt="2023-04-19T01:56:27.194" v="462" actId="1038"/>
          <ac:spMkLst>
            <pc:docMk/>
            <pc:sldMk cId="1914582021" sldId="2146846035"/>
            <ac:spMk id="28" creationId="{974456BB-8796-5D8A-23F0-4F0F42885D25}"/>
          </ac:spMkLst>
        </pc:spChg>
        <pc:spChg chg="mod">
          <ac:chgData name="Jason Wiese" userId="4bff8d5b-7de6-4655-b397-69b0afc81113" providerId="ADAL" clId="{D93626A7-1BDD-418D-AD9D-80653B4CA766}" dt="2023-04-19T01:56:21.156" v="437" actId="1038"/>
          <ac:spMkLst>
            <pc:docMk/>
            <pc:sldMk cId="1914582021" sldId="2146846035"/>
            <ac:spMk id="29" creationId="{7B4BA9B2-3C3D-A001-CA8E-15D7B5F0E3AE}"/>
          </ac:spMkLst>
        </pc:spChg>
        <pc:spChg chg="mod">
          <ac:chgData name="Jason Wiese" userId="4bff8d5b-7de6-4655-b397-69b0afc81113" providerId="ADAL" clId="{D93626A7-1BDD-418D-AD9D-80653B4CA766}" dt="2023-04-19T01:56:14.343" v="404" actId="1038"/>
          <ac:spMkLst>
            <pc:docMk/>
            <pc:sldMk cId="1914582021" sldId="2146846035"/>
            <ac:spMk id="30" creationId="{D338A2EA-0D66-D117-FB5C-72E0E0A1BB65}"/>
          </ac:spMkLst>
        </pc:spChg>
        <pc:spChg chg="mod">
          <ac:chgData name="Jason Wiese" userId="4bff8d5b-7de6-4655-b397-69b0afc81113" providerId="ADAL" clId="{D93626A7-1BDD-418D-AD9D-80653B4CA766}" dt="2023-04-19T01:56:09.820" v="380" actId="1038"/>
          <ac:spMkLst>
            <pc:docMk/>
            <pc:sldMk cId="1914582021" sldId="2146846035"/>
            <ac:spMk id="31" creationId="{5434D639-384A-B8A1-E708-310E12816B2B}"/>
          </ac:spMkLst>
        </pc:spChg>
        <pc:spChg chg="mod">
          <ac:chgData name="Jason Wiese" userId="4bff8d5b-7de6-4655-b397-69b0afc81113" providerId="ADAL" clId="{D93626A7-1BDD-418D-AD9D-80653B4CA766}" dt="2023-04-19T01:56:01.661" v="350" actId="1038"/>
          <ac:spMkLst>
            <pc:docMk/>
            <pc:sldMk cId="1914582021" sldId="2146846035"/>
            <ac:spMk id="32" creationId="{338802F1-FF74-B78C-AB24-79D5B8D79D50}"/>
          </ac:spMkLst>
        </pc:spChg>
        <pc:spChg chg="del">
          <ac:chgData name="Jason Wiese" userId="4bff8d5b-7de6-4655-b397-69b0afc81113" providerId="ADAL" clId="{D93626A7-1BDD-418D-AD9D-80653B4CA766}" dt="2023-04-19T01:53:32.603" v="238" actId="478"/>
          <ac:spMkLst>
            <pc:docMk/>
            <pc:sldMk cId="1914582021" sldId="2146846035"/>
            <ac:spMk id="33" creationId="{B4DF2D4E-C7D2-BFE4-2A9B-A033A1A7F0DF}"/>
          </ac:spMkLst>
        </pc:spChg>
        <pc:graphicFrameChg chg="mod">
          <ac:chgData name="Jason Wiese" userId="4bff8d5b-7de6-4655-b397-69b0afc81113" providerId="ADAL" clId="{D93626A7-1BDD-418D-AD9D-80653B4CA766}" dt="2023-04-19T01:54:59.142" v="258"/>
          <ac:graphicFrameMkLst>
            <pc:docMk/>
            <pc:sldMk cId="1914582021" sldId="2146846035"/>
            <ac:graphicFrameMk id="3" creationId="{01630254-4821-4042-171F-5AE36D59AE22}"/>
          </ac:graphicFrameMkLst>
        </pc:graphicFrameChg>
      </pc:sldChg>
    </pc:docChg>
  </pc:docChgLst>
  <pc:docChgLst>
    <pc:chgData name="Karolina Guillen" userId="c1c08796-a0be-47c6-af52-5d31fd96ec50" providerId="ADAL" clId="{447DEE54-9FF2-4352-BA0A-296F239D8FED}"/>
    <pc:docChg chg="delSld modSld">
      <pc:chgData name="Karolina Guillen" userId="c1c08796-a0be-47c6-af52-5d31fd96ec50" providerId="ADAL" clId="{447DEE54-9FF2-4352-BA0A-296F239D8FED}" dt="2023-04-28T17:03:26.628" v="40" actId="1036"/>
      <pc:docMkLst>
        <pc:docMk/>
      </pc:docMkLst>
      <pc:sldChg chg="del">
        <pc:chgData name="Karolina Guillen" userId="c1c08796-a0be-47c6-af52-5d31fd96ec50" providerId="ADAL" clId="{447DEE54-9FF2-4352-BA0A-296F239D8FED}" dt="2023-04-21T14:31:13.270" v="1" actId="47"/>
        <pc:sldMkLst>
          <pc:docMk/>
          <pc:sldMk cId="2616088967" sldId="2144328357"/>
        </pc:sldMkLst>
      </pc:sldChg>
      <pc:sldChg chg="del">
        <pc:chgData name="Karolina Guillen" userId="c1c08796-a0be-47c6-af52-5d31fd96ec50" providerId="ADAL" clId="{447DEE54-9FF2-4352-BA0A-296F239D8FED}" dt="2023-04-21T14:28:05.322" v="0" actId="47"/>
        <pc:sldMkLst>
          <pc:docMk/>
          <pc:sldMk cId="2326151287" sldId="2144328536"/>
        </pc:sldMkLst>
      </pc:sldChg>
      <pc:sldChg chg="delCm">
        <pc:chgData name="Karolina Guillen" userId="c1c08796-a0be-47c6-af52-5d31fd96ec50" providerId="ADAL" clId="{447DEE54-9FF2-4352-BA0A-296F239D8FED}" dt="2023-04-21T14:31:43.848" v="2"/>
        <pc:sldMkLst>
          <pc:docMk/>
          <pc:sldMk cId="2777948638" sldId="21468460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arolina Guillen" userId="c1c08796-a0be-47c6-af52-5d31fd96ec50" providerId="ADAL" clId="{447DEE54-9FF2-4352-BA0A-296F239D8FED}" dt="2023-04-21T14:31:43.848" v="2"/>
              <pc2:cmMkLst xmlns:pc2="http://schemas.microsoft.com/office/powerpoint/2019/9/main/command">
                <pc:docMk/>
                <pc:sldMk cId="2777948638" sldId="2146846015"/>
                <pc2:cmMk id="{85F03392-CE31-4EC2-93F8-26292B950A74}"/>
              </pc2:cmMkLst>
            </pc226:cmChg>
          </p:ext>
        </pc:extLst>
      </pc:sldChg>
      <pc:sldChg chg="modSp mod">
        <pc:chgData name="Karolina Guillen" userId="c1c08796-a0be-47c6-af52-5d31fd96ec50" providerId="ADAL" clId="{447DEE54-9FF2-4352-BA0A-296F239D8FED}" dt="2023-04-28T17:03:26.628" v="40" actId="1036"/>
        <pc:sldMkLst>
          <pc:docMk/>
          <pc:sldMk cId="973972818" sldId="2146846041"/>
        </pc:sldMkLst>
        <pc:spChg chg="mod">
          <ac:chgData name="Karolina Guillen" userId="c1c08796-a0be-47c6-af52-5d31fd96ec50" providerId="ADAL" clId="{447DEE54-9FF2-4352-BA0A-296F239D8FED}" dt="2023-04-28T17:03:26.628" v="40" actId="1036"/>
          <ac:spMkLst>
            <pc:docMk/>
            <pc:sldMk cId="973972818" sldId="2146846041"/>
            <ac:spMk id="3" creationId="{A3BCDCAB-8089-0911-D196-1294754BC35A}"/>
          </ac:spMkLst>
        </pc:spChg>
      </pc:sldChg>
    </pc:docChg>
  </pc:docChgLst>
  <pc:docChgLst>
    <pc:chgData name="Karolina Guillen" userId="c1c08796-a0be-47c6-af52-5d31fd96ec50" providerId="ADAL" clId="{5D38BC9E-06A9-478D-B226-B26062C625D3}"/>
    <pc:docChg chg="undo custSel modSld">
      <pc:chgData name="Karolina Guillen" userId="c1c08796-a0be-47c6-af52-5d31fd96ec50" providerId="ADAL" clId="{5D38BC9E-06A9-478D-B226-B26062C625D3}" dt="2023-04-19T15:02:13.850" v="299" actId="478"/>
      <pc:docMkLst>
        <pc:docMk/>
      </pc:docMkLst>
      <pc:sldChg chg="modSp mod">
        <pc:chgData name="Karolina Guillen" userId="c1c08796-a0be-47c6-af52-5d31fd96ec50" providerId="ADAL" clId="{5D38BC9E-06A9-478D-B226-B26062C625D3}" dt="2023-04-19T14:38:27.380" v="233" actId="207"/>
        <pc:sldMkLst>
          <pc:docMk/>
          <pc:sldMk cId="2015148946" sldId="2144327796"/>
        </pc:sldMkLst>
        <pc:graphicFrameChg chg="modGraphic">
          <ac:chgData name="Karolina Guillen" userId="c1c08796-a0be-47c6-af52-5d31fd96ec50" providerId="ADAL" clId="{5D38BC9E-06A9-478D-B226-B26062C625D3}" dt="2023-04-19T14:38:27.380" v="233" actId="207"/>
          <ac:graphicFrameMkLst>
            <pc:docMk/>
            <pc:sldMk cId="2015148946" sldId="2144327796"/>
            <ac:graphicFrameMk id="3" creationId="{09D103C0-6A47-E0FD-FBC0-5E4C0977C6CD}"/>
          </ac:graphicFrameMkLst>
        </pc:graphicFrameChg>
      </pc:sldChg>
      <pc:sldChg chg="modSp mod">
        <pc:chgData name="Karolina Guillen" userId="c1c08796-a0be-47c6-af52-5d31fd96ec50" providerId="ADAL" clId="{5D38BC9E-06A9-478D-B226-B26062C625D3}" dt="2023-04-19T14:37:58.776" v="229" actId="207"/>
        <pc:sldMkLst>
          <pc:docMk/>
          <pc:sldMk cId="2776143953" sldId="2144328274"/>
        </pc:sldMkLst>
        <pc:graphicFrameChg chg="modGraphic">
          <ac:chgData name="Karolina Guillen" userId="c1c08796-a0be-47c6-af52-5d31fd96ec50" providerId="ADAL" clId="{5D38BC9E-06A9-478D-B226-B26062C625D3}" dt="2023-04-19T14:37:58.776" v="229" actId="207"/>
          <ac:graphicFrameMkLst>
            <pc:docMk/>
            <pc:sldMk cId="2776143953" sldId="2144328274"/>
            <ac:graphicFrameMk id="2" creationId="{2FBBE636-B75A-488D-AAD2-A13F05F072E2}"/>
          </ac:graphicFrameMkLst>
        </pc:graphicFrameChg>
      </pc:sldChg>
      <pc:sldChg chg="addSp delSp modSp mod">
        <pc:chgData name="Karolina Guillen" userId="c1c08796-a0be-47c6-af52-5d31fd96ec50" providerId="ADAL" clId="{5D38BC9E-06A9-478D-B226-B26062C625D3}" dt="2023-04-19T14:52:15.848" v="263" actId="14100"/>
        <pc:sldMkLst>
          <pc:docMk/>
          <pc:sldMk cId="696478062" sldId="2146846024"/>
        </pc:sldMkLst>
        <pc:spChg chg="mod">
          <ac:chgData name="Karolina Guillen" userId="c1c08796-a0be-47c6-af52-5d31fd96ec50" providerId="ADAL" clId="{5D38BC9E-06A9-478D-B226-B26062C625D3}" dt="2023-04-19T14:51:28.873" v="256" actId="554"/>
          <ac:spMkLst>
            <pc:docMk/>
            <pc:sldMk cId="696478062" sldId="2146846024"/>
            <ac:spMk id="10" creationId="{FF2F8E5A-2903-36B3-803D-9E3E3CE88C6A}"/>
          </ac:spMkLst>
        </pc:spChg>
        <pc:spChg chg="del">
          <ac:chgData name="Karolina Guillen" userId="c1c08796-a0be-47c6-af52-5d31fd96ec50" providerId="ADAL" clId="{5D38BC9E-06A9-478D-B226-B26062C625D3}" dt="2023-04-19T14:50:59.503" v="252" actId="478"/>
          <ac:spMkLst>
            <pc:docMk/>
            <pc:sldMk cId="696478062" sldId="2146846024"/>
            <ac:spMk id="13" creationId="{1D978228-EF24-2374-8605-AFBE935ED494}"/>
          </ac:spMkLst>
        </pc:spChg>
        <pc:picChg chg="add mod modCrop">
          <ac:chgData name="Karolina Guillen" userId="c1c08796-a0be-47c6-af52-5d31fd96ec50" providerId="ADAL" clId="{5D38BC9E-06A9-478D-B226-B26062C625D3}" dt="2023-04-19T14:52:15.848" v="263" actId="14100"/>
          <ac:picMkLst>
            <pc:docMk/>
            <pc:sldMk cId="696478062" sldId="2146846024"/>
            <ac:picMk id="12" creationId="{FBEED10F-9806-71FE-499C-1110CDC45635}"/>
          </ac:picMkLst>
        </pc:picChg>
      </pc:sldChg>
      <pc:sldChg chg="delSp modSp mod">
        <pc:chgData name="Karolina Guillen" userId="c1c08796-a0be-47c6-af52-5d31fd96ec50" providerId="ADAL" clId="{5D38BC9E-06A9-478D-B226-B26062C625D3}" dt="2023-04-19T15:02:13.850" v="299" actId="478"/>
        <pc:sldMkLst>
          <pc:docMk/>
          <pc:sldMk cId="459675791" sldId="2146846029"/>
        </pc:sldMkLst>
        <pc:spChg chg="mod">
          <ac:chgData name="Karolina Guillen" userId="c1c08796-a0be-47c6-af52-5d31fd96ec50" providerId="ADAL" clId="{5D38BC9E-06A9-478D-B226-B26062C625D3}" dt="2023-04-19T14:33:15.033" v="198" actId="242"/>
          <ac:spMkLst>
            <pc:docMk/>
            <pc:sldMk cId="459675791" sldId="2146846029"/>
            <ac:spMk id="10" creationId="{3762CF2E-3C1D-FC49-5D69-2FB39432E439}"/>
          </ac:spMkLst>
        </pc:spChg>
        <pc:spChg chg="mod">
          <ac:chgData name="Karolina Guillen" userId="c1c08796-a0be-47c6-af52-5d31fd96ec50" providerId="ADAL" clId="{5D38BC9E-06A9-478D-B226-B26062C625D3}" dt="2023-04-19T14:27:11.235" v="130" actId="20577"/>
          <ac:spMkLst>
            <pc:docMk/>
            <pc:sldMk cId="459675791" sldId="2146846029"/>
            <ac:spMk id="12" creationId="{A8572D90-1428-AE54-4C77-4A4AD91A784E}"/>
          </ac:spMkLst>
        </pc:spChg>
        <pc:spChg chg="mod">
          <ac:chgData name="Karolina Guillen" userId="c1c08796-a0be-47c6-af52-5d31fd96ec50" providerId="ADAL" clId="{5D38BC9E-06A9-478D-B226-B26062C625D3}" dt="2023-04-19T14:36:03.609" v="212" actId="1035"/>
          <ac:spMkLst>
            <pc:docMk/>
            <pc:sldMk cId="459675791" sldId="2146846029"/>
            <ac:spMk id="13" creationId="{FF63BACE-5522-A7F8-D1E1-7E59B9D28DFB}"/>
          </ac:spMkLst>
        </pc:spChg>
        <pc:spChg chg="mod">
          <ac:chgData name="Karolina Guillen" userId="c1c08796-a0be-47c6-af52-5d31fd96ec50" providerId="ADAL" clId="{5D38BC9E-06A9-478D-B226-B26062C625D3}" dt="2023-04-19T14:27:22.482" v="135" actId="20577"/>
          <ac:spMkLst>
            <pc:docMk/>
            <pc:sldMk cId="459675791" sldId="2146846029"/>
            <ac:spMk id="16" creationId="{B8EA6647-F4C2-5B85-3F4C-60C10E36745F}"/>
          </ac:spMkLst>
        </pc:spChg>
        <pc:graphicFrameChg chg="mod">
          <ac:chgData name="Karolina Guillen" userId="c1c08796-a0be-47c6-af52-5d31fd96ec50" providerId="ADAL" clId="{5D38BC9E-06A9-478D-B226-B26062C625D3}" dt="2023-04-19T15:02:05.216" v="298" actId="20577"/>
          <ac:graphicFrameMkLst>
            <pc:docMk/>
            <pc:sldMk cId="459675791" sldId="2146846029"/>
            <ac:graphicFrameMk id="11" creationId="{2F9964A4-9419-697D-E25C-FF2859DEAF21}"/>
          </ac:graphicFrameMkLst>
        </pc:graphicFrameChg>
        <pc:graphicFrameChg chg="mod">
          <ac:chgData name="Karolina Guillen" userId="c1c08796-a0be-47c6-af52-5d31fd96ec50" providerId="ADAL" clId="{5D38BC9E-06A9-478D-B226-B26062C625D3}" dt="2023-04-19T15:01:33.403" v="282" actId="20577"/>
          <ac:graphicFrameMkLst>
            <pc:docMk/>
            <pc:sldMk cId="459675791" sldId="2146846029"/>
            <ac:graphicFrameMk id="15" creationId="{062E1565-C92A-9B0F-E4D6-185AB8437EEC}"/>
          </ac:graphicFrameMkLst>
        </pc:graphicFrameChg>
        <pc:picChg chg="del mod">
          <ac:chgData name="Karolina Guillen" userId="c1c08796-a0be-47c6-af52-5d31fd96ec50" providerId="ADAL" clId="{5D38BC9E-06A9-478D-B226-B26062C625D3}" dt="2023-04-19T15:02:13.850" v="299" actId="478"/>
          <ac:picMkLst>
            <pc:docMk/>
            <pc:sldMk cId="459675791" sldId="2146846029"/>
            <ac:picMk id="1026" creationId="{B4482031-2A0C-7B1D-4385-8D5A93263FB1}"/>
          </ac:picMkLst>
        </pc:picChg>
      </pc:sldChg>
      <pc:sldChg chg="addSp delSp modSp mod modCm">
        <pc:chgData name="Karolina Guillen" userId="c1c08796-a0be-47c6-af52-5d31fd96ec50" providerId="ADAL" clId="{5D38BC9E-06A9-478D-B226-B26062C625D3}" dt="2023-04-19T14:25:38.937" v="117"/>
        <pc:sldMkLst>
          <pc:docMk/>
          <pc:sldMk cId="451430938" sldId="2146846037"/>
        </pc:sldMkLst>
        <pc:spChg chg="mod">
          <ac:chgData name="Karolina Guillen" userId="c1c08796-a0be-47c6-af52-5d31fd96ec50" providerId="ADAL" clId="{5D38BC9E-06A9-478D-B226-B26062C625D3}" dt="2023-04-19T14:23:44.290" v="77" actId="20577"/>
          <ac:spMkLst>
            <pc:docMk/>
            <pc:sldMk cId="451430938" sldId="2146846037"/>
            <ac:spMk id="10" creationId="{612175DB-060A-0CA9-DCF6-AB69E1734082}"/>
          </ac:spMkLst>
        </pc:spChg>
        <pc:spChg chg="mod">
          <ac:chgData name="Karolina Guillen" userId="c1c08796-a0be-47c6-af52-5d31fd96ec50" providerId="ADAL" clId="{5D38BC9E-06A9-478D-B226-B26062C625D3}" dt="2023-04-19T14:19:17.513" v="10" actId="14100"/>
          <ac:spMkLst>
            <pc:docMk/>
            <pc:sldMk cId="451430938" sldId="2146846037"/>
            <ac:spMk id="14" creationId="{3C3420C3-68AF-9CC6-B2CE-FAD79241A459}"/>
          </ac:spMkLst>
        </pc:spChg>
        <pc:spChg chg="mod">
          <ac:chgData name="Karolina Guillen" userId="c1c08796-a0be-47c6-af52-5d31fd96ec50" providerId="ADAL" clId="{5D38BC9E-06A9-478D-B226-B26062C625D3}" dt="2023-04-19T14:24:55.794" v="112" actId="1035"/>
          <ac:spMkLst>
            <pc:docMk/>
            <pc:sldMk cId="451430938" sldId="2146846037"/>
            <ac:spMk id="15" creationId="{30D81236-40AF-1300-102A-EE71F4A49D64}"/>
          </ac:spMkLst>
        </pc:spChg>
        <pc:spChg chg="mod">
          <ac:chgData name="Karolina Guillen" userId="c1c08796-a0be-47c6-af52-5d31fd96ec50" providerId="ADAL" clId="{5D38BC9E-06A9-478D-B226-B26062C625D3}" dt="2023-04-19T14:25:15.144" v="114" actId="403"/>
          <ac:spMkLst>
            <pc:docMk/>
            <pc:sldMk cId="451430938" sldId="2146846037"/>
            <ac:spMk id="16" creationId="{D045B892-7F1A-2E6A-3671-EC35DB6EDF4F}"/>
          </ac:spMkLst>
        </pc:spChg>
        <pc:spChg chg="mod">
          <ac:chgData name="Karolina Guillen" userId="c1c08796-a0be-47c6-af52-5d31fd96ec50" providerId="ADAL" clId="{5D38BC9E-06A9-478D-B226-B26062C625D3}" dt="2023-04-19T14:21:27.258" v="47" actId="14100"/>
          <ac:spMkLst>
            <pc:docMk/>
            <pc:sldMk cId="451430938" sldId="2146846037"/>
            <ac:spMk id="19" creationId="{7547DB5D-9764-FA40-2405-7C05EB7E904C}"/>
          </ac:spMkLst>
        </pc:spChg>
        <pc:graphicFrameChg chg="mod modGraphic">
          <ac:chgData name="Karolina Guillen" userId="c1c08796-a0be-47c6-af52-5d31fd96ec50" providerId="ADAL" clId="{5D38BC9E-06A9-478D-B226-B26062C625D3}" dt="2023-04-19T14:22:04.678" v="53" actId="207"/>
          <ac:graphicFrameMkLst>
            <pc:docMk/>
            <pc:sldMk cId="451430938" sldId="2146846037"/>
            <ac:graphicFrameMk id="17" creationId="{B5503FAB-4E3C-86DA-9F26-DAB0B67B2A29}"/>
          </ac:graphicFrameMkLst>
        </pc:graphicFrameChg>
        <pc:graphicFrameChg chg="add del mod modGraphic">
          <ac:chgData name="Karolina Guillen" userId="c1c08796-a0be-47c6-af52-5d31fd96ec50" providerId="ADAL" clId="{5D38BC9E-06A9-478D-B226-B26062C625D3}" dt="2023-04-19T14:22:23.076" v="57" actId="207"/>
          <ac:graphicFrameMkLst>
            <pc:docMk/>
            <pc:sldMk cId="451430938" sldId="2146846037"/>
            <ac:graphicFrameMk id="18" creationId="{C2E5D942-BE68-AD48-E064-E587AE5E762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rolina Guillen" userId="c1c08796-a0be-47c6-af52-5d31fd96ec50" providerId="ADAL" clId="{5D38BC9E-06A9-478D-B226-B26062C625D3}" dt="2023-04-19T14:25:38.937" v="117"/>
              <pc2:cmMkLst xmlns:pc2="http://schemas.microsoft.com/office/powerpoint/2019/9/main/command">
                <pc:docMk/>
                <pc:sldMk cId="451430938" sldId="2146846037"/>
                <pc2:cmMk id="{92799204-ECDE-44F2-811E-9C9314A5A7B5}"/>
              </pc2:cmMkLst>
              <pc226:cmRplyChg chg="add">
                <pc226:chgData name="Karolina Guillen" userId="c1c08796-a0be-47c6-af52-5d31fd96ec50" providerId="ADAL" clId="{5D38BC9E-06A9-478D-B226-B26062C625D3}" dt="2023-04-19T14:25:38.937" v="117"/>
                <pc2:cmRplyMkLst xmlns:pc2="http://schemas.microsoft.com/office/powerpoint/2019/9/main/command">
                  <pc:docMk/>
                  <pc:sldMk cId="451430938" sldId="2146846037"/>
                  <pc2:cmMk id="{92799204-ECDE-44F2-811E-9C9314A5A7B5}"/>
                  <pc2:cmRplyMk id="{35F1715D-12D9-49E0-8E59-72B37DE3751E}"/>
                </pc2:cmRplyMkLst>
              </pc226:cmRplyChg>
            </pc226:cmChg>
            <pc226:cmChg xmlns:pc226="http://schemas.microsoft.com/office/powerpoint/2022/06/main/command" chg="mod">
              <pc226:chgData name="Karolina Guillen" userId="c1c08796-a0be-47c6-af52-5d31fd96ec50" providerId="ADAL" clId="{5D38BC9E-06A9-478D-B226-B26062C625D3}" dt="2023-04-19T14:25:34.243" v="116"/>
              <pc2:cmMkLst xmlns:pc2="http://schemas.microsoft.com/office/powerpoint/2019/9/main/command">
                <pc:docMk/>
                <pc:sldMk cId="451430938" sldId="2146846037"/>
                <pc2:cmMk id="{6630DF30-CA03-41F8-A077-8B048A4F0C51}"/>
              </pc2:cmMkLst>
              <pc226:cmRplyChg chg="add">
                <pc226:chgData name="Karolina Guillen" userId="c1c08796-a0be-47c6-af52-5d31fd96ec50" providerId="ADAL" clId="{5D38BC9E-06A9-478D-B226-B26062C625D3}" dt="2023-04-19T14:25:34.243" v="116"/>
                <pc2:cmRplyMkLst xmlns:pc2="http://schemas.microsoft.com/office/powerpoint/2019/9/main/command">
                  <pc:docMk/>
                  <pc:sldMk cId="451430938" sldId="2146846037"/>
                  <pc2:cmMk id="{6630DF30-CA03-41F8-A077-8B048A4F0C51}"/>
                  <pc2:cmRplyMk id="{BE0D8B45-E0FF-4E57-9D01-7DE153AE0DCA}"/>
                </pc2:cmRplyMkLst>
              </pc226:cmRplyChg>
            </pc226:cmChg>
            <pc226:cmChg xmlns:pc226="http://schemas.microsoft.com/office/powerpoint/2022/06/main/command" chg="mod">
              <pc226:chgData name="Karolina Guillen" userId="c1c08796-a0be-47c6-af52-5d31fd96ec50" providerId="ADAL" clId="{5D38BC9E-06A9-478D-B226-B26062C625D3}" dt="2023-04-19T14:25:29.625" v="115"/>
              <pc2:cmMkLst xmlns:pc2="http://schemas.microsoft.com/office/powerpoint/2019/9/main/command">
                <pc:docMk/>
                <pc:sldMk cId="451430938" sldId="2146846037"/>
                <pc2:cmMk id="{777AE373-E213-4454-A2FE-36662F3D75C5}"/>
              </pc2:cmMkLst>
              <pc226:cmRplyChg chg="add">
                <pc226:chgData name="Karolina Guillen" userId="c1c08796-a0be-47c6-af52-5d31fd96ec50" providerId="ADAL" clId="{5D38BC9E-06A9-478D-B226-B26062C625D3}" dt="2023-04-19T14:25:29.625" v="115"/>
                <pc2:cmRplyMkLst xmlns:pc2="http://schemas.microsoft.com/office/powerpoint/2019/9/main/command">
                  <pc:docMk/>
                  <pc:sldMk cId="451430938" sldId="2146846037"/>
                  <pc2:cmMk id="{777AE373-E213-4454-A2FE-36662F3D75C5}"/>
                  <pc2:cmRplyMk id="{57D8B32A-7D95-47F4-8965-80CA9ABF5774}"/>
                </pc2:cmRplyMkLst>
              </pc226:cmRplyChg>
            </pc226:cmChg>
          </p:ext>
        </pc:extLst>
      </pc:sldChg>
      <pc:sldChg chg="modSp">
        <pc:chgData name="Karolina Guillen" userId="c1c08796-a0be-47c6-af52-5d31fd96ec50" providerId="ADAL" clId="{5D38BC9E-06A9-478D-B226-B26062C625D3}" dt="2023-04-19T14:42:02.150" v="242" actId="1076"/>
        <pc:sldMkLst>
          <pc:docMk/>
          <pc:sldMk cId="2452001193" sldId="2146846038"/>
        </pc:sldMkLst>
        <pc:picChg chg="mod">
          <ac:chgData name="Karolina Guillen" userId="c1c08796-a0be-47c6-af52-5d31fd96ec50" providerId="ADAL" clId="{5D38BC9E-06A9-478D-B226-B26062C625D3}" dt="2023-04-19T14:42:00.526" v="241" actId="1076"/>
          <ac:picMkLst>
            <pc:docMk/>
            <pc:sldMk cId="2452001193" sldId="2146846038"/>
            <ac:picMk id="13" creationId="{A993E501-E010-4F5D-5D2D-210CA67C8E69}"/>
          </ac:picMkLst>
        </pc:picChg>
        <pc:picChg chg="mod">
          <ac:chgData name="Karolina Guillen" userId="c1c08796-a0be-47c6-af52-5d31fd96ec50" providerId="ADAL" clId="{5D38BC9E-06A9-478D-B226-B26062C625D3}" dt="2023-04-19T14:42:02.150" v="242" actId="1076"/>
          <ac:picMkLst>
            <pc:docMk/>
            <pc:sldMk cId="2452001193" sldId="2146846038"/>
            <ac:picMk id="52" creationId="{F6EE0966-4569-8698-AAB4-AC47D671CED9}"/>
          </ac:picMkLst>
        </pc:picChg>
        <pc:picChg chg="mod">
          <ac:chgData name="Karolina Guillen" userId="c1c08796-a0be-47c6-af52-5d31fd96ec50" providerId="ADAL" clId="{5D38BC9E-06A9-478D-B226-B26062C625D3}" dt="2023-04-19T14:41:56.685" v="240" actId="1076"/>
          <ac:picMkLst>
            <pc:docMk/>
            <pc:sldMk cId="2452001193" sldId="2146846038"/>
            <ac:picMk id="61" creationId="{3BC6D255-AF57-F46F-2AE7-ABFA5CEF089B}"/>
          </ac:picMkLst>
        </pc:picChg>
      </pc:sldChg>
    </pc:docChg>
  </pc:docChgLst>
  <pc:docChgLst>
    <pc:chgData name="Jason Wiese" userId="4bff8d5b-7de6-4655-b397-69b0afc81113" providerId="ADAL" clId="{C9E6F6C4-1DF5-4643-8BF9-2177D9684B42}"/>
    <pc:docChg chg="undo custSel modSld">
      <pc:chgData name="Jason Wiese" userId="4bff8d5b-7de6-4655-b397-69b0afc81113" providerId="ADAL" clId="{C9E6F6C4-1DF5-4643-8BF9-2177D9684B42}" dt="2023-04-19T14:01:38.467" v="57" actId="14100"/>
      <pc:docMkLst>
        <pc:docMk/>
      </pc:docMkLst>
      <pc:sldChg chg="modSp mod">
        <pc:chgData name="Jason Wiese" userId="4bff8d5b-7de6-4655-b397-69b0afc81113" providerId="ADAL" clId="{C9E6F6C4-1DF5-4643-8BF9-2177D9684B42}" dt="2023-04-19T14:01:38.467" v="57" actId="14100"/>
        <pc:sldMkLst>
          <pc:docMk/>
          <pc:sldMk cId="2015148946" sldId="2144327796"/>
        </pc:sldMkLst>
        <pc:spChg chg="mod">
          <ac:chgData name="Jason Wiese" userId="4bff8d5b-7de6-4655-b397-69b0afc81113" providerId="ADAL" clId="{C9E6F6C4-1DF5-4643-8BF9-2177D9684B42}" dt="2023-04-19T14:01:38.467" v="57" actId="14100"/>
          <ac:spMkLst>
            <pc:docMk/>
            <pc:sldMk cId="2015148946" sldId="2144327796"/>
            <ac:spMk id="7" creationId="{4AE334FF-013B-4334-A22B-4AD816EFE3C8}"/>
          </ac:spMkLst>
        </pc:spChg>
      </pc:sldChg>
      <pc:sldChg chg="modSp mod">
        <pc:chgData name="Jason Wiese" userId="4bff8d5b-7de6-4655-b397-69b0afc81113" providerId="ADAL" clId="{C9E6F6C4-1DF5-4643-8BF9-2177D9684B42}" dt="2023-04-19T13:59:12.472" v="56" actId="1037"/>
        <pc:sldMkLst>
          <pc:docMk/>
          <pc:sldMk cId="2616088967" sldId="2144328357"/>
        </pc:sldMkLst>
        <pc:spChg chg="mod">
          <ac:chgData name="Jason Wiese" userId="4bff8d5b-7de6-4655-b397-69b0afc81113" providerId="ADAL" clId="{C9E6F6C4-1DF5-4643-8BF9-2177D9684B42}" dt="2023-04-19T13:56:12.267" v="45" actId="20577"/>
          <ac:spMkLst>
            <pc:docMk/>
            <pc:sldMk cId="2616088967" sldId="2144328357"/>
            <ac:spMk id="3" creationId="{A3BCDCAB-8089-0911-D196-1294754BC35A}"/>
          </ac:spMkLst>
        </pc:spChg>
        <pc:spChg chg="mod">
          <ac:chgData name="Jason Wiese" userId="4bff8d5b-7de6-4655-b397-69b0afc81113" providerId="ADAL" clId="{C9E6F6C4-1DF5-4643-8BF9-2177D9684B42}" dt="2023-04-19T13:59:12.472" v="56" actId="1037"/>
          <ac:spMkLst>
            <pc:docMk/>
            <pc:sldMk cId="2616088967" sldId="2144328357"/>
            <ac:spMk id="19" creationId="{A006F4A5-111A-4439-93D1-A48F56D5A98F}"/>
          </ac:spMkLst>
        </pc:spChg>
        <pc:spChg chg="mod">
          <ac:chgData name="Jason Wiese" userId="4bff8d5b-7de6-4655-b397-69b0afc81113" providerId="ADAL" clId="{C9E6F6C4-1DF5-4643-8BF9-2177D9684B42}" dt="2023-04-19T13:59:12.472" v="56" actId="1037"/>
          <ac:spMkLst>
            <pc:docMk/>
            <pc:sldMk cId="2616088967" sldId="2144328357"/>
            <ac:spMk id="20" creationId="{1FE82F11-3D9B-46F6-8ECD-9BCD0D7CC3A1}"/>
          </ac:spMkLst>
        </pc:spChg>
        <pc:picChg chg="mod">
          <ac:chgData name="Jason Wiese" userId="4bff8d5b-7de6-4655-b397-69b0afc81113" providerId="ADAL" clId="{C9E6F6C4-1DF5-4643-8BF9-2177D9684B42}" dt="2023-04-19T13:59:12.472" v="56" actId="1037"/>
          <ac:picMkLst>
            <pc:docMk/>
            <pc:sldMk cId="2616088967" sldId="2144328357"/>
            <ac:picMk id="17" creationId="{454E5EB0-4B1D-4947-9F75-7C8EFF88A347}"/>
          </ac:picMkLst>
        </pc:picChg>
        <pc:picChg chg="mod">
          <ac:chgData name="Jason Wiese" userId="4bff8d5b-7de6-4655-b397-69b0afc81113" providerId="ADAL" clId="{C9E6F6C4-1DF5-4643-8BF9-2177D9684B42}" dt="2023-04-19T13:59:12.472" v="56" actId="1037"/>
          <ac:picMkLst>
            <pc:docMk/>
            <pc:sldMk cId="2616088967" sldId="2144328357"/>
            <ac:picMk id="18" creationId="{0DD27EAA-503B-4753-AE4C-F40779BDF6AB}"/>
          </ac:picMkLst>
        </pc:picChg>
      </pc:sldChg>
      <pc:sldChg chg="delSp modSp mod delCm">
        <pc:chgData name="Jason Wiese" userId="4bff8d5b-7de6-4655-b397-69b0afc81113" providerId="ADAL" clId="{C9E6F6C4-1DF5-4643-8BF9-2177D9684B42}" dt="2023-04-19T13:58:38.789" v="48" actId="166"/>
        <pc:sldMkLst>
          <pc:docMk/>
          <pc:sldMk cId="1334572820" sldId="2146846014"/>
        </pc:sldMkLst>
        <pc:grpChg chg="del">
          <ac:chgData name="Jason Wiese" userId="4bff8d5b-7de6-4655-b397-69b0afc81113" providerId="ADAL" clId="{C9E6F6C4-1DF5-4643-8BF9-2177D9684B42}" dt="2023-04-19T13:58:11.466" v="47" actId="478"/>
          <ac:grpSpMkLst>
            <pc:docMk/>
            <pc:sldMk cId="1334572820" sldId="2146846014"/>
            <ac:grpSpMk id="22" creationId="{8061F00D-6AED-5F48-527F-C9F847AFEBBF}"/>
          </ac:grpSpMkLst>
        </pc:grpChg>
        <pc:picChg chg="ord">
          <ac:chgData name="Jason Wiese" userId="4bff8d5b-7de6-4655-b397-69b0afc81113" providerId="ADAL" clId="{C9E6F6C4-1DF5-4643-8BF9-2177D9684B42}" dt="2023-04-19T13:58:38.789" v="48" actId="166"/>
          <ac:picMkLst>
            <pc:docMk/>
            <pc:sldMk cId="1334572820" sldId="2146846014"/>
            <ac:picMk id="24" creationId="{5BA6BB10-2C85-01A4-0205-C5B1AC21C2D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C9E6F6C4-1DF5-4643-8BF9-2177D9684B42}" dt="2023-04-19T13:58:02.790" v="46"/>
              <pc2:cmMkLst xmlns:pc2="http://schemas.microsoft.com/office/powerpoint/2019/9/main/command">
                <pc:docMk/>
                <pc:sldMk cId="1334572820" sldId="2146846014"/>
                <pc2:cmMk id="{7F5EC932-FA3A-4000-ACC6-691EA9CD2BDB}"/>
              </pc2:cmMkLst>
            </pc226:cmChg>
          </p:ext>
        </pc:extLst>
      </pc:sldChg>
      <pc:sldChg chg="modSp mod">
        <pc:chgData name="Jason Wiese" userId="4bff8d5b-7de6-4655-b397-69b0afc81113" providerId="ADAL" clId="{C9E6F6C4-1DF5-4643-8BF9-2177D9684B42}" dt="2023-04-19T13:49:00.638" v="44" actId="20577"/>
        <pc:sldMkLst>
          <pc:docMk/>
          <pc:sldMk cId="4062622124" sldId="2146846025"/>
        </pc:sldMkLst>
        <pc:spChg chg="mod">
          <ac:chgData name="Jason Wiese" userId="4bff8d5b-7de6-4655-b397-69b0afc81113" providerId="ADAL" clId="{C9E6F6C4-1DF5-4643-8BF9-2177D9684B42}" dt="2023-04-19T13:49:00.638" v="44" actId="20577"/>
          <ac:spMkLst>
            <pc:docMk/>
            <pc:sldMk cId="4062622124" sldId="2146846025"/>
            <ac:spMk id="42" creationId="{1D3ED64E-9F01-93D0-FB06-E3883AA00074}"/>
          </ac:spMkLst>
        </pc:spChg>
      </pc:sldChg>
      <pc:sldChg chg="modSp mod">
        <pc:chgData name="Jason Wiese" userId="4bff8d5b-7de6-4655-b397-69b0afc81113" providerId="ADAL" clId="{C9E6F6C4-1DF5-4643-8BF9-2177D9684B42}" dt="2023-04-19T13:42:37.566" v="32" actId="14100"/>
        <pc:sldMkLst>
          <pc:docMk/>
          <pc:sldMk cId="2268208791" sldId="2146846032"/>
        </pc:sldMkLst>
        <pc:spChg chg="mod">
          <ac:chgData name="Jason Wiese" userId="4bff8d5b-7de6-4655-b397-69b0afc81113" providerId="ADAL" clId="{C9E6F6C4-1DF5-4643-8BF9-2177D9684B42}" dt="2023-04-19T13:42:37.566" v="32" actId="14100"/>
          <ac:spMkLst>
            <pc:docMk/>
            <pc:sldMk cId="2268208791" sldId="2146846032"/>
            <ac:spMk id="13" creationId="{29E1C3E4-CC41-6D29-0324-405803FD7395}"/>
          </ac:spMkLst>
        </pc:spChg>
      </pc:sldChg>
      <pc:sldChg chg="modSp mod">
        <pc:chgData name="Jason Wiese" userId="4bff8d5b-7de6-4655-b397-69b0afc81113" providerId="ADAL" clId="{C9E6F6C4-1DF5-4643-8BF9-2177D9684B42}" dt="2023-04-19T13:40:06.144" v="31" actId="20577"/>
        <pc:sldMkLst>
          <pc:docMk/>
          <pc:sldMk cId="1914582021" sldId="2146846035"/>
        </pc:sldMkLst>
        <pc:spChg chg="mod">
          <ac:chgData name="Jason Wiese" userId="4bff8d5b-7de6-4655-b397-69b0afc81113" providerId="ADAL" clId="{C9E6F6C4-1DF5-4643-8BF9-2177D9684B42}" dt="2023-04-19T13:40:06.144" v="31" actId="20577"/>
          <ac:spMkLst>
            <pc:docMk/>
            <pc:sldMk cId="1914582021" sldId="2146846035"/>
            <ac:spMk id="6" creationId="{31AC66B8-0DE7-D7F0-144E-0005D9B7A7A6}"/>
          </ac:spMkLst>
        </pc:spChg>
      </pc:sldChg>
      <pc:sldChg chg="modCm">
        <pc:chgData name="Jason Wiese" userId="4bff8d5b-7de6-4655-b397-69b0afc81113" providerId="ADAL" clId="{C9E6F6C4-1DF5-4643-8BF9-2177D9684B42}" dt="2023-04-19T13:48:33.497" v="38"/>
        <pc:sldMkLst>
          <pc:docMk/>
          <pc:sldMk cId="451430938" sldId="21468460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son Wiese" userId="4bff8d5b-7de6-4655-b397-69b0afc81113" providerId="ADAL" clId="{C9E6F6C4-1DF5-4643-8BF9-2177D9684B42}" dt="2023-04-19T13:48:33.497" v="38"/>
              <pc2:cmMkLst xmlns:pc2="http://schemas.microsoft.com/office/powerpoint/2019/9/main/command">
                <pc:docMk/>
                <pc:sldMk cId="451430938" sldId="2146846037"/>
                <pc2:cmMk id="{92799204-ECDE-44F2-811E-9C9314A5A7B5}"/>
              </pc2:cmMkLst>
              <pc226:cmRplyChg chg="del">
                <pc226:chgData name="Jason Wiese" userId="4bff8d5b-7de6-4655-b397-69b0afc81113" providerId="ADAL" clId="{C9E6F6C4-1DF5-4643-8BF9-2177D9684B42}" dt="2023-04-19T13:48:33.497" v="38"/>
                <pc2:cmRplyMkLst xmlns:pc2="http://schemas.microsoft.com/office/powerpoint/2019/9/main/command">
                  <pc:docMk/>
                  <pc:sldMk cId="451430938" sldId="2146846037"/>
                  <pc2:cmMk id="{92799204-ECDE-44F2-811E-9C9314A5A7B5}"/>
                  <pc2:cmRplyMk id="{C937F62D-BA96-4573-802C-3B3770FB9F68}"/>
                </pc2:cmRplyMkLst>
              </pc226:cmRplyChg>
            </pc226:cmChg>
          </p:ext>
        </pc:extLst>
      </pc:sldChg>
      <pc:sldChg chg="modSp addCm">
        <pc:chgData name="Jason Wiese" userId="4bff8d5b-7de6-4655-b397-69b0afc81113" providerId="ADAL" clId="{C9E6F6C4-1DF5-4643-8BF9-2177D9684B42}" dt="2023-04-19T13:45:22.663" v="37"/>
        <pc:sldMkLst>
          <pc:docMk/>
          <pc:sldMk cId="2452001193" sldId="2146846038"/>
        </pc:sldMkLst>
        <pc:picChg chg="mod">
          <ac:chgData name="Jason Wiese" userId="4bff8d5b-7de6-4655-b397-69b0afc81113" providerId="ADAL" clId="{C9E6F6C4-1DF5-4643-8BF9-2177D9684B42}" dt="2023-04-19T13:45:10.820" v="36" actId="1076"/>
          <ac:picMkLst>
            <pc:docMk/>
            <pc:sldMk cId="2452001193" sldId="2146846038"/>
            <ac:picMk id="16" creationId="{127BD1DF-AA14-E098-9E6A-C6198FF91F55}"/>
          </ac:picMkLst>
        </pc:picChg>
        <pc:picChg chg="mod">
          <ac:chgData name="Jason Wiese" userId="4bff8d5b-7de6-4655-b397-69b0afc81113" providerId="ADAL" clId="{C9E6F6C4-1DF5-4643-8BF9-2177D9684B42}" dt="2023-04-19T13:44:06.940" v="33" actId="1076"/>
          <ac:picMkLst>
            <pc:docMk/>
            <pc:sldMk cId="2452001193" sldId="2146846038"/>
            <ac:picMk id="61" creationId="{3BC6D255-AF57-F46F-2AE7-ABFA5CEF089B}"/>
          </ac:picMkLst>
        </pc:picChg>
        <pc:picChg chg="mod">
          <ac:chgData name="Jason Wiese" userId="4bff8d5b-7de6-4655-b397-69b0afc81113" providerId="ADAL" clId="{C9E6F6C4-1DF5-4643-8BF9-2177D9684B42}" dt="2023-04-19T13:44:16.422" v="34" actId="1076"/>
          <ac:picMkLst>
            <pc:docMk/>
            <pc:sldMk cId="2452001193" sldId="2146846038"/>
            <ac:picMk id="62" creationId="{BC5664CD-0D8E-DD8A-A82E-52FD6E3400E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C9E6F6C4-1DF5-4643-8BF9-2177D9684B42}" dt="2023-04-19T13:45:22.663" v="37"/>
              <pc2:cmMkLst xmlns:pc2="http://schemas.microsoft.com/office/powerpoint/2019/9/main/command">
                <pc:docMk/>
                <pc:sldMk cId="2452001193" sldId="2146846038"/>
                <pc2:cmMk id="{FBE32EEC-1326-42E7-95D5-575EC0501225}"/>
              </pc2:cmMkLst>
            </pc226:cmChg>
          </p:ext>
        </pc:extLst>
      </pc:sldChg>
    </pc:docChg>
  </pc:docChgLst>
  <pc:docChgLst>
    <pc:chgData name="Reed Kiely" userId="768be38e-2fb5-40ce-925d-bd8e9d9e3c31" providerId="ADAL" clId="{ED0A3041-48DA-4D9B-9431-FC31F5AE7876}"/>
    <pc:docChg chg="undo custSel modSld">
      <pc:chgData name="Reed Kiely" userId="768be38e-2fb5-40ce-925d-bd8e9d9e3c31" providerId="ADAL" clId="{ED0A3041-48DA-4D9B-9431-FC31F5AE7876}" dt="2023-05-01T14:22:06.057" v="15" actId="478"/>
      <pc:docMkLst>
        <pc:docMk/>
      </pc:docMkLst>
      <pc:sldChg chg="addSp delSp modSp mod">
        <pc:chgData name="Reed Kiely" userId="768be38e-2fb5-40ce-925d-bd8e9d9e3c31" providerId="ADAL" clId="{ED0A3041-48DA-4D9B-9431-FC31F5AE7876}" dt="2023-05-01T14:22:06.057" v="15" actId="478"/>
        <pc:sldMkLst>
          <pc:docMk/>
          <pc:sldMk cId="973972818" sldId="2146846041"/>
        </pc:sldMkLst>
        <pc:spChg chg="del mod">
          <ac:chgData name="Reed Kiely" userId="768be38e-2fb5-40ce-925d-bd8e9d9e3c31" providerId="ADAL" clId="{ED0A3041-48DA-4D9B-9431-FC31F5AE7876}" dt="2023-05-01T14:22:06.057" v="15" actId="478"/>
          <ac:spMkLst>
            <pc:docMk/>
            <pc:sldMk cId="973972818" sldId="2146846041"/>
            <ac:spMk id="3" creationId="{A3BCDCAB-8089-0911-D196-1294754BC35A}"/>
          </ac:spMkLst>
        </pc:spChg>
        <pc:picChg chg="add mod ord">
          <ac:chgData name="Reed Kiely" userId="768be38e-2fb5-40ce-925d-bd8e9d9e3c31" providerId="ADAL" clId="{ED0A3041-48DA-4D9B-9431-FC31F5AE7876}" dt="2023-05-01T14:21:57.746" v="11" actId="167"/>
          <ac:picMkLst>
            <pc:docMk/>
            <pc:sldMk cId="973972818" sldId="2146846041"/>
            <ac:picMk id="9" creationId="{9FF9F6D8-42F7-DAEF-08A5-B3C35807AF7F}"/>
          </ac:picMkLst>
        </pc:picChg>
      </pc:sldChg>
    </pc:docChg>
  </pc:docChgLst>
  <pc:docChgLst>
    <pc:chgData name="Karolina Guillen" userId="c1c08796-a0be-47c6-af52-5d31fd96ec50" providerId="ADAL" clId="{937B4657-1860-45FF-89E8-3293437CDFF1}"/>
    <pc:docChg chg="modSld">
      <pc:chgData name="Karolina Guillen" userId="c1c08796-a0be-47c6-af52-5d31fd96ec50" providerId="ADAL" clId="{937B4657-1860-45FF-89E8-3293437CDFF1}" dt="2023-05-01T14:04:03.174" v="1" actId="113"/>
      <pc:docMkLst>
        <pc:docMk/>
      </pc:docMkLst>
      <pc:sldChg chg="modSp mod">
        <pc:chgData name="Karolina Guillen" userId="c1c08796-a0be-47c6-af52-5d31fd96ec50" providerId="ADAL" clId="{937B4657-1860-45FF-89E8-3293437CDFF1}" dt="2023-05-01T14:04:03.174" v="1" actId="113"/>
        <pc:sldMkLst>
          <pc:docMk/>
          <pc:sldMk cId="973972818" sldId="2146846041"/>
        </pc:sldMkLst>
        <pc:spChg chg="mod">
          <ac:chgData name="Karolina Guillen" userId="c1c08796-a0be-47c6-af52-5d31fd96ec50" providerId="ADAL" clId="{937B4657-1860-45FF-89E8-3293437CDFF1}" dt="2023-05-01T14:04:03.174" v="1" actId="113"/>
          <ac:spMkLst>
            <pc:docMk/>
            <pc:sldMk cId="973972818" sldId="2146846041"/>
            <ac:spMk id="3" creationId="{A3BCDCAB-8089-0911-D196-1294754BC35A}"/>
          </ac:spMkLst>
        </pc:spChg>
      </pc:sldChg>
    </pc:docChg>
  </pc:docChgLst>
  <pc:docChgLst>
    <pc:chgData name="Jason Wiese" userId="4bff8d5b-7de6-4655-b397-69b0afc81113" providerId="ADAL" clId="{CEFE5628-018D-4193-B90D-47544AAAE98A}"/>
    <pc:docChg chg="modSld">
      <pc:chgData name="Jason Wiese" userId="4bff8d5b-7de6-4655-b397-69b0afc81113" providerId="ADAL" clId="{CEFE5628-018D-4193-B90D-47544AAAE98A}" dt="2023-04-19T15:04:55.899" v="10" actId="6549"/>
      <pc:docMkLst>
        <pc:docMk/>
      </pc:docMkLst>
      <pc:sldChg chg="modNotesTx">
        <pc:chgData name="Jason Wiese" userId="4bff8d5b-7de6-4655-b397-69b0afc81113" providerId="ADAL" clId="{CEFE5628-018D-4193-B90D-47544AAAE98A}" dt="2023-04-19T15:04:55.899" v="10" actId="6549"/>
        <pc:sldMkLst>
          <pc:docMk/>
          <pc:sldMk cId="2777948638" sldId="2146846015"/>
        </pc:sldMkLst>
      </pc:sldChg>
      <pc:sldChg chg="addSp modSp">
        <pc:chgData name="Jason Wiese" userId="4bff8d5b-7de6-4655-b397-69b0afc81113" providerId="ADAL" clId="{CEFE5628-018D-4193-B90D-47544AAAE98A}" dt="2023-04-19T15:04:28.678" v="9" actId="14100"/>
        <pc:sldMkLst>
          <pc:docMk/>
          <pc:sldMk cId="459675791" sldId="2146846029"/>
        </pc:sldMkLst>
        <pc:picChg chg="add mod">
          <ac:chgData name="Jason Wiese" userId="4bff8d5b-7de6-4655-b397-69b0afc81113" providerId="ADAL" clId="{CEFE5628-018D-4193-B90D-47544AAAE98A}" dt="2023-04-19T15:04:28.678" v="9" actId="14100"/>
          <ac:picMkLst>
            <pc:docMk/>
            <pc:sldMk cId="459675791" sldId="2146846029"/>
            <ac:picMk id="1026" creationId="{ECCA7141-25F2-6728-C4B0-80460CC5BC07}"/>
          </ac:picMkLst>
        </pc:picChg>
      </pc:sldChg>
      <pc:sldChg chg="delCm">
        <pc:chgData name="Jason Wiese" userId="4bff8d5b-7de6-4655-b397-69b0afc81113" providerId="ADAL" clId="{CEFE5628-018D-4193-B90D-47544AAAE98A}" dt="2023-04-19T15:04:05.680" v="4"/>
        <pc:sldMkLst>
          <pc:docMk/>
          <pc:sldMk cId="451430938" sldId="21468460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CEFE5628-018D-4193-B90D-47544AAAE98A}" dt="2023-04-19T15:04:05.680" v="4"/>
              <pc2:cmMkLst xmlns:pc2="http://schemas.microsoft.com/office/powerpoint/2019/9/main/command">
                <pc:docMk/>
                <pc:sldMk cId="451430938" sldId="2146846037"/>
                <pc2:cmMk id="{92799204-ECDE-44F2-811E-9C9314A5A7B5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CEFE5628-018D-4193-B90D-47544AAAE98A}" dt="2023-04-19T15:04:04.274" v="3"/>
              <pc2:cmMkLst xmlns:pc2="http://schemas.microsoft.com/office/powerpoint/2019/9/main/command">
                <pc:docMk/>
                <pc:sldMk cId="451430938" sldId="2146846037"/>
                <pc2:cmMk id="{6630DF30-CA03-41F8-A077-8B048A4F0C51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CEFE5628-018D-4193-B90D-47544AAAE98A}" dt="2023-04-19T15:04:01.633" v="2"/>
              <pc2:cmMkLst xmlns:pc2="http://schemas.microsoft.com/office/powerpoint/2019/9/main/command">
                <pc:docMk/>
                <pc:sldMk cId="451430938" sldId="2146846037"/>
                <pc2:cmMk id="{777AE373-E213-4454-A2FE-36662F3D75C5}"/>
              </pc2:cmMkLst>
            </pc226:cmChg>
          </p:ext>
        </pc:extLst>
      </pc:sldChg>
      <pc:sldChg chg="delCm">
        <pc:chgData name="Jason Wiese" userId="4bff8d5b-7de6-4655-b397-69b0afc81113" providerId="ADAL" clId="{CEFE5628-018D-4193-B90D-47544AAAE98A}" dt="2023-04-19T15:03:53.504" v="1"/>
        <pc:sldMkLst>
          <pc:docMk/>
          <pc:sldMk cId="2452001193" sldId="21468460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CEFE5628-018D-4193-B90D-47544AAAE98A}" dt="2023-04-19T15:03:51.485" v="0"/>
              <pc2:cmMkLst xmlns:pc2="http://schemas.microsoft.com/office/powerpoint/2019/9/main/command">
                <pc:docMk/>
                <pc:sldMk cId="2452001193" sldId="2146846038"/>
                <pc2:cmMk id="{1E76016C-23AC-47CF-83B1-C7CE0910B150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CEFE5628-018D-4193-B90D-47544AAAE98A}" dt="2023-04-19T15:03:53.504" v="1"/>
              <pc2:cmMkLst xmlns:pc2="http://schemas.microsoft.com/office/powerpoint/2019/9/main/command">
                <pc:docMk/>
                <pc:sldMk cId="2452001193" sldId="2146846038"/>
                <pc2:cmMk id="{FBE32EEC-1326-42E7-95D5-575EC0501225}"/>
              </pc2:cmMkLst>
            </pc226:cmChg>
          </p:ext>
        </pc:extLst>
      </pc:sldChg>
    </pc:docChg>
  </pc:docChgLst>
  <pc:docChgLst>
    <pc:chgData name="Jason Wiese" userId="4bff8d5b-7de6-4655-b397-69b0afc81113" providerId="ADAL" clId="{C8C0A223-91D8-4105-A299-45C8025A9F77}"/>
    <pc:docChg chg="modSld">
      <pc:chgData name="Jason Wiese" userId="4bff8d5b-7de6-4655-b397-69b0afc81113" providerId="ADAL" clId="{C8C0A223-91D8-4105-A299-45C8025A9F77}" dt="2023-04-19T15:01:10.304" v="343" actId="1076"/>
      <pc:docMkLst>
        <pc:docMk/>
      </pc:docMkLst>
      <pc:sldChg chg="modSp mod">
        <pc:chgData name="Jason Wiese" userId="4bff8d5b-7de6-4655-b397-69b0afc81113" providerId="ADAL" clId="{C8C0A223-91D8-4105-A299-45C8025A9F77}" dt="2023-04-19T14:55:48.185" v="333" actId="6549"/>
        <pc:sldMkLst>
          <pc:docMk/>
          <pc:sldMk cId="2326151287" sldId="2144328536"/>
        </pc:sldMkLst>
        <pc:spChg chg="mod">
          <ac:chgData name="Jason Wiese" userId="4bff8d5b-7de6-4655-b397-69b0afc81113" providerId="ADAL" clId="{C8C0A223-91D8-4105-A299-45C8025A9F77}" dt="2023-04-19T14:55:48.185" v="333" actId="6549"/>
          <ac:spMkLst>
            <pc:docMk/>
            <pc:sldMk cId="2326151287" sldId="2144328536"/>
            <ac:spMk id="4" creationId="{266BE989-FC87-6742-2706-6F3C1333D0C1}"/>
          </ac:spMkLst>
        </pc:spChg>
      </pc:sldChg>
      <pc:sldChg chg="addSp modSp delCm">
        <pc:chgData name="Jason Wiese" userId="4bff8d5b-7de6-4655-b397-69b0afc81113" providerId="ADAL" clId="{C8C0A223-91D8-4105-A299-45C8025A9F77}" dt="2023-04-19T15:01:10.304" v="343" actId="1076"/>
        <pc:sldMkLst>
          <pc:docMk/>
          <pc:sldMk cId="459675791" sldId="2146846029"/>
        </pc:sldMkLst>
        <pc:picChg chg="add mod">
          <ac:chgData name="Jason Wiese" userId="4bff8d5b-7de6-4655-b397-69b0afc81113" providerId="ADAL" clId="{C8C0A223-91D8-4105-A299-45C8025A9F77}" dt="2023-04-19T15:01:10.304" v="343" actId="1076"/>
          <ac:picMkLst>
            <pc:docMk/>
            <pc:sldMk cId="459675791" sldId="2146846029"/>
            <ac:picMk id="1026" creationId="{B4482031-2A0C-7B1D-4385-8D5A93263FB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C8C0A223-91D8-4105-A299-45C8025A9F77}" dt="2023-04-19T14:58:37.131" v="335"/>
              <pc2:cmMkLst xmlns:pc2="http://schemas.microsoft.com/office/powerpoint/2019/9/main/command">
                <pc:docMk/>
                <pc:sldMk cId="459675791" sldId="2146846029"/>
                <pc2:cmMk id="{72E34021-05D5-4025-BCA2-6FF81F7CAA49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C8C0A223-91D8-4105-A299-45C8025A9F77}" dt="2023-04-19T14:58:35.381" v="334"/>
              <pc2:cmMkLst xmlns:pc2="http://schemas.microsoft.com/office/powerpoint/2019/9/main/command">
                <pc:docMk/>
                <pc:sldMk cId="459675791" sldId="2146846029"/>
                <pc2:cmMk id="{7EBBF97D-5455-4BEE-B84E-546BA12C8520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90174850910959"/>
          <c:y val="9.6767939255664098E-2"/>
          <c:w val="0.51918141440983367"/>
          <c:h val="0.90323195994694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very big problem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5B-4DFA-829B-A30C770C09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Rising prices / Inflation</c:v>
                </c:pt>
                <c:pt idx="1">
                  <c:v>Gun violence / personal safety</c:v>
                </c:pt>
                <c:pt idx="2">
                  <c:v>COVID-19 pandemic</c:v>
                </c:pt>
                <c:pt idx="3">
                  <c:v>Abortion laws</c:v>
                </c:pt>
                <c:pt idx="4">
                  <c:v>Climate change / sustainability</c:v>
                </c:pt>
                <c:pt idx="5">
                  <c:v>Immigration</c:v>
                </c:pt>
                <c:pt idx="6">
                  <c:v>Political polarization / uncertainty</c:v>
                </c:pt>
                <c:pt idx="7">
                  <c:v>Unemployment / job security</c:v>
                </c:pt>
                <c:pt idx="8">
                  <c:v>Stock market performance</c:v>
                </c:pt>
                <c:pt idx="9">
                  <c:v>Invasion of Ukraine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0.65</c:v>
                </c:pt>
                <c:pt idx="1">
                  <c:v>0.35</c:v>
                </c:pt>
                <c:pt idx="2">
                  <c:v>0.25</c:v>
                </c:pt>
                <c:pt idx="3">
                  <c:v>0.24</c:v>
                </c:pt>
                <c:pt idx="4">
                  <c:v>0.19</c:v>
                </c:pt>
                <c:pt idx="5">
                  <c:v>0.17</c:v>
                </c:pt>
                <c:pt idx="6">
                  <c:v>0.17</c:v>
                </c:pt>
                <c:pt idx="7">
                  <c:v>0.17</c:v>
                </c:pt>
                <c:pt idx="8">
                  <c:v>0.15</c:v>
                </c:pt>
                <c:pt idx="9">
                  <c:v>0.14000000000000001</c:v>
                </c:pt>
                <c:pt idx="1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5B-4DFA-829B-A30C770C0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30687360"/>
        <c:axId val="430679456"/>
      </c:barChart>
      <c:catAx>
        <c:axId val="430687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430679456"/>
        <c:crosses val="autoZero"/>
        <c:auto val="1"/>
        <c:lblAlgn val="ctr"/>
        <c:lblOffset val="100"/>
        <c:noMultiLvlLbl val="0"/>
      </c:catAx>
      <c:valAx>
        <c:axId val="43067945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3068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7780827631876E-2"/>
          <c:y val="0.20843329538695377"/>
          <c:w val="0.93624438344736249"/>
          <c:h val="0.69678967035844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Launch-Month vs. Post Launch</c:v>
                </c:pt>
              </c:strCache>
            </c:strRef>
          </c:tx>
          <c:spPr>
            <a:solidFill>
              <a:srgbClr val="00C0F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EE-49F8-8D32-97AB305A51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TV Campaign Launch Month</c:v>
                </c:pt>
                <c:pt idx="1">
                  <c:v>Post-TV Campaign Launch</c:v>
                </c:pt>
              </c:strCache>
            </c:strRef>
          </c:cat>
          <c:val>
            <c:numRef>
              <c:f>Sheet1!$B$2:$B$3</c:f>
              <c:numCache>
                <c:formatCode>"$"#,##0.0</c:formatCode>
                <c:ptCount val="2"/>
                <c:pt idx="0">
                  <c:v>755.9</c:v>
                </c:pt>
                <c:pt idx="1">
                  <c:v>1165.5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EE-49F8-8D32-97AB305A5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7"/>
        <c:axId val="18730080"/>
        <c:axId val="18745056"/>
      </c:barChart>
      <c:catAx>
        <c:axId val="1873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8745056"/>
        <c:crosses val="autoZero"/>
        <c:auto val="1"/>
        <c:lblAlgn val="ctr"/>
        <c:lblOffset val="100"/>
        <c:noMultiLvlLbl val="0"/>
      </c:catAx>
      <c:valAx>
        <c:axId val="18745056"/>
        <c:scaling>
          <c:orientation val="minMax"/>
          <c:max val="1200"/>
          <c:min val="0"/>
        </c:scaling>
        <c:delete val="1"/>
        <c:axPos val="l"/>
        <c:numFmt formatCode="&quot;$&quot;#,##0.0" sourceLinked="1"/>
        <c:majorTickMark val="out"/>
        <c:minorTickMark val="none"/>
        <c:tickLblPos val="nextTo"/>
        <c:crossAx val="1873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6767998615127027E-2"/>
          <c:w val="1"/>
          <c:h val="0.8345293190049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very big problem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5B-4DFA-829B-A30C770C09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Sheet1!$B$2:$B$11</c:f>
              <c:numCache>
                <c:formatCode>"$"#,##0.00</c:formatCode>
                <c:ptCount val="10"/>
                <c:pt idx="0">
                  <c:v>3.0300000000000002</c:v>
                </c:pt>
                <c:pt idx="1">
                  <c:v>3.15</c:v>
                </c:pt>
                <c:pt idx="2">
                  <c:v>3.26</c:v>
                </c:pt>
                <c:pt idx="3">
                  <c:v>3.35</c:v>
                </c:pt>
                <c:pt idx="4">
                  <c:v>3.47</c:v>
                </c:pt>
                <c:pt idx="5">
                  <c:v>3.62</c:v>
                </c:pt>
                <c:pt idx="6">
                  <c:v>3.75</c:v>
                </c:pt>
                <c:pt idx="7">
                  <c:v>4.03</c:v>
                </c:pt>
                <c:pt idx="8">
                  <c:v>4.6100000000000003</c:v>
                </c:pt>
                <c:pt idx="9">
                  <c:v>4.9399999999999995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5B-4DFA-829B-A30C770C0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30687360"/>
        <c:axId val="430679456"/>
      </c:barChart>
      <c:catAx>
        <c:axId val="43068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430679456"/>
        <c:crosses val="autoZero"/>
        <c:auto val="1"/>
        <c:lblAlgn val="ctr"/>
        <c:lblOffset val="100"/>
        <c:noMultiLvlLbl val="0"/>
      </c:catAx>
      <c:valAx>
        <c:axId val="430679456"/>
        <c:scaling>
          <c:orientation val="minMax"/>
          <c:max val="7"/>
        </c:scaling>
        <c:delete val="1"/>
        <c:axPos val="l"/>
        <c:numFmt formatCode="&quot;$&quot;#,##0.00" sourceLinked="1"/>
        <c:majorTickMark val="out"/>
        <c:minorTickMark val="none"/>
        <c:tickLblPos val="nextTo"/>
        <c:crossAx val="43068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0034065654907"/>
          <c:y val="0.10012390634711674"/>
          <c:w val="0.60696486835942909"/>
          <c:h val="0.89249214512713892"/>
        </c:manualLayout>
      </c:layout>
      <c:pieChart>
        <c:varyColors val="1"/>
        <c:ser>
          <c:idx val="0"/>
          <c:order val="0"/>
          <c:spPr>
            <a:solidFill>
              <a:srgbClr val="00BFF2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FF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3B-4F12-AF07-A67F18634B88}"/>
              </c:ext>
            </c:extLst>
          </c:dPt>
          <c:dPt>
            <c:idx val="1"/>
            <c:bubble3D val="0"/>
            <c:spPr>
              <a:solidFill>
                <a:srgbClr val="1F1A6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3B-4F12-AF07-A67F18634B88}"/>
              </c:ext>
            </c:extLst>
          </c:dPt>
          <c:dLbls>
            <c:dLbl>
              <c:idx val="0"/>
              <c:layout>
                <c:manualLayout>
                  <c:x val="-0.21792398744762659"/>
                  <c:y val="-0.247391615474153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 ‘Functional’</a:t>
                    </a:r>
                    <a:r>
                      <a:rPr lang="en-US" sz="1400" baseline="0">
                        <a:solidFill>
                          <a:schemeClr val="bg1"/>
                        </a:solidFill>
                      </a:rPr>
                      <a:t> Categories</a:t>
                    </a:r>
                    <a:r>
                      <a:rPr lang="en-US" sz="1400">
                        <a:solidFill>
                          <a:schemeClr val="bg1"/>
                        </a:solidFill>
                      </a:rPr>
                      <a:t>*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BE937504-DC4B-44EA-BDCA-BBF2E168B173}" type="VALU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(204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44780698205871"/>
                      <c:h val="0.288799816908234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3B-4F12-AF07-A67F18634B88}"/>
                </c:ext>
              </c:extLst>
            </c:dLbl>
            <c:dLbl>
              <c:idx val="1"/>
              <c:layout>
                <c:manualLayout>
                  <c:x val="0.22208633802013633"/>
                  <c:y val="0.200640044488813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All Other</a:t>
                    </a:r>
                    <a:br>
                      <a:rPr lang="en-US" sz="1400">
                        <a:solidFill>
                          <a:schemeClr val="bg1"/>
                        </a:solidFill>
                      </a:rPr>
                    </a:br>
                    <a:r>
                      <a:rPr lang="en-US" sz="1400">
                        <a:solidFill>
                          <a:schemeClr val="bg1"/>
                        </a:solidFill>
                      </a:rPr>
                      <a:t>Categories</a:t>
                    </a: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fld id="{2D2F5DEA-C228-4EAD-A048-33AC71FC8C1C}" type="VALUE">
                      <a:rPr lang="en-US" sz="1400" smtClean="0">
                        <a:solidFill>
                          <a:schemeClr val="bg1"/>
                        </a:solidFill>
                      </a:rPr>
                      <a:pPr algn="ctr">
                        <a:defRPr lang="en-US"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(99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57251502398656"/>
                      <c:h val="0.298747405854794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3B-4F12-AF07-A67F18634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3B3B-4F12-AF07-A67F18634B8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B3B-4F12-AF07-A67F18634B88}"/>
              </c:ext>
            </c:extLst>
          </c:dPt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7-3B3B-4F12-AF07-A67F18634B88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3B-4F12-AF07-A67F18634B88}"/>
              </c:ext>
            </c:extLst>
          </c:dPt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3B3B-4F12-AF07-A67F1863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0034065654907"/>
          <c:y val="0.10012390634711674"/>
          <c:w val="0.60696486835942909"/>
          <c:h val="0.89249214512713892"/>
        </c:manualLayout>
      </c:layout>
      <c:pieChart>
        <c:varyColors val="1"/>
        <c:ser>
          <c:idx val="0"/>
          <c:order val="0"/>
          <c:spPr>
            <a:solidFill>
              <a:srgbClr val="00BFF2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FF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D4-4376-ABFD-41190F35763B}"/>
              </c:ext>
            </c:extLst>
          </c:dPt>
          <c:dPt>
            <c:idx val="1"/>
            <c:bubble3D val="0"/>
            <c:spPr>
              <a:solidFill>
                <a:srgbClr val="1F1A6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D4-4376-ABFD-41190F35763B}"/>
              </c:ext>
            </c:extLst>
          </c:dPt>
          <c:dLbls>
            <c:dLbl>
              <c:idx val="0"/>
              <c:layout>
                <c:manualLayout>
                  <c:x val="-0.22634625663661648"/>
                  <c:y val="-0.244103627039588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 ‘Functional’ Categories*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BE937504-DC4B-44EA-BDCA-BBF2E168B173}" type="VALU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en-US" sz="1100" baseline="0">
                        <a:solidFill>
                          <a:schemeClr val="bg1"/>
                        </a:solidFill>
                      </a:rPr>
                      <a:t>$956.4 MM</a:t>
                    </a:r>
                    <a:r>
                      <a:rPr lang="en-US" sz="1100">
                        <a:solidFill>
                          <a:schemeClr val="bg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6589001287865"/>
                      <c:h val="0.288799816908234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D4-4376-ABFD-41190F35763B}"/>
                </c:ext>
              </c:extLst>
            </c:dLbl>
            <c:dLbl>
              <c:idx val="1"/>
              <c:layout>
                <c:manualLayout>
                  <c:x val="0.22629743116686404"/>
                  <c:y val="0.259823836310990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All Other</a:t>
                    </a:r>
                    <a:br>
                      <a:rPr lang="en-US" sz="1400">
                        <a:solidFill>
                          <a:schemeClr val="bg1"/>
                        </a:solidFill>
                      </a:rPr>
                    </a:br>
                    <a:r>
                      <a:rPr lang="en-US" sz="1400">
                        <a:solidFill>
                          <a:schemeClr val="bg1"/>
                        </a:solidFill>
                      </a:rPr>
                      <a:t>Categories</a:t>
                    </a: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fld id="{2D2F5DEA-C228-4EAD-A048-33AC71FC8C1C}" type="VALUE">
                      <a:rPr lang="en-US" sz="1400" smtClean="0">
                        <a:solidFill>
                          <a:schemeClr val="bg1"/>
                        </a:solidFill>
                      </a:rPr>
                      <a:pPr algn="ctr">
                        <a:defRPr lang="en-US"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100">
                        <a:solidFill>
                          <a:schemeClr val="bg1"/>
                        </a:solidFill>
                      </a:rPr>
                      <a:t>($375.2 MM)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57251502398656"/>
                      <c:h val="0.298747405854794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D4-4376-ABFD-41190F357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71D4-4376-ABFD-41190F35763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1D4-4376-ABFD-41190F35763B}"/>
              </c:ext>
            </c:extLst>
          </c:dPt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7-71D4-4376-ABFD-41190F35763B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D4-4376-ABFD-41190F35763B}"/>
              </c:ext>
            </c:extLst>
          </c:dPt>
          <c:cat>
            <c:strRef>
              <c:f>Sheet1!$A$2:$A$3</c:f>
              <c:strCache>
                <c:ptCount val="2"/>
                <c:pt idx="0">
                  <c:v>'Functional' Categories</c:v>
                </c:pt>
                <c:pt idx="1">
                  <c:v>All Other Categories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A-71D4-4376-ABFD-41190F357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60950180880958"/>
          <c:y val="0.10012389737775602"/>
          <c:w val="0.63499791707970565"/>
          <c:h val="0.849362959193314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2022 New TV Advertisers Spend</c:v>
                </c:pt>
              </c:strCache>
            </c:strRef>
          </c:tx>
          <c:spPr>
            <a:solidFill>
              <a:srgbClr val="1F1A62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FF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8E-46A1-9624-AE28949BF02D}"/>
              </c:ext>
            </c:extLst>
          </c:dPt>
          <c:dPt>
            <c:idx val="1"/>
            <c:bubble3D val="0"/>
            <c:spPr>
              <a:solidFill>
                <a:srgbClr val="1F1A6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8E-46A1-9624-AE28949BF02D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8E-46A1-9624-AE28949BF02D}"/>
              </c:ext>
            </c:extLst>
          </c:dPt>
          <c:dPt>
            <c:idx val="3"/>
            <c:bubble3D val="0"/>
            <c:spPr>
              <a:solidFill>
                <a:srgbClr val="FFE600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8E-46A1-9624-AE28949BF02D}"/>
              </c:ext>
            </c:extLst>
          </c:dPt>
          <c:dLbls>
            <c:dLbl>
              <c:idx val="0"/>
              <c:layout>
                <c:manualLayout>
                  <c:x val="-0.1678261452364197"/>
                  <c:y val="0.10079125554095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BE937504-DC4B-44EA-BDCA-BBF2E168B173}" type="VALUE">
                      <a:rPr lang="en-US" sz="160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200">
                        <a:solidFill>
                          <a:schemeClr val="bg1"/>
                        </a:solidFill>
                      </a:rPr>
                      <a:t>$189.5MM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55165417068764"/>
                      <c:h val="0.298107608670648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8E-46A1-9624-AE28949BF02D}"/>
                </c:ext>
              </c:extLst>
            </c:dLbl>
            <c:dLbl>
              <c:idx val="1"/>
              <c:layout>
                <c:manualLayout>
                  <c:x val="-0.15035955458415037"/>
                  <c:y val="-1.47058349867298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2D2F5DEA-C228-4EAD-A048-33AC71FC8C1C}" type="VALUE">
                      <a:rPr lang="en-US" sz="1600" smtClean="0">
                        <a:solidFill>
                          <a:schemeClr val="bg1"/>
                        </a:solidFill>
                      </a:rPr>
                      <a:pPr algn="ctr">
                        <a:defRPr lang="en-US"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200">
                        <a:solidFill>
                          <a:schemeClr val="bg1"/>
                        </a:solidFill>
                      </a:rPr>
                      <a:t>$285.6MM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13713409051536"/>
                      <c:h val="0.298107992056250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8E-46A1-9624-AE28949BF02D}"/>
                </c:ext>
              </c:extLst>
            </c:dLbl>
            <c:dLbl>
              <c:idx val="2"/>
              <c:layout>
                <c:manualLayout>
                  <c:x val="-4.8012019257620893E-2"/>
                  <c:y val="-0.16993140706835733"/>
                </c:manualLayout>
              </c:layout>
              <c:tx>
                <c:rich>
                  <a:bodyPr/>
                  <a:lstStyle/>
                  <a:p>
                    <a:fld id="{64A90575-4DA6-46E3-A18B-D7D7C58B4911}" type="VALUE">
                      <a:rPr lang="en-US" sz="1600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 sz="1200"/>
                      <a:t>$350.8MM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8E-46A1-9624-AE28949BF02D}"/>
                </c:ext>
              </c:extLst>
            </c:dLbl>
            <c:dLbl>
              <c:idx val="3"/>
              <c:layout>
                <c:manualLayout>
                  <c:x val="0.24709828759089844"/>
                  <c:y val="0.12743443729295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E2282434-804D-4FBC-882B-A29A31A5B045}" type="VALUE">
                      <a:rPr lang="en-US" sz="1600" smtClean="0">
                        <a:solidFill>
                          <a:srgbClr val="1F1A62"/>
                        </a:solidFill>
                      </a:rPr>
                      <a:pPr>
                        <a:defRPr sz="1400" b="1"/>
                      </a:pPr>
                      <a:t>[VALUE]</a:t>
                    </a:fld>
                    <a:endParaRPr lang="en-US">
                      <a:solidFill>
                        <a:srgbClr val="1F1A62"/>
                      </a:solidFill>
                    </a:endParaRPr>
                  </a:p>
                  <a:p>
                    <a:pPr>
                      <a:defRPr sz="1400" b="1"/>
                    </a:pPr>
                    <a:r>
                      <a:rPr lang="en-US" sz="1200">
                        <a:solidFill>
                          <a:srgbClr val="1F1A62"/>
                        </a:solidFill>
                      </a:rPr>
                      <a:t>$505.8MM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F1A62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8E-46A1-9624-AE28949BF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 '22</c:v>
                </c:pt>
                <c:pt idx="1">
                  <c:v>Q2 '22</c:v>
                </c:pt>
                <c:pt idx="2">
                  <c:v>Q3 '22</c:v>
                </c:pt>
                <c:pt idx="3">
                  <c:v>Q4 '22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0.21</c:v>
                </c:pt>
                <c:pt idx="2">
                  <c:v>0.26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8E-46A1-9624-AE28949BF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60950180880958"/>
          <c:y val="0.10012389737775602"/>
          <c:w val="0.63499791707970565"/>
          <c:h val="0.849362959193314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2021 New TV Advertisers Spend</c:v>
                </c:pt>
              </c:strCache>
            </c:strRef>
          </c:tx>
          <c:spPr>
            <a:solidFill>
              <a:srgbClr val="1F1A62"/>
            </a:solidFill>
            <a:ln w="158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BFF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DC-47B2-8108-3B308A0EF725}"/>
              </c:ext>
            </c:extLst>
          </c:dPt>
          <c:dPt>
            <c:idx val="1"/>
            <c:bubble3D val="0"/>
            <c:spPr>
              <a:solidFill>
                <a:srgbClr val="1F1A62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DC-47B2-8108-3B308A0EF725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DC-47B2-8108-3B308A0EF725}"/>
              </c:ext>
            </c:extLst>
          </c:dPt>
          <c:dPt>
            <c:idx val="3"/>
            <c:bubble3D val="0"/>
            <c:spPr>
              <a:solidFill>
                <a:srgbClr val="FFE600"/>
              </a:solidFill>
              <a:ln w="158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DC-47B2-8108-3B308A0EF725}"/>
              </c:ext>
            </c:extLst>
          </c:dPt>
          <c:dLbls>
            <c:dLbl>
              <c:idx val="0"/>
              <c:layout>
                <c:manualLayout>
                  <c:x val="-0.17239614400768519"/>
                  <c:y val="0.107466132221618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BE937504-DC4B-44EA-BDCA-BBF2E168B173}" type="VALUE">
                      <a:rPr lang="en-US" sz="160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200">
                        <a:solidFill>
                          <a:schemeClr val="bg1"/>
                        </a:solidFill>
                      </a:rPr>
                      <a:t>$181.0MM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55165417068764"/>
                      <c:h val="0.298107608670648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DC-47B2-8108-3B308A0EF725}"/>
                </c:ext>
              </c:extLst>
            </c:dLbl>
            <c:dLbl>
              <c:idx val="1"/>
              <c:layout>
                <c:manualLayout>
                  <c:x val="-0.13761714866570601"/>
                  <c:y val="-2.17073201578981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2D2F5DEA-C228-4EAD-A048-33AC71FC8C1C}" type="VALUE">
                      <a:rPr lang="en-US" sz="1600" smtClean="0">
                        <a:solidFill>
                          <a:schemeClr val="bg1"/>
                        </a:solidFill>
                      </a:rPr>
                      <a:pPr algn="ctr">
                        <a:defRPr lang="en-US"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 algn="ctr">
                      <a:defRPr lang="en-US"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200">
                        <a:solidFill>
                          <a:schemeClr val="bg1"/>
                        </a:solidFill>
                      </a:rPr>
                      <a:t>$284.4MM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13713409051536"/>
                      <c:h val="0.298107992056250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DC-47B2-8108-3B308A0EF725}"/>
                </c:ext>
              </c:extLst>
            </c:dLbl>
            <c:dLbl>
              <c:idx val="2"/>
              <c:layout>
                <c:manualLayout>
                  <c:x val="-8.4131452252493771E-2"/>
                  <c:y val="-0.16488980747448551"/>
                </c:manualLayout>
              </c:layout>
              <c:tx>
                <c:rich>
                  <a:bodyPr/>
                  <a:lstStyle/>
                  <a:p>
                    <a:fld id="{64A90575-4DA6-46E3-A18B-D7D7C58B4911}" type="VALUE">
                      <a:rPr lang="en-US" sz="1600" smtClean="0"/>
                      <a:pPr/>
                      <a:t>[VALUE]</a:t>
                    </a:fld>
                    <a:endParaRPr lang="en-US"/>
                  </a:p>
                  <a:p>
                    <a:r>
                      <a:rPr lang="en-US" sz="1200"/>
                      <a:t>$268.5MM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4DC-47B2-8108-3B308A0EF725}"/>
                </c:ext>
              </c:extLst>
            </c:dLbl>
            <c:dLbl>
              <c:idx val="3"/>
              <c:layout>
                <c:manualLayout>
                  <c:x val="0.22723746970052389"/>
                  <c:y val="7.14035917977900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fld id="{E2282434-804D-4FBC-882B-A29A31A5B045}" type="VALUE">
                      <a:rPr lang="en-US" sz="1600" smtClean="0">
                        <a:solidFill>
                          <a:srgbClr val="1F1A62"/>
                        </a:solidFill>
                      </a:rPr>
                      <a:pPr>
                        <a:defRPr sz="1400" b="1"/>
                      </a:pPr>
                      <a:t>[VALUE]</a:t>
                    </a:fld>
                    <a:endParaRPr lang="en-US">
                      <a:solidFill>
                        <a:srgbClr val="1F1A62"/>
                      </a:solidFill>
                    </a:endParaRPr>
                  </a:p>
                  <a:p>
                    <a:pPr>
                      <a:defRPr sz="1400" b="1"/>
                    </a:pPr>
                    <a:r>
                      <a:rPr lang="en-US" sz="1200">
                        <a:solidFill>
                          <a:srgbClr val="1F1A62"/>
                        </a:solidFill>
                      </a:rPr>
                      <a:t>$586.4MM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1F1A62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4DC-47B2-8108-3B308A0EF7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Q1 '21</c:v>
                </c:pt>
                <c:pt idx="1">
                  <c:v>Q2 '21</c:v>
                </c:pt>
                <c:pt idx="2">
                  <c:v>Q3 '21</c:v>
                </c:pt>
                <c:pt idx="3">
                  <c:v>Q4 '21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0.22</c:v>
                </c:pt>
                <c:pt idx="2">
                  <c:v>0.2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DC-47B2-8108-3B308A0EF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03847591837472"/>
          <c:y val="0.12157006603081436"/>
          <c:w val="0.55271799425568102"/>
          <c:h val="0.829076915139889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9-4ECC-9FB4-8EE2975E8CE3}"/>
              </c:ext>
            </c:extLst>
          </c:dPt>
          <c:dPt>
            <c:idx val="1"/>
            <c:bubble3D val="0"/>
            <c:explosion val="1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9-4ECC-9FB4-8EE2975E8CE3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D9-4ECC-9FB4-8EE2975E8CE3}"/>
              </c:ext>
            </c:extLst>
          </c:dPt>
          <c:dPt>
            <c:idx val="3"/>
            <c:bubble3D val="0"/>
            <c:spPr>
              <a:solidFill>
                <a:srgbClr val="FFE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D9-4ECC-9FB4-8EE2975E8CE3}"/>
              </c:ext>
            </c:extLst>
          </c:dPt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A9D9-4ECC-9FB4-8EE2975E8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0967937786471054E-2"/>
          <c:y val="0.34736913975045808"/>
          <c:w val="0.98132361126273182"/>
          <c:h val="0.3383214840863338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1F1A6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0034065654907"/>
          <c:y val="0.10012390634711674"/>
          <c:w val="0.60696486835942909"/>
          <c:h val="0.892492145127138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3A-40F5-A055-3D0D0149B0C7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3A-40F5-A055-3D0D0149B0C7}"/>
              </c:ext>
            </c:extLst>
          </c:dPt>
          <c:dPt>
            <c:idx val="2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3A-40F5-A055-3D0D0149B0C7}"/>
              </c:ext>
            </c:extLst>
          </c:dPt>
          <c:dPt>
            <c:idx val="3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3A-40F5-A055-3D0D0149B0C7}"/>
              </c:ext>
            </c:extLst>
          </c:dPt>
          <c:dLbls>
            <c:dLbl>
              <c:idx val="0"/>
              <c:layout>
                <c:manualLayout>
                  <c:x val="-0.20297382853860826"/>
                  <c:y val="0.13575631912965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u="sng">
                        <a:solidFill>
                          <a:schemeClr val="bg1"/>
                        </a:solidFill>
                      </a:rPr>
                      <a:t>Under $500k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Helvetica" panose="020B0403020202020204" pitchFamily="34" charset="0"/>
                      </a:defRPr>
                    </a:pPr>
                    <a:fld id="{BE937504-DC4B-44EA-BDCA-BBF2E168B173}" type="VALU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defRPr>
                      </a:pPr>
                      <a:t>[VALUE]</a:t>
                    </a:fld>
                    <a:endParaRPr lang="en-US" sz="140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Helvetica" panose="020B0403020202020204" pitchFamily="34" charset="0"/>
                      </a:defRPr>
                    </a:pPr>
                    <a:r>
                      <a:rPr lang="en-US" sz="1400">
                        <a:solidFill>
                          <a:schemeClr val="bg1"/>
                        </a:solidFill>
                      </a:rPr>
                      <a:t>(122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34723572602658"/>
                      <c:h val="0.284963100845685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3A-40F5-A055-3D0D0149B0C7}"/>
                </c:ext>
              </c:extLst>
            </c:dLbl>
            <c:dLbl>
              <c:idx val="1"/>
              <c:layout>
                <c:manualLayout>
                  <c:x val="-5.35211737161237E-2"/>
                  <c:y val="-4.4365512706513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sv-SE" u="sng">
                        <a:solidFill>
                          <a:schemeClr val="bg1"/>
                        </a:solidFill>
                      </a:rPr>
                      <a:t>$500k-$1MM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Helvetica" panose="020B0403020202020204" pitchFamily="34" charset="0"/>
                      </a:defRPr>
                    </a:pPr>
                    <a:fld id="{2D2F5DEA-C228-4EAD-A048-33AC71FC8C1C}" type="VALUE">
                      <a:rPr lang="sv-SE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defRPr>
                      </a:pPr>
                      <a:t>[VALUE]</a:t>
                    </a:fld>
                    <a:endParaRPr lang="sv-SE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Helvetica" panose="020B0403020202020204" pitchFamily="34" charset="0"/>
                      </a:defRPr>
                    </a:pPr>
                    <a:r>
                      <a:rPr lang="sv-SE">
                        <a:solidFill>
                          <a:schemeClr val="bg1"/>
                        </a:solidFill>
                      </a:rPr>
                      <a:t>(57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68304845207243"/>
                      <c:h val="0.220121197659242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3A-40F5-A055-3D0D0149B0C7}"/>
                </c:ext>
              </c:extLst>
            </c:dLbl>
            <c:dLbl>
              <c:idx val="2"/>
              <c:layout>
                <c:manualLayout>
                  <c:x val="0.20115425114925037"/>
                  <c:y val="-6.83533891785232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sv-SE" u="sng">
                        <a:solidFill>
                          <a:schemeClr val="bg1"/>
                        </a:solidFill>
                      </a:rPr>
                      <a:t>$1-$5MM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Helvetica" panose="020B0403020202020204" pitchFamily="34" charset="0"/>
                      </a:defRPr>
                    </a:pPr>
                    <a:fld id="{2599AD1A-1E93-4E9D-A437-13CD9ABB361B}" type="VALUE">
                      <a:rPr lang="sv-SE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defRPr>
                      </a:pPr>
                      <a:t>[VALUE]</a:t>
                    </a:fld>
                    <a:endParaRPr lang="sv-SE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>
                        <a:solidFill>
                          <a:schemeClr val="bg1"/>
                        </a:solidFill>
                        <a:latin typeface="Helvetica" panose="020B0403020202020204" pitchFamily="34" charset="0"/>
                      </a:defRPr>
                    </a:pPr>
                    <a:r>
                      <a:rPr lang="sv-SE">
                        <a:solidFill>
                          <a:schemeClr val="bg1"/>
                        </a:solidFill>
                      </a:rPr>
                      <a:t>(95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85048602972815"/>
                      <c:h val="0.23001811972454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3A-40F5-A055-3D0D0149B0C7}"/>
                </c:ext>
              </c:extLst>
            </c:dLbl>
            <c:dLbl>
              <c:idx val="3"/>
              <c:layout>
                <c:manualLayout>
                  <c:x val="-8.8565438791487136E-2"/>
                  <c:y val="8.665396163068384E-2"/>
                </c:manualLayout>
              </c:layout>
              <c:tx>
                <c:rich>
                  <a:bodyPr/>
                  <a:lstStyle/>
                  <a:p>
                    <a:r>
                      <a:rPr lang="en-US" u="sng">
                        <a:solidFill>
                          <a:srgbClr val="1B1464"/>
                        </a:solidFill>
                      </a:rPr>
                      <a:t>Over $5MM</a:t>
                    </a:r>
                  </a:p>
                  <a:p>
                    <a:fld id="{CB5D9784-A08D-404A-A0E1-6C417CB0FBCE}" type="VALUE">
                      <a:rPr lang="en-US">
                        <a:solidFill>
                          <a:srgbClr val="1B1464"/>
                        </a:solidFill>
                      </a:rPr>
                      <a:pPr/>
                      <a:t>[VALUE]</a:t>
                    </a:fld>
                    <a:endParaRPr lang="en-US">
                      <a:solidFill>
                        <a:srgbClr val="1B1464"/>
                      </a:solidFill>
                    </a:endParaRPr>
                  </a:p>
                  <a:p>
                    <a:r>
                      <a:rPr lang="en-US">
                        <a:solidFill>
                          <a:srgbClr val="1B1464"/>
                        </a:solidFill>
                      </a:rPr>
                      <a:t>(41 brands)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15338961357232"/>
                      <c:h val="0.23001811972454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43A-40F5-A055-3D0D0149B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Under $500k</c:v>
                </c:pt>
                <c:pt idx="1">
                  <c:v>$500k-$1MM</c:v>
                </c:pt>
                <c:pt idx="2">
                  <c:v>$1-$5MM</c:v>
                </c:pt>
                <c:pt idx="3">
                  <c:v>Over $5MM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0.18</c:v>
                </c:pt>
                <c:pt idx="2">
                  <c:v>0.3</c:v>
                </c:pt>
                <c:pt idx="3">
                  <c:v>0.13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F43A-40F5-A055-3D0D0149B0C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43A-40F5-A055-3D0D0149B0C7}"/>
              </c:ext>
            </c:extLst>
          </c:dPt>
          <c:cat>
            <c:strRef>
              <c:f>Sheet1!$A$2:$A$5</c:f>
              <c:strCache>
                <c:ptCount val="4"/>
                <c:pt idx="0">
                  <c:v>Under $500k</c:v>
                </c:pt>
                <c:pt idx="1">
                  <c:v>$500k-$1MM</c:v>
                </c:pt>
                <c:pt idx="2">
                  <c:v>$1-$5MM</c:v>
                </c:pt>
                <c:pt idx="3">
                  <c:v>Over $5MM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B-F43A-40F5-A055-3D0D0149B0C7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43A-40F5-A055-3D0D0149B0C7}"/>
              </c:ext>
            </c:extLst>
          </c:dPt>
          <c:cat>
            <c:strRef>
              <c:f>Sheet1!$A$2:$A$5</c:f>
              <c:strCache>
                <c:ptCount val="4"/>
                <c:pt idx="0">
                  <c:v>Under $500k</c:v>
                </c:pt>
                <c:pt idx="1">
                  <c:v>$500k-$1MM</c:v>
                </c:pt>
                <c:pt idx="2">
                  <c:v>$1-$5MM</c:v>
                </c:pt>
                <c:pt idx="3">
                  <c:v>Over $5MM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E-F43A-40F5-A055-3D0D0149B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0041030221078"/>
          <c:y val="7.2172805564521367E-2"/>
          <c:w val="0.60696486835942909"/>
          <c:h val="0.892492145127138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73-4362-8125-D8B16BC8A924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73-4362-8125-D8B16BC8A924}"/>
              </c:ext>
            </c:extLst>
          </c:dPt>
          <c:dPt>
            <c:idx val="2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73-4362-8125-D8B16BC8A924}"/>
              </c:ext>
            </c:extLst>
          </c:dPt>
          <c:dPt>
            <c:idx val="3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73-4362-8125-D8B16BC8A924}"/>
              </c:ext>
            </c:extLst>
          </c:dPt>
          <c:dLbls>
            <c:dLbl>
              <c:idx val="0"/>
              <c:layout>
                <c:manualLayout>
                  <c:x val="-0.23052561864753909"/>
                  <c:y val="5.5450172907263118E-2"/>
                </c:manualLayout>
              </c:layout>
              <c:tx>
                <c:rich>
                  <a:bodyPr/>
                  <a:lstStyle/>
                  <a:p>
                    <a:r>
                      <a:rPr lang="en-US" u="sng">
                        <a:solidFill>
                          <a:schemeClr val="bg1"/>
                        </a:solidFill>
                      </a:rPr>
                      <a:t>Under $500k</a:t>
                    </a:r>
                  </a:p>
                  <a:p>
                    <a:fld id="{BE937504-DC4B-44EA-BDCA-BBF2E168B173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(142 brands)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15906182878348"/>
                      <c:h val="0.284963100845685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73-4362-8125-D8B16BC8A924}"/>
                </c:ext>
              </c:extLst>
            </c:dLbl>
            <c:dLbl>
              <c:idx val="1"/>
              <c:layout>
                <c:manualLayout>
                  <c:x val="-0.20550920774785528"/>
                  <c:y val="-1.05743627529620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1B1464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defRPr>
                    </a:pPr>
                    <a:r>
                      <a:rPr lang="sv-SE" u="sng">
                        <a:solidFill>
                          <a:srgbClr val="1B1464"/>
                        </a:solidFill>
                      </a:rPr>
                      <a:t>$500k-$1MM</a:t>
                    </a:r>
                  </a:p>
                  <a:p>
                    <a:pPr>
                      <a:defRPr>
                        <a:solidFill>
                          <a:srgbClr val="1B1464"/>
                        </a:solidFill>
                      </a:defRPr>
                    </a:pPr>
                    <a:fld id="{2D2F5DEA-C228-4EAD-A048-33AC71FC8C1C}" type="VALUE">
                      <a:rPr lang="sv-SE">
                        <a:solidFill>
                          <a:srgbClr val="1B1464"/>
                        </a:solidFill>
                      </a:rPr>
                      <a:pPr>
                        <a:defRPr>
                          <a:solidFill>
                            <a:srgbClr val="1B1464"/>
                          </a:solidFill>
                        </a:defRPr>
                      </a:pPr>
                      <a:t>[VALUE]</a:t>
                    </a:fld>
                    <a:endParaRPr lang="sv-SE">
                      <a:solidFill>
                        <a:srgbClr val="1B1464"/>
                      </a:solidFill>
                    </a:endParaRPr>
                  </a:p>
                  <a:p>
                    <a:pPr>
                      <a:defRPr>
                        <a:solidFill>
                          <a:srgbClr val="1B1464"/>
                        </a:solidFill>
                      </a:defRPr>
                    </a:pPr>
                    <a:r>
                      <a:rPr lang="sv-SE">
                        <a:solidFill>
                          <a:srgbClr val="1B1464"/>
                        </a:solidFill>
                      </a:rPr>
                      <a:t>(44 brands)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15906182878343"/>
                      <c:h val="0.233772124645861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73-4362-8125-D8B16BC8A924}"/>
                </c:ext>
              </c:extLst>
            </c:dLbl>
            <c:dLbl>
              <c:idx val="2"/>
              <c:layout>
                <c:manualLayout>
                  <c:x val="0.2085334533777404"/>
                  <c:y val="-5.2315699721526526E-2"/>
                </c:manualLayout>
              </c:layout>
              <c:tx>
                <c:rich>
                  <a:bodyPr/>
                  <a:lstStyle/>
                  <a:p>
                    <a:r>
                      <a:rPr lang="sv-SE" u="sng">
                        <a:solidFill>
                          <a:schemeClr val="bg1"/>
                        </a:solidFill>
                      </a:rPr>
                      <a:t>$1-$5MM</a:t>
                    </a:r>
                  </a:p>
                  <a:p>
                    <a:fld id="{2599AD1A-1E93-4E9D-A437-13CD9ABB361B}" type="VALUE">
                      <a:rPr lang="sv-SE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sv-SE">
                      <a:solidFill>
                        <a:schemeClr val="bg1"/>
                      </a:solidFill>
                    </a:endParaRPr>
                  </a:p>
                  <a:p>
                    <a:r>
                      <a:rPr lang="sv-SE">
                        <a:solidFill>
                          <a:schemeClr val="bg1"/>
                        </a:solidFill>
                      </a:rPr>
                      <a:t>(69 brands)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94643252288406"/>
                      <c:h val="0.23001811972454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573-4362-8125-D8B16BC8A924}"/>
                </c:ext>
              </c:extLst>
            </c:dLbl>
            <c:dLbl>
              <c:idx val="3"/>
              <c:layout>
                <c:manualLayout>
                  <c:x val="0.15481478347652944"/>
                  <c:y val="0.15364373606523854"/>
                </c:manualLayout>
              </c:layout>
              <c:tx>
                <c:rich>
                  <a:bodyPr/>
                  <a:lstStyle/>
                  <a:p>
                    <a:r>
                      <a:rPr lang="en-US" u="sng">
                        <a:solidFill>
                          <a:schemeClr val="bg1"/>
                        </a:solidFill>
                      </a:rPr>
                      <a:t>Over $5MM</a:t>
                    </a:r>
                  </a:p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8%</a:t>
                    </a:r>
                  </a:p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48 brands)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69357287365528"/>
                      <c:h val="0.230018119724541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D573-4362-8125-D8B16BC8A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Under $500K</c:v>
                </c:pt>
                <c:pt idx="1">
                  <c:v>$500K - $1MM</c:v>
                </c:pt>
                <c:pt idx="2">
                  <c:v>$1MM - $5MM</c:v>
                </c:pt>
                <c:pt idx="3">
                  <c:v>Over $5MM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0.47</c:v>
                </c:pt>
                <c:pt idx="1">
                  <c:v>0.15</c:v>
                </c:pt>
                <c:pt idx="2">
                  <c:v>0.23</c:v>
                </c:pt>
                <c:pt idx="3">
                  <c:v>0.16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D573-4362-8125-D8B16BC8A92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573-4362-8125-D8B16BC8A924}"/>
              </c:ext>
            </c:extLst>
          </c:dPt>
          <c:cat>
            <c:strRef>
              <c:f>Sheet1!$A$2:$A$5</c:f>
              <c:strCache>
                <c:ptCount val="4"/>
                <c:pt idx="0">
                  <c:v>Under $500K</c:v>
                </c:pt>
                <c:pt idx="1">
                  <c:v>$500K - $1MM</c:v>
                </c:pt>
                <c:pt idx="2">
                  <c:v>$1MM - $5MM</c:v>
                </c:pt>
                <c:pt idx="3">
                  <c:v>Over $5MM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B-D573-4362-8125-D8B16BC8A924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73-4362-8125-D8B16BC8A924}"/>
              </c:ext>
            </c:extLst>
          </c:dPt>
          <c:cat>
            <c:strRef>
              <c:f>Sheet1!$A$2:$A$5</c:f>
              <c:strCache>
                <c:ptCount val="4"/>
                <c:pt idx="0">
                  <c:v>Under $500K</c:v>
                </c:pt>
                <c:pt idx="1">
                  <c:v>$500K - $1MM</c:v>
                </c:pt>
                <c:pt idx="2">
                  <c:v>$1MM - $5MM</c:v>
                </c:pt>
                <c:pt idx="3">
                  <c:v>Over $5MM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E-D573-4362-8125-D8B16BC8A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0.13867</cdr:x>
      <cdr:y>0</cdr:y>
    </cdr:from>
    <cdr:to>
      <cdr:x>0.86133</cdr:x>
      <cdr:y>0.07038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B5CF6F72-4FF6-7F29-2D18-01547A664CA9}"/>
            </a:ext>
          </a:extLst>
        </cdr:cNvPr>
        <cdr:cNvSpPr txBox="1"/>
      </cdr:nvSpPr>
      <cdr:spPr>
        <a:xfrm xmlns:a="http://schemas.openxmlformats.org/drawingml/2006/main">
          <a:off x="1459878" y="-2096159"/>
          <a:ext cx="760801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r>
            <a: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Top concerns</a:t>
          </a:r>
          <a:r>
            <a:rPr kumimoji="0" lang="en-US" sz="1400" b="1" i="0" u="sng" strike="noStrike" kern="1200" cap="none" spc="0" normalizeH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 for U.S. consumers*</a:t>
          </a:r>
          <a:endParaRPr kumimoji="0" lang="en-US" sz="1400" b="1" i="0" u="sng" strike="noStrike" kern="1200" cap="none" spc="0" normalizeH="0" baseline="0" noProof="0" dirty="0">
            <a:ln>
              <a:noFill/>
            </a:ln>
            <a:solidFill>
              <a:srgbClr val="1B1464"/>
            </a:solidFill>
            <a:effectLst/>
            <a:uLnTx/>
            <a:uFillTx/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0.13516</cdr:x>
      <cdr:y>0</cdr:y>
    </cdr:from>
    <cdr:to>
      <cdr:x>0.84504</cdr:x>
      <cdr:y>0.11794</cdr:y>
    </cdr:to>
    <cdr:sp macro="" textlink="">
      <cdr:nvSpPr>
        <cdr:cNvPr id="3" name="TextBox 11">
          <a:extLst xmlns:a="http://schemas.openxmlformats.org/drawingml/2006/main">
            <a:ext uri="{FF2B5EF4-FFF2-40B4-BE49-F238E27FC236}">
              <a16:creationId xmlns:a16="http://schemas.microsoft.com/office/drawing/2014/main" id="{C119A7D2-5F7D-9D65-99BA-E49D2C2A67C6}"/>
            </a:ext>
          </a:extLst>
        </cdr:cNvPr>
        <cdr:cNvSpPr txBox="1"/>
      </cdr:nvSpPr>
      <cdr:spPr>
        <a:xfrm xmlns:a="http://schemas.openxmlformats.org/drawingml/2006/main">
          <a:off x="1422982" y="0"/>
          <a:ext cx="747339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586082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rPr>
            <a:t>Annual Retail Sales &amp; YoY Growth</a:t>
          </a:r>
        </a:p>
        <a:p xmlns:a="http://schemas.openxmlformats.org/drawingml/2006/main">
          <a:pPr marL="0" marR="0" lvl="0" indent="0" algn="ctr" defTabSz="586082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u="none" dirty="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rPr>
            <a:t>Spend in Trillions</a:t>
          </a:r>
          <a:endParaRPr kumimoji="0" lang="en-US" sz="1200" i="0" u="none" strike="noStrike" kern="1200" cap="none" spc="0" normalizeH="0" baseline="0" noProof="0" dirty="0">
            <a:ln>
              <a:noFill/>
            </a:ln>
            <a:solidFill>
              <a:srgbClr val="1B1464"/>
            </a:solidFill>
            <a:effectLst/>
            <a:uLnTx/>
            <a:uFillTx/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41C6E-2A7C-8D51-B3FC-22D005FC6A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664EB-9DB3-4CF6-B1F1-80BED7293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2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A6F7D-823E-4F54-A79C-A2958D5E11F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B58AA-711A-48C1-BCBF-E61C336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83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03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327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02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950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551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0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25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27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6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96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9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982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41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45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291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31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9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34323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16972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83864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37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09960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45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08779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7057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318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2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435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2.png"/><Relationship Id="rId21" Type="http://schemas.openxmlformats.org/officeDocument/2006/relationships/hyperlink" Target="https://www.cutwaterspirits.com/" TargetMode="External"/><Relationship Id="rId42" Type="http://schemas.openxmlformats.org/officeDocument/2006/relationships/image" Target="../media/image120.png"/><Relationship Id="rId47" Type="http://schemas.openxmlformats.org/officeDocument/2006/relationships/hyperlink" Target="https://www.globant.com/" TargetMode="External"/><Relationship Id="rId63" Type="http://schemas.openxmlformats.org/officeDocument/2006/relationships/image" Target="../media/image129.jpeg"/><Relationship Id="rId68" Type="http://schemas.openxmlformats.org/officeDocument/2006/relationships/hyperlink" Target="https://www.princess-hotels.com/en/" TargetMode="External"/><Relationship Id="rId16" Type="http://schemas.openxmlformats.org/officeDocument/2006/relationships/image" Target="../media/image108.png"/><Relationship Id="rId11" Type="http://schemas.openxmlformats.org/officeDocument/2006/relationships/hyperlink" Target="https://cash.app/" TargetMode="External"/><Relationship Id="rId24" Type="http://schemas.openxmlformats.org/officeDocument/2006/relationships/image" Target="../media/image111.png"/><Relationship Id="rId32" Type="http://schemas.openxmlformats.org/officeDocument/2006/relationships/image" Target="../media/image115.png"/><Relationship Id="rId37" Type="http://schemas.openxmlformats.org/officeDocument/2006/relationships/hyperlink" Target="https://www.comirnaty.com/" TargetMode="External"/><Relationship Id="rId40" Type="http://schemas.openxmlformats.org/officeDocument/2006/relationships/image" Target="../media/image119.png"/><Relationship Id="rId45" Type="http://schemas.openxmlformats.org/officeDocument/2006/relationships/hyperlink" Target="https://www.bakertilly.com/" TargetMode="External"/><Relationship Id="rId53" Type="http://schemas.openxmlformats.org/officeDocument/2006/relationships/hyperlink" Target="https://www.mncorn.org/" TargetMode="External"/><Relationship Id="rId58" Type="http://schemas.openxmlformats.org/officeDocument/2006/relationships/image" Target="../media/image127.png"/><Relationship Id="rId66" Type="http://schemas.openxmlformats.org/officeDocument/2006/relationships/hyperlink" Target="https://www.liquid-iv.com/" TargetMode="External"/><Relationship Id="rId74" Type="http://schemas.openxmlformats.org/officeDocument/2006/relationships/hyperlink" Target="https://pioneerlifegroup.com/" TargetMode="External"/><Relationship Id="rId5" Type="http://schemas.openxmlformats.org/officeDocument/2006/relationships/hyperlink" Target="https://www.risescience.com/" TargetMode="External"/><Relationship Id="rId61" Type="http://schemas.openxmlformats.org/officeDocument/2006/relationships/image" Target="../media/image26.jpeg"/><Relationship Id="rId19" Type="http://schemas.openxmlformats.org/officeDocument/2006/relationships/hyperlink" Target="https://voostvitamins.com/" TargetMode="External"/><Relationship Id="rId14" Type="http://schemas.openxmlformats.org/officeDocument/2006/relationships/image" Target="../media/image107.png"/><Relationship Id="rId22" Type="http://schemas.openxmlformats.org/officeDocument/2006/relationships/image" Target="../media/image110.jpeg"/><Relationship Id="rId27" Type="http://schemas.openxmlformats.org/officeDocument/2006/relationships/hyperlink" Target="https://copilot.money/" TargetMode="External"/><Relationship Id="rId30" Type="http://schemas.openxmlformats.org/officeDocument/2006/relationships/image" Target="../media/image114.png"/><Relationship Id="rId35" Type="http://schemas.openxmlformats.org/officeDocument/2006/relationships/hyperlink" Target="https://www.evenity.com/" TargetMode="External"/><Relationship Id="rId43" Type="http://schemas.openxmlformats.org/officeDocument/2006/relationships/hyperlink" Target="https://wise.com/" TargetMode="External"/><Relationship Id="rId48" Type="http://schemas.openxmlformats.org/officeDocument/2006/relationships/image" Target="../media/image122.png"/><Relationship Id="rId56" Type="http://schemas.openxmlformats.org/officeDocument/2006/relationships/image" Target="../media/image126.jpeg"/><Relationship Id="rId64" Type="http://schemas.openxmlformats.org/officeDocument/2006/relationships/hyperlink" Target="https://sportsresearch.com/" TargetMode="External"/><Relationship Id="rId69" Type="http://schemas.openxmlformats.org/officeDocument/2006/relationships/image" Target="../media/image132.png"/><Relationship Id="rId77" Type="http://schemas.openxmlformats.org/officeDocument/2006/relationships/image" Target="../media/image136.png"/><Relationship Id="rId8" Type="http://schemas.openxmlformats.org/officeDocument/2006/relationships/image" Target="../media/image105.jpeg"/><Relationship Id="rId51" Type="http://schemas.openxmlformats.org/officeDocument/2006/relationships/hyperlink" Target="https://www.ilcorn.org/" TargetMode="External"/><Relationship Id="rId72" Type="http://schemas.openxmlformats.org/officeDocument/2006/relationships/hyperlink" Target="https://www.selleasy.com/" TargetMode="External"/><Relationship Id="rId3" Type="http://schemas.openxmlformats.org/officeDocument/2006/relationships/image" Target="../media/image14.png"/><Relationship Id="rId12" Type="http://schemas.openxmlformats.org/officeDocument/2006/relationships/image" Target="../media/image94.png"/><Relationship Id="rId17" Type="http://schemas.openxmlformats.org/officeDocument/2006/relationships/hyperlink" Target="https://lectricebikes.com/" TargetMode="External"/><Relationship Id="rId25" Type="http://schemas.openxmlformats.org/officeDocument/2006/relationships/hyperlink" Target="https://www.qulipta.com/" TargetMode="External"/><Relationship Id="rId33" Type="http://schemas.openxmlformats.org/officeDocument/2006/relationships/hyperlink" Target="https://www.novanthealth.org/" TargetMode="External"/><Relationship Id="rId38" Type="http://schemas.openxmlformats.org/officeDocument/2006/relationships/image" Target="../media/image118.jpeg"/><Relationship Id="rId46" Type="http://schemas.openxmlformats.org/officeDocument/2006/relationships/image" Target="../media/image121.jpeg"/><Relationship Id="rId59" Type="http://schemas.openxmlformats.org/officeDocument/2006/relationships/hyperlink" Target="https://groovelife.com/" TargetMode="External"/><Relationship Id="rId67" Type="http://schemas.openxmlformats.org/officeDocument/2006/relationships/image" Target="../media/image131.jpeg"/><Relationship Id="rId20" Type="http://schemas.openxmlformats.org/officeDocument/2006/relationships/image" Target="../media/image109.jpeg"/><Relationship Id="rId41" Type="http://schemas.openxmlformats.org/officeDocument/2006/relationships/hyperlink" Target="https://www.gocurrency.com/" TargetMode="External"/><Relationship Id="rId54" Type="http://schemas.openxmlformats.org/officeDocument/2006/relationships/image" Target="../media/image125.png"/><Relationship Id="rId62" Type="http://schemas.openxmlformats.org/officeDocument/2006/relationships/hyperlink" Target="https://www.myeyelab.com/" TargetMode="External"/><Relationship Id="rId70" Type="http://schemas.openxmlformats.org/officeDocument/2006/relationships/hyperlink" Target="https://www.elevancehealth.com/" TargetMode="External"/><Relationship Id="rId75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5" Type="http://schemas.openxmlformats.org/officeDocument/2006/relationships/hyperlink" Target="https://www.torrid.com/" TargetMode="External"/><Relationship Id="rId23" Type="http://schemas.openxmlformats.org/officeDocument/2006/relationships/hyperlink" Target="https://unifirst.com/" TargetMode="External"/><Relationship Id="rId28" Type="http://schemas.openxmlformats.org/officeDocument/2006/relationships/image" Target="../media/image113.png"/><Relationship Id="rId36" Type="http://schemas.openxmlformats.org/officeDocument/2006/relationships/image" Target="../media/image117.jpeg"/><Relationship Id="rId49" Type="http://schemas.openxmlformats.org/officeDocument/2006/relationships/hyperlink" Target="https://www.innovationrefunds.com/" TargetMode="External"/><Relationship Id="rId57" Type="http://schemas.openxmlformats.org/officeDocument/2006/relationships/hyperlink" Target="https://americanenergyaction.org/" TargetMode="External"/><Relationship Id="rId10" Type="http://schemas.openxmlformats.org/officeDocument/2006/relationships/image" Target="../media/image106.png"/><Relationship Id="rId31" Type="http://schemas.openxmlformats.org/officeDocument/2006/relationships/hyperlink" Target="https://www.kettleandfire.com/" TargetMode="External"/><Relationship Id="rId44" Type="http://schemas.openxmlformats.org/officeDocument/2006/relationships/image" Target="../media/image99.png"/><Relationship Id="rId52" Type="http://schemas.openxmlformats.org/officeDocument/2006/relationships/image" Target="../media/image124.png"/><Relationship Id="rId60" Type="http://schemas.openxmlformats.org/officeDocument/2006/relationships/image" Target="../media/image128.png"/><Relationship Id="rId65" Type="http://schemas.openxmlformats.org/officeDocument/2006/relationships/image" Target="../media/image130.png"/><Relationship Id="rId73" Type="http://schemas.openxmlformats.org/officeDocument/2006/relationships/image" Target="../media/image134.png"/><Relationship Id="rId4" Type="http://schemas.openxmlformats.org/officeDocument/2006/relationships/image" Target="../media/image104.png"/><Relationship Id="rId9" Type="http://schemas.openxmlformats.org/officeDocument/2006/relationships/hyperlink" Target="https://www.bolt.com/" TargetMode="External"/><Relationship Id="rId13" Type="http://schemas.openxmlformats.org/officeDocument/2006/relationships/hyperlink" Target="https://miro.com/" TargetMode="External"/><Relationship Id="rId18" Type="http://schemas.openxmlformats.org/officeDocument/2006/relationships/image" Target="../media/image89.png"/><Relationship Id="rId39" Type="http://schemas.openxmlformats.org/officeDocument/2006/relationships/hyperlink" Target="https://www.insurdinary.ca/insurance/health/windsor-health-insurance-plan/" TargetMode="External"/><Relationship Id="rId34" Type="http://schemas.openxmlformats.org/officeDocument/2006/relationships/image" Target="../media/image116.jpeg"/><Relationship Id="rId50" Type="http://schemas.openxmlformats.org/officeDocument/2006/relationships/image" Target="../media/image123.png"/><Relationship Id="rId55" Type="http://schemas.openxmlformats.org/officeDocument/2006/relationships/hyperlink" Target="https://www.common-goal.org/" TargetMode="External"/><Relationship Id="rId76" Type="http://schemas.openxmlformats.org/officeDocument/2006/relationships/hyperlink" Target="https://www.bevylongdrink.com/" TargetMode="External"/><Relationship Id="rId7" Type="http://schemas.openxmlformats.org/officeDocument/2006/relationships/hyperlink" Target="https://www.pumpkin.care/" TargetMode="External"/><Relationship Id="rId71" Type="http://schemas.openxmlformats.org/officeDocument/2006/relationships/image" Target="../media/image133.png"/><Relationship Id="rId2" Type="http://schemas.openxmlformats.org/officeDocument/2006/relationships/notesSlide" Target="../notesSlides/notesSlide9.xml"/><Relationship Id="rId29" Type="http://schemas.openxmlformats.org/officeDocument/2006/relationships/hyperlink" Target="https://www.grainger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under-pressure" TargetMode="External"/><Relationship Id="rId13" Type="http://schemas.openxmlformats.org/officeDocument/2006/relationships/image" Target="../media/image144.png"/><Relationship Id="rId18" Type="http://schemas.openxmlformats.org/officeDocument/2006/relationships/image" Target="../media/image147.jpeg"/><Relationship Id="rId3" Type="http://schemas.openxmlformats.org/officeDocument/2006/relationships/image" Target="../media/image141.png"/><Relationship Id="rId7" Type="http://schemas.openxmlformats.org/officeDocument/2006/relationships/image" Target="../media/image142.jpeg"/><Relationship Id="rId12" Type="http://schemas.openxmlformats.org/officeDocument/2006/relationships/hyperlink" Target="https://thevab.com/insight/you-oughta-know" TargetMode="External"/><Relationship Id="rId17" Type="http://schemas.openxmlformats.org/officeDocument/2006/relationships/image" Target="../media/image13.png"/><Relationship Id="rId2" Type="http://schemas.openxmlformats.org/officeDocument/2006/relationships/hyperlink" Target="https://thevab.com/insight/lets-get-down-to-business" TargetMode="External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welcome-tv-1H-2022" TargetMode="External"/><Relationship Id="rId11" Type="http://schemas.openxmlformats.org/officeDocument/2006/relationships/hyperlink" Target="https://thevab.com/insight/25-ways-tv-grows-brands" TargetMode="External"/><Relationship Id="rId5" Type="http://schemas.openxmlformats.org/officeDocument/2006/relationships/hyperlink" Target="https://thevab.com/team-board" TargetMode="External"/><Relationship Id="rId15" Type="http://schemas.openxmlformats.org/officeDocument/2006/relationships/hyperlink" Target="https://thevab.com/insight/what-is-tv" TargetMode="External"/><Relationship Id="rId10" Type="http://schemas.openxmlformats.org/officeDocument/2006/relationships/hyperlink" Target="https://thevab.com/vab-happenings/upfront-planning-resources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s://thevab.com/" TargetMode="External"/><Relationship Id="rId9" Type="http://schemas.openxmlformats.org/officeDocument/2006/relationships/image" Target="../media/image143.png"/><Relationship Id="rId14" Type="http://schemas.openxmlformats.org/officeDocument/2006/relationships/image" Target="../media/image1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hyperlink" Target="https://www.homeaglow.com/" TargetMode="External"/><Relationship Id="rId21" Type="http://schemas.openxmlformats.org/officeDocument/2006/relationships/hyperlink" Target="https://www.juniper.net/us/en.html" TargetMode="External"/><Relationship Id="rId63" Type="http://schemas.openxmlformats.org/officeDocument/2006/relationships/hyperlink" Target="https://sprayez.com/" TargetMode="External"/><Relationship Id="rId159" Type="http://schemas.openxmlformats.org/officeDocument/2006/relationships/hyperlink" Target="https://www.filson.com/" TargetMode="External"/><Relationship Id="rId170" Type="http://schemas.openxmlformats.org/officeDocument/2006/relationships/hyperlink" Target="https://puncherschancebourbon.com/" TargetMode="External"/><Relationship Id="rId226" Type="http://schemas.openxmlformats.org/officeDocument/2006/relationships/hyperlink" Target="https://forrestmckie.com/woodstone/" TargetMode="External"/><Relationship Id="rId268" Type="http://schemas.openxmlformats.org/officeDocument/2006/relationships/hyperlink" Target="https://gohearing.com/" TargetMode="External"/><Relationship Id="rId32" Type="http://schemas.openxmlformats.org/officeDocument/2006/relationships/hyperlink" Target="https://goofoffproducts.com/" TargetMode="External"/><Relationship Id="rId74" Type="http://schemas.openxmlformats.org/officeDocument/2006/relationships/hyperlink" Target="https://www.blackrock.com/us/individual" TargetMode="External"/><Relationship Id="rId128" Type="http://schemas.openxmlformats.org/officeDocument/2006/relationships/hyperlink" Target="https://apretude.com/" TargetMode="External"/><Relationship Id="rId5" Type="http://schemas.openxmlformats.org/officeDocument/2006/relationships/hyperlink" Target="https://www.bakertilly.com/" TargetMode="External"/><Relationship Id="rId181" Type="http://schemas.openxmlformats.org/officeDocument/2006/relationships/hyperlink" Target="https://www.qelbree.com/" TargetMode="External"/><Relationship Id="rId237" Type="http://schemas.openxmlformats.org/officeDocument/2006/relationships/hyperlink" Target="https://www.gocurrency.com/" TargetMode="External"/><Relationship Id="rId279" Type="http://schemas.openxmlformats.org/officeDocument/2006/relationships/hyperlink" Target="https://cash.app/" TargetMode="External"/><Relationship Id="rId43" Type="http://schemas.openxmlformats.org/officeDocument/2006/relationships/hyperlink" Target="https://www.exoticca.com/us" TargetMode="External"/><Relationship Id="rId139" Type="http://schemas.openxmlformats.org/officeDocument/2006/relationships/hyperlink" Target="https://the-inscents-brand.com/" TargetMode="External"/><Relationship Id="rId85" Type="http://schemas.openxmlformats.org/officeDocument/2006/relationships/hyperlink" Target="https://www.mncorn.org/about/about-mcga/" TargetMode="External"/><Relationship Id="rId150" Type="http://schemas.openxmlformats.org/officeDocument/2006/relationships/hyperlink" Target="https://dreamgames.com/games/" TargetMode="External"/><Relationship Id="rId171" Type="http://schemas.openxmlformats.org/officeDocument/2006/relationships/hyperlink" Target="https://aryao2.com/" TargetMode="External"/><Relationship Id="rId192" Type="http://schemas.openxmlformats.org/officeDocument/2006/relationships/hyperlink" Target="https://jaxxon.com/" TargetMode="External"/><Relationship Id="rId206" Type="http://schemas.openxmlformats.org/officeDocument/2006/relationships/hyperlink" Target="https://firstonsite.com/" TargetMode="External"/><Relationship Id="rId227" Type="http://schemas.openxmlformats.org/officeDocument/2006/relationships/hyperlink" Target="https://lifekey.co/" TargetMode="External"/><Relationship Id="rId248" Type="http://schemas.openxmlformats.org/officeDocument/2006/relationships/hyperlink" Target="https://www.innovationrefunds.com/" TargetMode="External"/><Relationship Id="rId269" Type="http://schemas.openxmlformats.org/officeDocument/2006/relationships/hyperlink" Target="https://overholtlaw.com/" TargetMode="External"/><Relationship Id="rId12" Type="http://schemas.openxmlformats.org/officeDocument/2006/relationships/hyperlink" Target="https://www.redecor.com/" TargetMode="External"/><Relationship Id="rId33" Type="http://schemas.openxmlformats.org/officeDocument/2006/relationships/hyperlink" Target="https://www.qulipta.com/" TargetMode="External"/><Relationship Id="rId108" Type="http://schemas.openxmlformats.org/officeDocument/2006/relationships/hyperlink" Target="https://ecopunch.com/" TargetMode="External"/><Relationship Id="rId129" Type="http://schemas.openxmlformats.org/officeDocument/2006/relationships/hyperlink" Target="https://www.kettleandfire.com/" TargetMode="External"/><Relationship Id="rId280" Type="http://schemas.openxmlformats.org/officeDocument/2006/relationships/hyperlink" Target="https://apps.apple.com/us/app/textkiller-spam-text-blocker/id1514005355" TargetMode="External"/><Relationship Id="rId54" Type="http://schemas.openxmlformats.org/officeDocument/2006/relationships/hyperlink" Target="https://ccwsafe.com/" TargetMode="External"/><Relationship Id="rId75" Type="http://schemas.openxmlformats.org/officeDocument/2006/relationships/hyperlink" Target="https://crumblcookies.com/" TargetMode="External"/><Relationship Id="rId96" Type="http://schemas.openxmlformats.org/officeDocument/2006/relationships/hyperlink" Target="https://ropinrascals.com/" TargetMode="External"/><Relationship Id="rId140" Type="http://schemas.openxmlformats.org/officeDocument/2006/relationships/hyperlink" Target="https://www.tourqualitygolf.com/" TargetMode="External"/><Relationship Id="rId161" Type="http://schemas.openxmlformats.org/officeDocument/2006/relationships/hyperlink" Target="https://www.dropps.com/" TargetMode="External"/><Relationship Id="rId182" Type="http://schemas.openxmlformats.org/officeDocument/2006/relationships/hyperlink" Target="https://www.comirnaty.com/" TargetMode="External"/><Relationship Id="rId217" Type="http://schemas.openxmlformats.org/officeDocument/2006/relationships/hyperlink" Target="https://www.risescience.com/" TargetMode="External"/><Relationship Id="rId6" Type="http://schemas.openxmlformats.org/officeDocument/2006/relationships/hyperlink" Target="https://www.coterie.com/" TargetMode="External"/><Relationship Id="rId238" Type="http://schemas.openxmlformats.org/officeDocument/2006/relationships/hyperlink" Target="https://www.nomatic.com/" TargetMode="External"/><Relationship Id="rId259" Type="http://schemas.openxmlformats.org/officeDocument/2006/relationships/hyperlink" Target="https://www.upward-app.com/" TargetMode="External"/><Relationship Id="rId23" Type="http://schemas.openxmlformats.org/officeDocument/2006/relationships/hyperlink" Target="https://www.inspiredinteriors.com/" TargetMode="External"/><Relationship Id="rId119" Type="http://schemas.openxmlformats.org/officeDocument/2006/relationships/hyperlink" Target="https://www.mymuddymat.com/" TargetMode="External"/><Relationship Id="rId270" Type="http://schemas.openxmlformats.org/officeDocument/2006/relationships/hyperlink" Target="https://www.nextmed.com/" TargetMode="External"/><Relationship Id="rId44" Type="http://schemas.openxmlformats.org/officeDocument/2006/relationships/hyperlink" Target="https://skateboneless.com/" TargetMode="External"/><Relationship Id="rId65" Type="http://schemas.openxmlformats.org/officeDocument/2006/relationships/hyperlink" Target="https://www.quviviq.com/" TargetMode="External"/><Relationship Id="rId86" Type="http://schemas.openxmlformats.org/officeDocument/2006/relationships/hyperlink" Target="https://www.drainweasel.com/Home" TargetMode="External"/><Relationship Id="rId130" Type="http://schemas.openxmlformats.org/officeDocument/2006/relationships/hyperlink" Target="https://manzanillasophia.com/" TargetMode="External"/><Relationship Id="rId151" Type="http://schemas.openxmlformats.org/officeDocument/2006/relationships/hyperlink" Target="https://dayeslawfirm.com/" TargetMode="External"/><Relationship Id="rId172" Type="http://schemas.openxmlformats.org/officeDocument/2006/relationships/hyperlink" Target="https://bevylongdrink.com/" TargetMode="External"/><Relationship Id="rId193" Type="http://schemas.openxmlformats.org/officeDocument/2006/relationships/hyperlink" Target="https://www.las-cruces.org/" TargetMode="External"/><Relationship Id="rId207" Type="http://schemas.openxmlformats.org/officeDocument/2006/relationships/hyperlink" Target="https://www.thuma.co/" TargetMode="External"/><Relationship Id="rId228" Type="http://schemas.openxmlformats.org/officeDocument/2006/relationships/hyperlink" Target="https://hexclad.com/" TargetMode="External"/><Relationship Id="rId249" Type="http://schemas.openxmlformats.org/officeDocument/2006/relationships/hyperlink" Target="https://www.stellaandchewys.com/" TargetMode="External"/><Relationship Id="rId13" Type="http://schemas.openxmlformats.org/officeDocument/2006/relationships/hyperlink" Target="https://velocityglobal.com/" TargetMode="External"/><Relationship Id="rId109" Type="http://schemas.openxmlformats.org/officeDocument/2006/relationships/hyperlink" Target="https://www.suttontractortulsallc.com/" TargetMode="External"/><Relationship Id="rId260" Type="http://schemas.openxmlformats.org/officeDocument/2006/relationships/hyperlink" Target="https://wallbox.com/" TargetMode="External"/><Relationship Id="rId281" Type="http://schemas.openxmlformats.org/officeDocument/2006/relationships/hyperlink" Target="https://www.globant.com/" TargetMode="External"/><Relationship Id="rId34" Type="http://schemas.openxmlformats.org/officeDocument/2006/relationships/hyperlink" Target="https://www.waldenu.edu/" TargetMode="External"/><Relationship Id="rId55" Type="http://schemas.openxmlformats.org/officeDocument/2006/relationships/hyperlink" Target="https://www.trustworthy.com/" TargetMode="External"/><Relationship Id="rId76" Type="http://schemas.openxmlformats.org/officeDocument/2006/relationships/hyperlink" Target="https://www.onamp.com/" TargetMode="External"/><Relationship Id="rId97" Type="http://schemas.openxmlformats.org/officeDocument/2006/relationships/hyperlink" Target="https://www.upstart.com/" TargetMode="External"/><Relationship Id="rId120" Type="http://schemas.openxmlformats.org/officeDocument/2006/relationships/hyperlink" Target="https://www.esure.ai/" TargetMode="External"/><Relationship Id="rId141" Type="http://schemas.openxmlformats.org/officeDocument/2006/relationships/hyperlink" Target="https://mowi.com/" TargetMode="External"/><Relationship Id="rId7" Type="http://schemas.openxmlformats.org/officeDocument/2006/relationships/hyperlink" Target="https://www.future.co/" TargetMode="External"/><Relationship Id="rId162" Type="http://schemas.openxmlformats.org/officeDocument/2006/relationships/hyperlink" Target="https://trulaw.com/" TargetMode="External"/><Relationship Id="rId183" Type="http://schemas.openxmlformats.org/officeDocument/2006/relationships/hyperlink" Target="https://andscape.com/" TargetMode="External"/><Relationship Id="rId218" Type="http://schemas.openxmlformats.org/officeDocument/2006/relationships/hyperlink" Target="https://getrevela.com/" TargetMode="External"/><Relationship Id="rId239" Type="http://schemas.openxmlformats.org/officeDocument/2006/relationships/hyperlink" Target="https://www.riegelmanns.com/" TargetMode="External"/><Relationship Id="rId250" Type="http://schemas.openxmlformats.org/officeDocument/2006/relationships/hyperlink" Target="https://www.thefreetvproject.org/" TargetMode="External"/><Relationship Id="rId271" Type="http://schemas.openxmlformats.org/officeDocument/2006/relationships/hyperlink" Target="https://www.kellerpostman.com/" TargetMode="External"/><Relationship Id="rId24" Type="http://schemas.openxmlformats.org/officeDocument/2006/relationships/hyperlink" Target="https://oilspotsgone.com/" TargetMode="External"/><Relationship Id="rId45" Type="http://schemas.openxmlformats.org/officeDocument/2006/relationships/hyperlink" Target="https://synergyhomecare.com/home-care-services/" TargetMode="External"/><Relationship Id="rId66" Type="http://schemas.openxmlformats.org/officeDocument/2006/relationships/hyperlink" Target="https://www.selleasy.com/" TargetMode="External"/><Relationship Id="rId87" Type="http://schemas.openxmlformats.org/officeDocument/2006/relationships/hyperlink" Target="https://www.stantonoptical.com/" TargetMode="External"/><Relationship Id="rId110" Type="http://schemas.openxmlformats.org/officeDocument/2006/relationships/hyperlink" Target="https://votesaveamerica.com/save-america/" TargetMode="External"/><Relationship Id="rId131" Type="http://schemas.openxmlformats.org/officeDocument/2006/relationships/hyperlink" Target="https://www.myeyelab.com/" TargetMode="External"/><Relationship Id="rId152" Type="http://schemas.openxmlformats.org/officeDocument/2006/relationships/hyperlink" Target="https://www.getsunday.com/" TargetMode="External"/><Relationship Id="rId173" Type="http://schemas.openxmlformats.org/officeDocument/2006/relationships/hyperlink" Target="https://www.myplenity.com/" TargetMode="External"/><Relationship Id="rId194" Type="http://schemas.openxmlformats.org/officeDocument/2006/relationships/hyperlink" Target="https://krafton.com/en/" TargetMode="External"/><Relationship Id="rId208" Type="http://schemas.openxmlformats.org/officeDocument/2006/relationships/hyperlink" Target="https://www.thinkjinx.com/" TargetMode="External"/><Relationship Id="rId229" Type="http://schemas.openxmlformats.org/officeDocument/2006/relationships/hyperlink" Target="https://hellobonafide.com/" TargetMode="External"/><Relationship Id="rId240" Type="http://schemas.openxmlformats.org/officeDocument/2006/relationships/hyperlink" Target="https://resetsmile.com/" TargetMode="External"/><Relationship Id="rId261" Type="http://schemas.openxmlformats.org/officeDocument/2006/relationships/hyperlink" Target="https://www.marinelayer.com/" TargetMode="External"/><Relationship Id="rId14" Type="http://schemas.openxmlformats.org/officeDocument/2006/relationships/hyperlink" Target="https://www.roadscholar.org/" TargetMode="External"/><Relationship Id="rId35" Type="http://schemas.openxmlformats.org/officeDocument/2006/relationships/hyperlink" Target="https://bitetoothpastebits.com/" TargetMode="External"/><Relationship Id="rId56" Type="http://schemas.openxmlformats.org/officeDocument/2006/relationships/hyperlink" Target="https://www.aes.com/" TargetMode="External"/><Relationship Id="rId77" Type="http://schemas.openxmlformats.org/officeDocument/2006/relationships/hyperlink" Target="https://www.yieldstreet.com/about/" TargetMode="External"/><Relationship Id="rId100" Type="http://schemas.openxmlformats.org/officeDocument/2006/relationships/hyperlink" Target="https://www.livongo.com/" TargetMode="External"/><Relationship Id="rId282" Type="http://schemas.openxmlformats.org/officeDocument/2006/relationships/hyperlink" Target="https://bingoplus.com.ph/" TargetMode="External"/><Relationship Id="rId8" Type="http://schemas.openxmlformats.org/officeDocument/2006/relationships/hyperlink" Target="https://goldalliance.com/" TargetMode="External"/><Relationship Id="rId98" Type="http://schemas.openxmlformats.org/officeDocument/2006/relationships/hyperlink" Target="https://www.amrcollection.com/en/resorts-hotels/dreams/?_ga=2.28663609.465869045.1664992569-2097762797.1664992569" TargetMode="External"/><Relationship Id="rId121" Type="http://schemas.openxmlformats.org/officeDocument/2006/relationships/hyperlink" Target="https://stemforbugs.com/" TargetMode="External"/><Relationship Id="rId142" Type="http://schemas.openxmlformats.org/officeDocument/2006/relationships/hyperlink" Target="https://miro.com/" TargetMode="External"/><Relationship Id="rId163" Type="http://schemas.openxmlformats.org/officeDocument/2006/relationships/hyperlink" Target="https://truthteller1839.com/" TargetMode="External"/><Relationship Id="rId184" Type="http://schemas.openxmlformats.org/officeDocument/2006/relationships/hyperlink" Target="https://truewerk.com/" TargetMode="External"/><Relationship Id="rId219" Type="http://schemas.openxmlformats.org/officeDocument/2006/relationships/hyperlink" Target="https://www.bettersleep.com/" TargetMode="External"/><Relationship Id="rId230" Type="http://schemas.openxmlformats.org/officeDocument/2006/relationships/hyperlink" Target="https://www.ilcorn.org/" TargetMode="External"/><Relationship Id="rId251" Type="http://schemas.openxmlformats.org/officeDocument/2006/relationships/hyperlink" Target="https://www.pacas.com/" TargetMode="External"/><Relationship Id="rId25" Type="http://schemas.openxmlformats.org/officeDocument/2006/relationships/hyperlink" Target="https://www.whatsapp.com/" TargetMode="External"/><Relationship Id="rId46" Type="http://schemas.openxmlformats.org/officeDocument/2006/relationships/hyperlink" Target="https://www.theregistrycollection.com/" TargetMode="External"/><Relationship Id="rId67" Type="http://schemas.openxmlformats.org/officeDocument/2006/relationships/hyperlink" Target="https://www.delonghi.com/en-us" TargetMode="External"/><Relationship Id="rId272" Type="http://schemas.openxmlformats.org/officeDocument/2006/relationships/hyperlink" Target="https://www.sandcloud.com/" TargetMode="External"/><Relationship Id="rId88" Type="http://schemas.openxmlformats.org/officeDocument/2006/relationships/hyperlink" Target="https://effortlessbedding.com/" TargetMode="External"/><Relationship Id="rId111" Type="http://schemas.openxmlformats.org/officeDocument/2006/relationships/hyperlink" Target="https://us.sunpower.com/" TargetMode="External"/><Relationship Id="rId132" Type="http://schemas.openxmlformats.org/officeDocument/2006/relationships/hyperlink" Target="https://www.xtandi.com/" TargetMode="External"/><Relationship Id="rId153" Type="http://schemas.openxmlformats.org/officeDocument/2006/relationships/hyperlink" Target="https://www.liquid-iv.com/" TargetMode="External"/><Relationship Id="rId174" Type="http://schemas.openxmlformats.org/officeDocument/2006/relationships/hyperlink" Target="https://www.argenx.com/" TargetMode="External"/><Relationship Id="rId195" Type="http://schemas.openxmlformats.org/officeDocument/2006/relationships/hyperlink" Target="https://www.ochbuffalo.org/" TargetMode="External"/><Relationship Id="rId209" Type="http://schemas.openxmlformats.org/officeDocument/2006/relationships/hyperlink" Target="https://www.gettyimages.com/" TargetMode="External"/><Relationship Id="rId220" Type="http://schemas.openxmlformats.org/officeDocument/2006/relationships/hyperlink" Target="https://peachtreeorthopedics.com/" TargetMode="External"/><Relationship Id="rId241" Type="http://schemas.openxmlformats.org/officeDocument/2006/relationships/hyperlink" Target="https://www.blair.com/" TargetMode="External"/><Relationship Id="rId15" Type="http://schemas.openxmlformats.org/officeDocument/2006/relationships/hyperlink" Target="https://www.fullswinggolf.com/" TargetMode="External"/><Relationship Id="rId36" Type="http://schemas.openxmlformats.org/officeDocument/2006/relationships/hyperlink" Target="https://www.americantrucks.com/" TargetMode="External"/><Relationship Id="rId57" Type="http://schemas.openxmlformats.org/officeDocument/2006/relationships/hyperlink" Target="https://www.opzelura.com/" TargetMode="External"/><Relationship Id="rId262" Type="http://schemas.openxmlformats.org/officeDocument/2006/relationships/hyperlink" Target="https://facetwealth.com/" TargetMode="External"/><Relationship Id="rId283" Type="http://schemas.openxmlformats.org/officeDocument/2006/relationships/hyperlink" Target="https://www.earthbreeze.com/" TargetMode="External"/><Relationship Id="rId78" Type="http://schemas.openxmlformats.org/officeDocument/2006/relationships/hyperlink" Target="https://medifyair.com/" TargetMode="External"/><Relationship Id="rId99" Type="http://schemas.openxmlformats.org/officeDocument/2006/relationships/hyperlink" Target="https://www.tru.earth/" TargetMode="External"/><Relationship Id="rId101" Type="http://schemas.openxmlformats.org/officeDocument/2006/relationships/hyperlink" Target="https://www.extrahop.com/" TargetMode="External"/><Relationship Id="rId122" Type="http://schemas.openxmlformats.org/officeDocument/2006/relationships/hyperlink" Target="https://www.cerakote.com/shop?msclkid=775d11478cc418bcda4a75575d6ac35e&amp;utm_source=bing&amp;utm_medium=cpc&amp;utm_campaign=02%20Core&amp;utm_term=ceramic%20protective%20coating&amp;utm_content=Core" TargetMode="External"/><Relationship Id="rId143" Type="http://schemas.openxmlformats.org/officeDocument/2006/relationships/hyperlink" Target="https://www.ringcentral.com/" TargetMode="External"/><Relationship Id="rId164" Type="http://schemas.openxmlformats.org/officeDocument/2006/relationships/hyperlink" Target="https://generatorsofmaine.com/service" TargetMode="External"/><Relationship Id="rId185" Type="http://schemas.openxmlformats.org/officeDocument/2006/relationships/hyperlink" Target="https://www.weatherguard.com/" TargetMode="External"/><Relationship Id="rId9" Type="http://schemas.openxmlformats.org/officeDocument/2006/relationships/hyperlink" Target="https://www.cibinqo.com/" TargetMode="External"/><Relationship Id="rId210" Type="http://schemas.openxmlformats.org/officeDocument/2006/relationships/hyperlink" Target="https://www.steelmanpills.com/" TargetMode="External"/><Relationship Id="rId26" Type="http://schemas.openxmlformats.org/officeDocument/2006/relationships/hyperlink" Target="https://winreality.com/" TargetMode="External"/><Relationship Id="rId231" Type="http://schemas.openxmlformats.org/officeDocument/2006/relationships/hyperlink" Target="https://www.enchantmagic.com/" TargetMode="External"/><Relationship Id="rId252" Type="http://schemas.openxmlformats.org/officeDocument/2006/relationships/hyperlink" Target="https://deadscent.com/" TargetMode="External"/><Relationship Id="rId273" Type="http://schemas.openxmlformats.org/officeDocument/2006/relationships/hyperlink" Target="https://www.vitapodworld.com/" TargetMode="External"/><Relationship Id="rId47" Type="http://schemas.openxmlformats.org/officeDocument/2006/relationships/hyperlink" Target="https://sbacsav.com/" TargetMode="External"/><Relationship Id="rId68" Type="http://schemas.openxmlformats.org/officeDocument/2006/relationships/hyperlink" Target="https://www.strikeman.io/" TargetMode="External"/><Relationship Id="rId89" Type="http://schemas.openxmlformats.org/officeDocument/2006/relationships/hyperlink" Target="https://www.vyepti.com/" TargetMode="External"/><Relationship Id="rId112" Type="http://schemas.openxmlformats.org/officeDocument/2006/relationships/hyperlink" Target="https://www.becauseyouwanttowin.com/" TargetMode="External"/><Relationship Id="rId133" Type="http://schemas.openxmlformats.org/officeDocument/2006/relationships/hyperlink" Target="https://www.thedailymile.org/" TargetMode="External"/><Relationship Id="rId154" Type="http://schemas.openxmlformats.org/officeDocument/2006/relationships/hyperlink" Target="https://www.gorilaw.com/" TargetMode="External"/><Relationship Id="rId175" Type="http://schemas.openxmlformats.org/officeDocument/2006/relationships/hyperlink" Target="https://www.overland.com/" TargetMode="External"/><Relationship Id="rId196" Type="http://schemas.openxmlformats.org/officeDocument/2006/relationships/hyperlink" Target="https://better-notyounger.com/" TargetMode="External"/><Relationship Id="rId200" Type="http://schemas.openxmlformats.org/officeDocument/2006/relationships/hyperlink" Target="https://www.etoro.com/en-us/" TargetMode="External"/><Relationship Id="rId16" Type="http://schemas.openxmlformats.org/officeDocument/2006/relationships/hyperlink" Target="https://senedia.org/" TargetMode="External"/><Relationship Id="rId221" Type="http://schemas.openxmlformats.org/officeDocument/2006/relationships/hyperlink" Target="https://www.cutwaterspirits.com/" TargetMode="External"/><Relationship Id="rId242" Type="http://schemas.openxmlformats.org/officeDocument/2006/relationships/hyperlink" Target="https://kopikousa.com/" TargetMode="External"/><Relationship Id="rId263" Type="http://schemas.openxmlformats.org/officeDocument/2006/relationships/hyperlink" Target="https://www.lifehopelabs.com/about-us/" TargetMode="External"/><Relationship Id="rId284" Type="http://schemas.openxmlformats.org/officeDocument/2006/relationships/hyperlink" Target="https://www.ansys.com/en-gb" TargetMode="External"/><Relationship Id="rId37" Type="http://schemas.openxmlformats.org/officeDocument/2006/relationships/hyperlink" Target="https://sahealth.com/" TargetMode="External"/><Relationship Id="rId58" Type="http://schemas.openxmlformats.org/officeDocument/2006/relationships/hyperlink" Target="https://unifirst.com/" TargetMode="External"/><Relationship Id="rId79" Type="http://schemas.openxmlformats.org/officeDocument/2006/relationships/hyperlink" Target="https://wise.com/us/" TargetMode="External"/><Relationship Id="rId102" Type="http://schemas.openxmlformats.org/officeDocument/2006/relationships/hyperlink" Target="https://dishdirect.com/" TargetMode="External"/><Relationship Id="rId123" Type="http://schemas.openxmlformats.org/officeDocument/2006/relationships/hyperlink" Target="https://zegeridotc.com/" TargetMode="External"/><Relationship Id="rId144" Type="http://schemas.openxmlformats.org/officeDocument/2006/relationships/hyperlink" Target="https://www.vitalstrategies.org/" TargetMode="External"/><Relationship Id="rId90" Type="http://schemas.openxmlformats.org/officeDocument/2006/relationships/hyperlink" Target="https://huckberry.com/" TargetMode="External"/><Relationship Id="rId165" Type="http://schemas.openxmlformats.org/officeDocument/2006/relationships/hyperlink" Target="https://www.kerendia-us.com/" TargetMode="External"/><Relationship Id="rId186" Type="http://schemas.openxmlformats.org/officeDocument/2006/relationships/hyperlink" Target="https://sportsresearch.com/" TargetMode="External"/><Relationship Id="rId211" Type="http://schemas.openxmlformats.org/officeDocument/2006/relationships/hyperlink" Target="https://leadersfurniture.com/" TargetMode="External"/><Relationship Id="rId232" Type="http://schemas.openxmlformats.org/officeDocument/2006/relationships/hyperlink" Target="https://americanenergyaction.org/" TargetMode="External"/><Relationship Id="rId253" Type="http://schemas.openxmlformats.org/officeDocument/2006/relationships/hyperlink" Target="https://voostvitamins.com/" TargetMode="External"/><Relationship Id="rId274" Type="http://schemas.openxmlformats.org/officeDocument/2006/relationships/hyperlink" Target="https://fitbod.me/" TargetMode="External"/><Relationship Id="rId27" Type="http://schemas.openxmlformats.org/officeDocument/2006/relationships/hyperlink" Target="https://www.valleyfcu.com/" TargetMode="External"/><Relationship Id="rId48" Type="http://schemas.openxmlformats.org/officeDocument/2006/relationships/hyperlink" Target="https://www.greenpan.us/" TargetMode="External"/><Relationship Id="rId69" Type="http://schemas.openxmlformats.org/officeDocument/2006/relationships/hyperlink" Target="https://www.princess-hotels.com/en/" TargetMode="External"/><Relationship Id="rId113" Type="http://schemas.openxmlformats.org/officeDocument/2006/relationships/hyperlink" Target="https://www.vuity.com/" TargetMode="External"/><Relationship Id="rId134" Type="http://schemas.openxmlformats.org/officeDocument/2006/relationships/hyperlink" Target="https://duradry.com/" TargetMode="External"/><Relationship Id="rId80" Type="http://schemas.openxmlformats.org/officeDocument/2006/relationships/hyperlink" Target="https://www.novanthealth.org/" TargetMode="External"/><Relationship Id="rId155" Type="http://schemas.openxmlformats.org/officeDocument/2006/relationships/hyperlink" Target="https://www.strava.com/" TargetMode="External"/><Relationship Id="rId176" Type="http://schemas.openxmlformats.org/officeDocument/2006/relationships/hyperlink" Target="https://metimeaz.com/?utm_source=gmb&amp;utm_medium=organic&amp;utm_campaign=gmb-listing" TargetMode="External"/><Relationship Id="rId197" Type="http://schemas.openxmlformats.org/officeDocument/2006/relationships/hyperlink" Target="https://nulastin.com/" TargetMode="External"/><Relationship Id="rId201" Type="http://schemas.openxmlformats.org/officeDocument/2006/relationships/hyperlink" Target="https://groovelife.com/" TargetMode="External"/><Relationship Id="rId222" Type="http://schemas.openxmlformats.org/officeDocument/2006/relationships/hyperlink" Target="https://www.pumpkin.care/" TargetMode="External"/><Relationship Id="rId243" Type="http://schemas.openxmlformats.org/officeDocument/2006/relationships/hyperlink" Target="https://fridayplans.com/" TargetMode="External"/><Relationship Id="rId264" Type="http://schemas.openxmlformats.org/officeDocument/2006/relationships/hyperlink" Target="https://blalocklegal.com/" TargetMode="External"/><Relationship Id="rId285" Type="http://schemas.openxmlformats.org/officeDocument/2006/relationships/image" Target="../media/image14.png"/><Relationship Id="rId17" Type="http://schemas.openxmlformats.org/officeDocument/2006/relationships/hyperlink" Target="https://vixplus.com/plus" TargetMode="External"/><Relationship Id="rId38" Type="http://schemas.openxmlformats.org/officeDocument/2006/relationships/hyperlink" Target="https://grandover.com/" TargetMode="External"/><Relationship Id="rId59" Type="http://schemas.openxmlformats.org/officeDocument/2006/relationships/hyperlink" Target="https://www.delimex.com/about-us" TargetMode="External"/><Relationship Id="rId103" Type="http://schemas.openxmlformats.org/officeDocument/2006/relationships/hyperlink" Target="http://www.icmresources.com/" TargetMode="External"/><Relationship Id="rId124" Type="http://schemas.openxmlformats.org/officeDocument/2006/relationships/hyperlink" Target="https://slynd.com/" TargetMode="External"/><Relationship Id="rId70" Type="http://schemas.openxmlformats.org/officeDocument/2006/relationships/hyperlink" Target="https://magnolia.com/" TargetMode="External"/><Relationship Id="rId91" Type="http://schemas.openxmlformats.org/officeDocument/2006/relationships/hyperlink" Target="https://readyrocker.com/" TargetMode="External"/><Relationship Id="rId145" Type="http://schemas.openxmlformats.org/officeDocument/2006/relationships/hyperlink" Target="https://kidsguidemagazine.com/" TargetMode="External"/><Relationship Id="rId166" Type="http://schemas.openxmlformats.org/officeDocument/2006/relationships/hyperlink" Target="https://www.corebridgefinancial.com/" TargetMode="External"/><Relationship Id="rId187" Type="http://schemas.openxmlformats.org/officeDocument/2006/relationships/hyperlink" Target="https://www.topochico.com/" TargetMode="External"/><Relationship Id="rId1" Type="http://schemas.openxmlformats.org/officeDocument/2006/relationships/slideLayout" Target="../slideLayouts/slideLayout7.xml"/><Relationship Id="rId212" Type="http://schemas.openxmlformats.org/officeDocument/2006/relationships/hyperlink" Target="https://www.pimco.com/en-us/" TargetMode="External"/><Relationship Id="rId233" Type="http://schemas.openxmlformats.org/officeDocument/2006/relationships/hyperlink" Target="https://slobproof.com/" TargetMode="External"/><Relationship Id="rId254" Type="http://schemas.openxmlformats.org/officeDocument/2006/relationships/hyperlink" Target="https://stoveguard.com/" TargetMode="External"/><Relationship Id="rId28" Type="http://schemas.openxmlformats.org/officeDocument/2006/relationships/hyperlink" Target="https://vitasei.com/" TargetMode="External"/><Relationship Id="rId49" Type="http://schemas.openxmlformats.org/officeDocument/2006/relationships/hyperlink" Target="https://www.nfl.com/plus/" TargetMode="External"/><Relationship Id="rId114" Type="http://schemas.openxmlformats.org/officeDocument/2006/relationships/hyperlink" Target="https://www.everymanjack.com/" TargetMode="External"/><Relationship Id="rId275" Type="http://schemas.openxmlformats.org/officeDocument/2006/relationships/hyperlink" Target="https://www.accuquote.com/" TargetMode="External"/><Relationship Id="rId60" Type="http://schemas.openxmlformats.org/officeDocument/2006/relationships/hyperlink" Target="https://www.elevancehealth.com/" TargetMode="External"/><Relationship Id="rId81" Type="http://schemas.openxmlformats.org/officeDocument/2006/relationships/hyperlink" Target="https://www.asteproallergy.com/" TargetMode="External"/><Relationship Id="rId135" Type="http://schemas.openxmlformats.org/officeDocument/2006/relationships/hyperlink" Target="https://www.myfembree.com/" TargetMode="External"/><Relationship Id="rId156" Type="http://schemas.openxmlformats.org/officeDocument/2006/relationships/hyperlink" Target="https://www.dioimplant.com/" TargetMode="External"/><Relationship Id="rId177" Type="http://schemas.openxmlformats.org/officeDocument/2006/relationships/hyperlink" Target="https://advancingamericanfreedom.com/" TargetMode="External"/><Relationship Id="rId198" Type="http://schemas.openxmlformats.org/officeDocument/2006/relationships/hyperlink" Target="https://www.healthcare4all.co.uk/" TargetMode="External"/><Relationship Id="rId202" Type="http://schemas.openxmlformats.org/officeDocument/2006/relationships/hyperlink" Target="https://www.talc-justice.com/" TargetMode="External"/><Relationship Id="rId223" Type="http://schemas.openxmlformats.org/officeDocument/2006/relationships/hyperlink" Target="https://www.thefire.org/" TargetMode="External"/><Relationship Id="rId244" Type="http://schemas.openxmlformats.org/officeDocument/2006/relationships/hyperlink" Target="https://www.brandpower.com/ca/en/" TargetMode="External"/><Relationship Id="rId18" Type="http://schemas.openxmlformats.org/officeDocument/2006/relationships/hyperlink" Target="https://www.torrid.com/" TargetMode="External"/><Relationship Id="rId39" Type="http://schemas.openxmlformats.org/officeDocument/2006/relationships/hyperlink" Target="https://www.millerandzois.com/" TargetMode="External"/><Relationship Id="rId265" Type="http://schemas.openxmlformats.org/officeDocument/2006/relationships/hyperlink" Target="https://www.modernatx.com/en-US/" TargetMode="External"/><Relationship Id="rId50" Type="http://schemas.openxmlformats.org/officeDocument/2006/relationships/hyperlink" Target="https://floydhome.com/" TargetMode="External"/><Relationship Id="rId104" Type="http://schemas.openxmlformats.org/officeDocument/2006/relationships/hyperlink" Target="https://www.tablotv.com/" TargetMode="External"/><Relationship Id="rId125" Type="http://schemas.openxmlformats.org/officeDocument/2006/relationships/hyperlink" Target="https://aprende.com/" TargetMode="External"/><Relationship Id="rId146" Type="http://schemas.openxmlformats.org/officeDocument/2006/relationships/hyperlink" Target="https://www.rollbyadp.com/" TargetMode="External"/><Relationship Id="rId167" Type="http://schemas.openxmlformats.org/officeDocument/2006/relationships/hyperlink" Target="https://qckinetix.com/" TargetMode="External"/><Relationship Id="rId188" Type="http://schemas.openxmlformats.org/officeDocument/2006/relationships/hyperlink" Target="https://emeraldqueen.com/" TargetMode="External"/><Relationship Id="rId71" Type="http://schemas.openxmlformats.org/officeDocument/2006/relationships/hyperlink" Target="https://www.mlb.com/pirates/tickets/single-game-tickets?mlbkw=ds-b-p38899098222&amp;gclid=10aa977607341e19a68af353e4ac2755&amp;gclsrc=3p.ds&amp;msclkid=10aa977607341e19a68af353e4ac2755" TargetMode="External"/><Relationship Id="rId92" Type="http://schemas.openxmlformats.org/officeDocument/2006/relationships/hyperlink" Target="https://www.nate.tech/" TargetMode="External"/><Relationship Id="rId213" Type="http://schemas.openxmlformats.org/officeDocument/2006/relationships/hyperlink" Target="https://www.common-goal.org/" TargetMode="External"/><Relationship Id="rId234" Type="http://schemas.openxmlformats.org/officeDocument/2006/relationships/hyperlink" Target="https://www.sixt.com/betahome/#/" TargetMode="External"/><Relationship Id="rId2" Type="http://schemas.openxmlformats.org/officeDocument/2006/relationships/notesSlide" Target="../notesSlides/notesSlide15.xml"/><Relationship Id="rId29" Type="http://schemas.openxmlformats.org/officeDocument/2006/relationships/hyperlink" Target="https://www.energizedhealth.com/" TargetMode="External"/><Relationship Id="rId255" Type="http://schemas.openxmlformats.org/officeDocument/2006/relationships/hyperlink" Target="https://www.theice.com/index" TargetMode="External"/><Relationship Id="rId276" Type="http://schemas.openxmlformats.org/officeDocument/2006/relationships/hyperlink" Target="https://www.affirm.com/" TargetMode="External"/><Relationship Id="rId40" Type="http://schemas.openxmlformats.org/officeDocument/2006/relationships/hyperlink" Target="https://www.linvillelawgroup.com/" TargetMode="External"/><Relationship Id="rId115" Type="http://schemas.openxmlformats.org/officeDocument/2006/relationships/hyperlink" Target="https://www.appleseeds.com/" TargetMode="External"/><Relationship Id="rId136" Type="http://schemas.openxmlformats.org/officeDocument/2006/relationships/hyperlink" Target="https://www.fiture.com/us" TargetMode="External"/><Relationship Id="rId157" Type="http://schemas.openxmlformats.org/officeDocument/2006/relationships/hyperlink" Target="https://www.idorsia.com/" TargetMode="External"/><Relationship Id="rId178" Type="http://schemas.openxmlformats.org/officeDocument/2006/relationships/hyperlink" Target="https://bdveritor.bd.com/en-us" TargetMode="External"/><Relationship Id="rId61" Type="http://schemas.openxmlformats.org/officeDocument/2006/relationships/hyperlink" Target="https://www.truff.com/" TargetMode="External"/><Relationship Id="rId82" Type="http://schemas.openxmlformats.org/officeDocument/2006/relationships/hyperlink" Target="https://freeflyapparel.com/" TargetMode="External"/><Relationship Id="rId199" Type="http://schemas.openxmlformats.org/officeDocument/2006/relationships/hyperlink" Target="https://www.shavelogic.com/" TargetMode="External"/><Relationship Id="rId203" Type="http://schemas.openxmlformats.org/officeDocument/2006/relationships/hyperlink" Target="https://www.crlegalteam.com/?utm_source=GMB&amp;utm_medium=organic&amp;utm_campaign=greensboro" TargetMode="External"/><Relationship Id="rId19" Type="http://schemas.openxmlformats.org/officeDocument/2006/relationships/hyperlink" Target="https://www.sunbrella.com/" TargetMode="External"/><Relationship Id="rId224" Type="http://schemas.openxmlformats.org/officeDocument/2006/relationships/hyperlink" Target="http://www.bype.net/" TargetMode="External"/><Relationship Id="rId245" Type="http://schemas.openxmlformats.org/officeDocument/2006/relationships/hyperlink" Target="https://www.peraton.com/" TargetMode="External"/><Relationship Id="rId266" Type="http://schemas.openxmlformats.org/officeDocument/2006/relationships/hyperlink" Target="https://www.quayaustralia.com/" TargetMode="External"/><Relationship Id="rId30" Type="http://schemas.openxmlformats.org/officeDocument/2006/relationships/hyperlink" Target="https://www.chemdry.com/" TargetMode="External"/><Relationship Id="rId105" Type="http://schemas.openxmlformats.org/officeDocument/2006/relationships/hyperlink" Target="https://www.grainger.com/" TargetMode="External"/><Relationship Id="rId126" Type="http://schemas.openxmlformats.org/officeDocument/2006/relationships/hyperlink" Target="https://www.penfed.org/" TargetMode="External"/><Relationship Id="rId147" Type="http://schemas.openxmlformats.org/officeDocument/2006/relationships/hyperlink" Target="https://inmitfasting.com/" TargetMode="External"/><Relationship Id="rId168" Type="http://schemas.openxmlformats.org/officeDocument/2006/relationships/hyperlink" Target="https://www.fisglobal.com/en/about-us/media-room/press-release/2022/fis-unveils-worldpay-for-platforms-enabling-software-providers-to-transform-smb-commerce-experiences" TargetMode="External"/><Relationship Id="rId51" Type="http://schemas.openxmlformats.org/officeDocument/2006/relationships/hyperlink" Target="https://www.vyperindustrial.com/" TargetMode="External"/><Relationship Id="rId72" Type="http://schemas.openxmlformats.org/officeDocument/2006/relationships/hyperlink" Target="https://www.northernskybrite.com/" TargetMode="External"/><Relationship Id="rId93" Type="http://schemas.openxmlformats.org/officeDocument/2006/relationships/hyperlink" Target="https://www.pinterest.com/" TargetMode="External"/><Relationship Id="rId189" Type="http://schemas.openxmlformats.org/officeDocument/2006/relationships/hyperlink" Target="https://www.komos.com/" TargetMode="External"/><Relationship Id="rId3" Type="http://schemas.openxmlformats.org/officeDocument/2006/relationships/hyperlink" Target="https://www.qutenza.com/" TargetMode="External"/><Relationship Id="rId214" Type="http://schemas.openxmlformats.org/officeDocument/2006/relationships/hyperlink" Target="https://www.inspiresleep.com/" TargetMode="External"/><Relationship Id="rId235" Type="http://schemas.openxmlformats.org/officeDocument/2006/relationships/hyperlink" Target="https://nflallday.com/" TargetMode="External"/><Relationship Id="rId256" Type="http://schemas.openxmlformats.org/officeDocument/2006/relationships/hyperlink" Target="https://tintandtighten.com/" TargetMode="External"/><Relationship Id="rId277" Type="http://schemas.openxmlformats.org/officeDocument/2006/relationships/hyperlink" Target="https://legalteamservices.com/" TargetMode="External"/><Relationship Id="rId116" Type="http://schemas.openxmlformats.org/officeDocument/2006/relationships/hyperlink" Target="https://municipal.com/" TargetMode="External"/><Relationship Id="rId137" Type="http://schemas.openxmlformats.org/officeDocument/2006/relationships/hyperlink" Target="https://www.jackpotparty.com/" TargetMode="External"/><Relationship Id="rId158" Type="http://schemas.openxmlformats.org/officeDocument/2006/relationships/hyperlink" Target="https://lectricebikes.com/" TargetMode="External"/><Relationship Id="rId20" Type="http://schemas.openxmlformats.org/officeDocument/2006/relationships/hyperlink" Target="https://www.biosil.beauty/en-us/" TargetMode="External"/><Relationship Id="rId41" Type="http://schemas.openxmlformats.org/officeDocument/2006/relationships/hyperlink" Target="https://www.leqvio.com/" TargetMode="External"/><Relationship Id="rId62" Type="http://schemas.openxmlformats.org/officeDocument/2006/relationships/hyperlink" Target="https://www.insurdinary.ca/insurance/health/windsor-health-insurance-plan/" TargetMode="External"/><Relationship Id="rId83" Type="http://schemas.openxmlformats.org/officeDocument/2006/relationships/hyperlink" Target="https://suttongates.com/" TargetMode="External"/><Relationship Id="rId179" Type="http://schemas.openxmlformats.org/officeDocument/2006/relationships/hyperlink" Target="https://lifemd.com/protaren/lpt/101/" TargetMode="External"/><Relationship Id="rId190" Type="http://schemas.openxmlformats.org/officeDocument/2006/relationships/hyperlink" Target="https://www.amazon.com/fmc/m/30003175?almBrandId=QW1hem9uIEZyZXNo" TargetMode="External"/><Relationship Id="rId204" Type="http://schemas.openxmlformats.org/officeDocument/2006/relationships/hyperlink" Target="https://step.com/" TargetMode="External"/><Relationship Id="rId225" Type="http://schemas.openxmlformats.org/officeDocument/2006/relationships/hyperlink" Target="https://www.diffeyewear.com/" TargetMode="External"/><Relationship Id="rId246" Type="http://schemas.openxmlformats.org/officeDocument/2006/relationships/hyperlink" Target="https://penetrex.com/pages/about-us" TargetMode="External"/><Relationship Id="rId267" Type="http://schemas.openxmlformats.org/officeDocument/2006/relationships/hyperlink" Target="https://molliesfund.org/" TargetMode="External"/><Relationship Id="rId106" Type="http://schemas.openxmlformats.org/officeDocument/2006/relationships/hyperlink" Target="https://www.northerntool.com/" TargetMode="External"/><Relationship Id="rId127" Type="http://schemas.openxmlformats.org/officeDocument/2006/relationships/hyperlink" Target="https://kikoff.com/" TargetMode="External"/><Relationship Id="rId10" Type="http://schemas.openxmlformats.org/officeDocument/2006/relationships/hyperlink" Target="https://wildearth.com/" TargetMode="External"/><Relationship Id="rId31" Type="http://schemas.openxmlformats.org/officeDocument/2006/relationships/hyperlink" Target="https://foundersbrewing.com/" TargetMode="External"/><Relationship Id="rId52" Type="http://schemas.openxmlformats.org/officeDocument/2006/relationships/hyperlink" Target="https://www.ross-simons.com/" TargetMode="External"/><Relationship Id="rId73" Type="http://schemas.openxmlformats.org/officeDocument/2006/relationships/hyperlink" Target="https://www.tezspire.com/" TargetMode="External"/><Relationship Id="rId94" Type="http://schemas.openxmlformats.org/officeDocument/2006/relationships/hyperlink" Target="https://renuityhome.com/about-us/" TargetMode="External"/><Relationship Id="rId148" Type="http://schemas.openxmlformats.org/officeDocument/2006/relationships/hyperlink" Target="https://pioneerlifegroup.com/" TargetMode="External"/><Relationship Id="rId169" Type="http://schemas.openxmlformats.org/officeDocument/2006/relationships/hyperlink" Target="https://www.rescue.org/" TargetMode="External"/><Relationship Id="rId4" Type="http://schemas.openxmlformats.org/officeDocument/2006/relationships/hyperlink" Target="https://www.theusfl.com/" TargetMode="External"/><Relationship Id="rId180" Type="http://schemas.openxmlformats.org/officeDocument/2006/relationships/hyperlink" Target="https://www.bolt.com/" TargetMode="External"/><Relationship Id="rId215" Type="http://schemas.openxmlformats.org/officeDocument/2006/relationships/hyperlink" Target="https://mystore.com/" TargetMode="External"/><Relationship Id="rId236" Type="http://schemas.openxmlformats.org/officeDocument/2006/relationships/hyperlink" Target="https://www.astound.com/" TargetMode="External"/><Relationship Id="rId257" Type="http://schemas.openxmlformats.org/officeDocument/2006/relationships/hyperlink" Target="https://www.riministreet.com/" TargetMode="External"/><Relationship Id="rId278" Type="http://schemas.openxmlformats.org/officeDocument/2006/relationships/hyperlink" Target="https://www.evenity.com/" TargetMode="External"/><Relationship Id="rId42" Type="http://schemas.openxmlformats.org/officeDocument/2006/relationships/hyperlink" Target="https://www.arlo.com/en-ca/" TargetMode="External"/><Relationship Id="rId84" Type="http://schemas.openxmlformats.org/officeDocument/2006/relationships/hyperlink" Target="https://www.tudn.com/" TargetMode="External"/><Relationship Id="rId138" Type="http://schemas.openxmlformats.org/officeDocument/2006/relationships/hyperlink" Target="https://www.drinksimplyspiked.com/" TargetMode="External"/><Relationship Id="rId191" Type="http://schemas.openxmlformats.org/officeDocument/2006/relationships/hyperlink" Target="https://www.buffalotrace.com/" TargetMode="External"/><Relationship Id="rId205" Type="http://schemas.openxmlformats.org/officeDocument/2006/relationships/hyperlink" Target="https://www.clubnecaxa.mx/" TargetMode="External"/><Relationship Id="rId247" Type="http://schemas.openxmlformats.org/officeDocument/2006/relationships/hyperlink" Target="https://gendercool.org/" TargetMode="External"/><Relationship Id="rId107" Type="http://schemas.openxmlformats.org/officeDocument/2006/relationships/hyperlink" Target="https://fuzzy.com/" TargetMode="External"/><Relationship Id="rId11" Type="http://schemas.openxmlformats.org/officeDocument/2006/relationships/hyperlink" Target="https://www.plowhearth.com/" TargetMode="External"/><Relationship Id="rId53" Type="http://schemas.openxmlformats.org/officeDocument/2006/relationships/hyperlink" Target="https://circulon.com/" TargetMode="External"/><Relationship Id="rId149" Type="http://schemas.openxmlformats.org/officeDocument/2006/relationships/hyperlink" Target="https://www.amazon.com/adlp/freevee-about?th=1" TargetMode="External"/><Relationship Id="rId95" Type="http://schemas.openxmlformats.org/officeDocument/2006/relationships/hyperlink" Target="https://stoko.com/" TargetMode="External"/><Relationship Id="rId160" Type="http://schemas.openxmlformats.org/officeDocument/2006/relationships/hyperlink" Target="https://www.neighbor.com/" TargetMode="External"/><Relationship Id="rId216" Type="http://schemas.openxmlformats.org/officeDocument/2006/relationships/hyperlink" Target="https://www.americaneagle.com/" TargetMode="External"/><Relationship Id="rId258" Type="http://schemas.openxmlformats.org/officeDocument/2006/relationships/hyperlink" Target="https://thehalalguys.com/" TargetMode="External"/><Relationship Id="rId22" Type="http://schemas.openxmlformats.org/officeDocument/2006/relationships/hyperlink" Target="https://copilot.money/" TargetMode="External"/><Relationship Id="rId64" Type="http://schemas.openxmlformats.org/officeDocument/2006/relationships/hyperlink" Target="https://www.heroesvacationclub.com/v6" TargetMode="External"/><Relationship Id="rId118" Type="http://schemas.openxmlformats.org/officeDocument/2006/relationships/hyperlink" Target="https://wildertoys.com/" TargetMode="Externa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hyperlink" Target="https://hexclad.com/" TargetMode="External"/><Relationship Id="rId21" Type="http://schemas.openxmlformats.org/officeDocument/2006/relationships/image" Target="../media/image165.jpeg"/><Relationship Id="rId42" Type="http://schemas.openxmlformats.org/officeDocument/2006/relationships/hyperlink" Target="https://www.upstart.com/" TargetMode="External"/><Relationship Id="rId63" Type="http://schemas.openxmlformats.org/officeDocument/2006/relationships/hyperlink" Target="https://wallbox.com/" TargetMode="External"/><Relationship Id="rId84" Type="http://schemas.openxmlformats.org/officeDocument/2006/relationships/hyperlink" Target="https://www.blackrock.com/us/individual" TargetMode="External"/><Relationship Id="rId16" Type="http://schemas.openxmlformats.org/officeDocument/2006/relationships/image" Target="../media/image161.jpeg"/><Relationship Id="rId107" Type="http://schemas.openxmlformats.org/officeDocument/2006/relationships/hyperlink" Target="https://stoko.com/" TargetMode="External"/><Relationship Id="rId11" Type="http://schemas.openxmlformats.org/officeDocument/2006/relationships/image" Target="../media/image157.png"/><Relationship Id="rId32" Type="http://schemas.openxmlformats.org/officeDocument/2006/relationships/image" Target="../media/image175.jpeg"/><Relationship Id="rId37" Type="http://schemas.openxmlformats.org/officeDocument/2006/relationships/hyperlink" Target="https://www.sunbrella.com/" TargetMode="External"/><Relationship Id="rId53" Type="http://schemas.openxmlformats.org/officeDocument/2006/relationships/hyperlink" Target="https://www.diffeyewear.com/" TargetMode="External"/><Relationship Id="rId58" Type="http://schemas.openxmlformats.org/officeDocument/2006/relationships/hyperlink" Target="https://hellobonafide.com/" TargetMode="External"/><Relationship Id="rId74" Type="http://schemas.openxmlformats.org/officeDocument/2006/relationships/hyperlink" Target="https://medifyair.com/" TargetMode="External"/><Relationship Id="rId79" Type="http://schemas.openxmlformats.org/officeDocument/2006/relationships/hyperlink" Target="https://www.strikeman.io/" TargetMode="External"/><Relationship Id="rId102" Type="http://schemas.openxmlformats.org/officeDocument/2006/relationships/hyperlink" Target="https://www.ringcentral.com/" TargetMode="External"/><Relationship Id="rId123" Type="http://schemas.openxmlformats.org/officeDocument/2006/relationships/hyperlink" Target="https://www.marinelayer.com/" TargetMode="External"/><Relationship Id="rId128" Type="http://schemas.openxmlformats.org/officeDocument/2006/relationships/hyperlink" Target="https://www.greenpan.us/" TargetMode="External"/><Relationship Id="rId5" Type="http://schemas.openxmlformats.org/officeDocument/2006/relationships/image" Target="../media/image152.jpeg"/><Relationship Id="rId90" Type="http://schemas.openxmlformats.org/officeDocument/2006/relationships/hyperlink" Target="https://huckberry.com/" TargetMode="External"/><Relationship Id="rId95" Type="http://schemas.openxmlformats.org/officeDocument/2006/relationships/hyperlink" Target="https://www.fullswinggolf.com/" TargetMode="External"/><Relationship Id="rId22" Type="http://schemas.openxmlformats.org/officeDocument/2006/relationships/image" Target="../media/image166.png"/><Relationship Id="rId27" Type="http://schemas.openxmlformats.org/officeDocument/2006/relationships/image" Target="../media/image170.png"/><Relationship Id="rId43" Type="http://schemas.openxmlformats.org/officeDocument/2006/relationships/hyperlink" Target="https://bitetoothpastebits.com/" TargetMode="External"/><Relationship Id="rId48" Type="http://schemas.openxmlformats.org/officeDocument/2006/relationships/hyperlink" Target="https://www.amazon.com/adlp/freevee-about?th=1" TargetMode="External"/><Relationship Id="rId64" Type="http://schemas.openxmlformats.org/officeDocument/2006/relationships/hyperlink" Target="https://facetwealth.com/" TargetMode="External"/><Relationship Id="rId69" Type="http://schemas.openxmlformats.org/officeDocument/2006/relationships/hyperlink" Target="https://wildearth.com/" TargetMode="External"/><Relationship Id="rId113" Type="http://schemas.openxmlformats.org/officeDocument/2006/relationships/hyperlink" Target="https://www.shavelogic.com/" TargetMode="External"/><Relationship Id="rId118" Type="http://schemas.openxmlformats.org/officeDocument/2006/relationships/hyperlink" Target="https://fitbod.me/" TargetMode="External"/><Relationship Id="rId134" Type="http://schemas.openxmlformats.org/officeDocument/2006/relationships/hyperlink" Target="https://www.bolt.com/" TargetMode="External"/><Relationship Id="rId80" Type="http://schemas.openxmlformats.org/officeDocument/2006/relationships/hyperlink" Target="https://wildertoys.com/" TargetMode="External"/><Relationship Id="rId85" Type="http://schemas.openxmlformats.org/officeDocument/2006/relationships/hyperlink" Target="https://www.tudn.com/" TargetMode="External"/><Relationship Id="rId12" Type="http://schemas.openxmlformats.org/officeDocument/2006/relationships/image" Target="../media/image120.png"/><Relationship Id="rId17" Type="http://schemas.openxmlformats.org/officeDocument/2006/relationships/image" Target="../media/image162.png"/><Relationship Id="rId33" Type="http://schemas.openxmlformats.org/officeDocument/2006/relationships/image" Target="../media/image176.png"/><Relationship Id="rId38" Type="http://schemas.openxmlformats.org/officeDocument/2006/relationships/hyperlink" Target="https://www.homeaglow.com/" TargetMode="External"/><Relationship Id="rId59" Type="http://schemas.openxmlformats.org/officeDocument/2006/relationships/hyperlink" Target="https://www.accuquote.com/" TargetMode="External"/><Relationship Id="rId103" Type="http://schemas.openxmlformats.org/officeDocument/2006/relationships/hyperlink" Target="https://truewerk.com/" TargetMode="External"/><Relationship Id="rId108" Type="http://schemas.openxmlformats.org/officeDocument/2006/relationships/hyperlink" Target="https://groovelife.com/" TargetMode="External"/><Relationship Id="rId124" Type="http://schemas.openxmlformats.org/officeDocument/2006/relationships/hyperlink" Target="https://velocityglobal.com/" TargetMode="External"/><Relationship Id="rId129" Type="http://schemas.openxmlformats.org/officeDocument/2006/relationships/hyperlink" Target="https://cash.app/" TargetMode="External"/><Relationship Id="rId54" Type="http://schemas.openxmlformats.org/officeDocument/2006/relationships/hyperlink" Target="https://www.thuma.co/" TargetMode="External"/><Relationship Id="rId70" Type="http://schemas.openxmlformats.org/officeDocument/2006/relationships/hyperlink" Target="https://www.vitapodworld.com/" TargetMode="External"/><Relationship Id="rId75" Type="http://schemas.openxmlformats.org/officeDocument/2006/relationships/hyperlink" Target="https://winreality.com/" TargetMode="External"/><Relationship Id="rId91" Type="http://schemas.openxmlformats.org/officeDocument/2006/relationships/hyperlink" Target="https://municipal.com/" TargetMode="External"/><Relationship Id="rId96" Type="http://schemas.openxmlformats.org/officeDocument/2006/relationships/hyperlink" Target="https://www.kettleandfir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23" Type="http://schemas.openxmlformats.org/officeDocument/2006/relationships/image" Target="../media/image167.png"/><Relationship Id="rId28" Type="http://schemas.openxmlformats.org/officeDocument/2006/relationships/image" Target="../media/image171.png"/><Relationship Id="rId49" Type="http://schemas.openxmlformats.org/officeDocument/2006/relationships/hyperlink" Target="https://www.vyperindustrial.com/" TargetMode="External"/><Relationship Id="rId114" Type="http://schemas.openxmlformats.org/officeDocument/2006/relationships/hyperlink" Target="https://www.pumpkin.care/" TargetMode="External"/><Relationship Id="rId119" Type="http://schemas.openxmlformats.org/officeDocument/2006/relationships/hyperlink" Target="https://resetsmile.com/" TargetMode="External"/><Relationship Id="rId44" Type="http://schemas.openxmlformats.org/officeDocument/2006/relationships/hyperlink" Target="https://www.dropps.com/" TargetMode="External"/><Relationship Id="rId60" Type="http://schemas.openxmlformats.org/officeDocument/2006/relationships/hyperlink" Target="https://www.blair.com/" TargetMode="External"/><Relationship Id="rId65" Type="http://schemas.openxmlformats.org/officeDocument/2006/relationships/hyperlink" Target="https://www.future.co/" TargetMode="External"/><Relationship Id="rId81" Type="http://schemas.openxmlformats.org/officeDocument/2006/relationships/hyperlink" Target="https://floydhome.com/" TargetMode="External"/><Relationship Id="rId86" Type="http://schemas.openxmlformats.org/officeDocument/2006/relationships/hyperlink" Target="https://www.rollbyadp.com/" TargetMode="External"/><Relationship Id="rId130" Type="http://schemas.openxmlformats.org/officeDocument/2006/relationships/hyperlink" Target="https://www.yieldstreet.com/about/" TargetMode="External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39" Type="http://schemas.openxmlformats.org/officeDocument/2006/relationships/hyperlink" Target="https://www.nfl.com/plus/" TargetMode="External"/><Relationship Id="rId109" Type="http://schemas.openxmlformats.org/officeDocument/2006/relationships/hyperlink" Target="https://better-notyounger.com/" TargetMode="External"/><Relationship Id="rId34" Type="http://schemas.openxmlformats.org/officeDocument/2006/relationships/image" Target="../media/image177.png"/><Relationship Id="rId50" Type="http://schemas.openxmlformats.org/officeDocument/2006/relationships/hyperlink" Target="https://step.com/" TargetMode="External"/><Relationship Id="rId55" Type="http://schemas.openxmlformats.org/officeDocument/2006/relationships/hyperlink" Target="https://andscape.com/" TargetMode="External"/><Relationship Id="rId76" Type="http://schemas.openxmlformats.org/officeDocument/2006/relationships/hyperlink" Target="https://www.americantrucks.com/" TargetMode="External"/><Relationship Id="rId97" Type="http://schemas.openxmlformats.org/officeDocument/2006/relationships/hyperlink" Target="https://www.neighbor.com/" TargetMode="External"/><Relationship Id="rId104" Type="http://schemas.openxmlformats.org/officeDocument/2006/relationships/hyperlink" Target="https://wise.com/us/" TargetMode="External"/><Relationship Id="rId120" Type="http://schemas.openxmlformats.org/officeDocument/2006/relationships/hyperlink" Target="https://nflallday.com/" TargetMode="External"/><Relationship Id="rId125" Type="http://schemas.openxmlformats.org/officeDocument/2006/relationships/hyperlink" Target="https://oilspotsgone.com/" TargetMode="External"/><Relationship Id="rId7" Type="http://schemas.openxmlformats.org/officeDocument/2006/relationships/image" Target="../media/image102.png"/><Relationship Id="rId71" Type="http://schemas.openxmlformats.org/officeDocument/2006/relationships/hyperlink" Target="https://copilot.money/" TargetMode="External"/><Relationship Id="rId92" Type="http://schemas.openxmlformats.org/officeDocument/2006/relationships/hyperlink" Target="https://www.earthbreeze.com/" TargetMode="External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172.png"/><Relationship Id="rId24" Type="http://schemas.openxmlformats.org/officeDocument/2006/relationships/image" Target="../media/image168.png"/><Relationship Id="rId40" Type="http://schemas.openxmlformats.org/officeDocument/2006/relationships/hyperlink" Target="https://www.valleyfcu.com/" TargetMode="External"/><Relationship Id="rId45" Type="http://schemas.openxmlformats.org/officeDocument/2006/relationships/hyperlink" Target="https://miro.com/" TargetMode="External"/><Relationship Id="rId66" Type="http://schemas.openxmlformats.org/officeDocument/2006/relationships/hyperlink" Target="https://www.goldbelly.com/" TargetMode="External"/><Relationship Id="rId87" Type="http://schemas.openxmlformats.org/officeDocument/2006/relationships/hyperlink" Target="https://freeflyapparel.com/" TargetMode="External"/><Relationship Id="rId110" Type="http://schemas.openxmlformats.org/officeDocument/2006/relationships/hyperlink" Target="https://duradry.com/" TargetMode="External"/><Relationship Id="rId115" Type="http://schemas.openxmlformats.org/officeDocument/2006/relationships/hyperlink" Target="https://www.gocurrency.com/" TargetMode="External"/><Relationship Id="rId131" Type="http://schemas.openxmlformats.org/officeDocument/2006/relationships/hyperlink" Target="https://mowi.com/" TargetMode="External"/><Relationship Id="rId61" Type="http://schemas.openxmlformats.org/officeDocument/2006/relationships/hyperlink" Target="https://www.thefreetvproject.org/" TargetMode="External"/><Relationship Id="rId82" Type="http://schemas.openxmlformats.org/officeDocument/2006/relationships/hyperlink" Target="https://www.onamp.com/" TargetMode="External"/><Relationship Id="rId19" Type="http://schemas.openxmlformats.org/officeDocument/2006/relationships/image" Target="../media/image128.png"/><Relationship Id="rId14" Type="http://schemas.openxmlformats.org/officeDocument/2006/relationships/image" Target="../media/image159.png"/><Relationship Id="rId30" Type="http://schemas.openxmlformats.org/officeDocument/2006/relationships/image" Target="../media/image173.png"/><Relationship Id="rId35" Type="http://schemas.openxmlformats.org/officeDocument/2006/relationships/image" Target="../media/image178.png"/><Relationship Id="rId56" Type="http://schemas.openxmlformats.org/officeDocument/2006/relationships/hyperlink" Target="https://www.pacas.com/" TargetMode="External"/><Relationship Id="rId77" Type="http://schemas.openxmlformats.org/officeDocument/2006/relationships/hyperlink" Target="https://renuityhome.com/about-us/" TargetMode="External"/><Relationship Id="rId100" Type="http://schemas.openxmlformats.org/officeDocument/2006/relationships/hyperlink" Target="https://www.fisglobal.com/en/about-us/media-room/press-release/2022/fis-unveils-worldpay-for-platforms-enabling-software-providers-to-transform-smb-commerce-experiences" TargetMode="External"/><Relationship Id="rId105" Type="http://schemas.openxmlformats.org/officeDocument/2006/relationships/hyperlink" Target="https://lectricebikes.com/" TargetMode="External"/><Relationship Id="rId126" Type="http://schemas.openxmlformats.org/officeDocument/2006/relationships/hyperlink" Target="https://www.sandcloud.com/" TargetMode="External"/><Relationship Id="rId8" Type="http://schemas.openxmlformats.org/officeDocument/2006/relationships/image" Target="../media/image154.png"/><Relationship Id="rId51" Type="http://schemas.openxmlformats.org/officeDocument/2006/relationships/hyperlink" Target="https://www.etoro.com/en-us/" TargetMode="External"/><Relationship Id="rId72" Type="http://schemas.openxmlformats.org/officeDocument/2006/relationships/hyperlink" Target="https://www.torrid.com/" TargetMode="External"/><Relationship Id="rId93" Type="http://schemas.openxmlformats.org/officeDocument/2006/relationships/hyperlink" Target="https://www.everymanjack.com/" TargetMode="External"/><Relationship Id="rId98" Type="http://schemas.openxmlformats.org/officeDocument/2006/relationships/hyperlink" Target="https://sbacsav.com/" TargetMode="External"/><Relationship Id="rId121" Type="http://schemas.openxmlformats.org/officeDocument/2006/relationships/hyperlink" Target="https://www.coterie.com/" TargetMode="External"/><Relationship Id="rId3" Type="http://schemas.openxmlformats.org/officeDocument/2006/relationships/image" Target="../media/image14.png"/><Relationship Id="rId25" Type="http://schemas.openxmlformats.org/officeDocument/2006/relationships/image" Target="../media/image169.png"/><Relationship Id="rId46" Type="http://schemas.openxmlformats.org/officeDocument/2006/relationships/hyperlink" Target="https://www.exoticca.com/us" TargetMode="External"/><Relationship Id="rId67" Type="http://schemas.openxmlformats.org/officeDocument/2006/relationships/hyperlink" Target="https://www.quayaustralia.com/" TargetMode="External"/><Relationship Id="rId116" Type="http://schemas.openxmlformats.org/officeDocument/2006/relationships/hyperlink" Target="https://lifekey.co/" TargetMode="External"/><Relationship Id="rId20" Type="http://schemas.openxmlformats.org/officeDocument/2006/relationships/image" Target="../media/image164.jpeg"/><Relationship Id="rId41" Type="http://schemas.openxmlformats.org/officeDocument/2006/relationships/hyperlink" Target="https://aprende.com/" TargetMode="External"/><Relationship Id="rId62" Type="http://schemas.openxmlformats.org/officeDocument/2006/relationships/hyperlink" Target="https://www.cpap.com/" TargetMode="External"/><Relationship Id="rId83" Type="http://schemas.openxmlformats.org/officeDocument/2006/relationships/hyperlink" Target="https://www.penfed.org/" TargetMode="External"/><Relationship Id="rId88" Type="http://schemas.openxmlformats.org/officeDocument/2006/relationships/hyperlink" Target="https://www.livongo.com/" TargetMode="External"/><Relationship Id="rId111" Type="http://schemas.openxmlformats.org/officeDocument/2006/relationships/hyperlink" Target="https://www.thinkjinx.com/" TargetMode="External"/><Relationship Id="rId132" Type="http://schemas.openxmlformats.org/officeDocument/2006/relationships/hyperlink" Target="https://www.plowhearth.com/" TargetMode="External"/><Relationship Id="rId15" Type="http://schemas.openxmlformats.org/officeDocument/2006/relationships/image" Target="../media/image160.png"/><Relationship Id="rId36" Type="http://schemas.openxmlformats.org/officeDocument/2006/relationships/hyperlink" Target="https://vixplus.com/plus" TargetMode="External"/><Relationship Id="rId57" Type="http://schemas.openxmlformats.org/officeDocument/2006/relationships/hyperlink" Target="https://www.inspiresleep.com/" TargetMode="External"/><Relationship Id="rId106" Type="http://schemas.openxmlformats.org/officeDocument/2006/relationships/hyperlink" Target="https://www.amazon.com/fmc/m/30003175?almBrandId=QW1hem9uIEZyZXNo" TargetMode="External"/><Relationship Id="rId127" Type="http://schemas.openxmlformats.org/officeDocument/2006/relationships/hyperlink" Target="https://www.truff.com/" TargetMode="External"/><Relationship Id="rId10" Type="http://schemas.openxmlformats.org/officeDocument/2006/relationships/image" Target="../media/image156.png"/><Relationship Id="rId31" Type="http://schemas.openxmlformats.org/officeDocument/2006/relationships/image" Target="../media/image174.png"/><Relationship Id="rId52" Type="http://schemas.openxmlformats.org/officeDocument/2006/relationships/hyperlink" Target="https://fuzzy.com/" TargetMode="External"/><Relationship Id="rId73" Type="http://schemas.openxmlformats.org/officeDocument/2006/relationships/hyperlink" Target="https://apps.apple.com/us/app/textkiller-spam-text-blocker/id1514005355" TargetMode="External"/><Relationship Id="rId78" Type="http://schemas.openxmlformats.org/officeDocument/2006/relationships/hyperlink" Target="https://www.arlo.com/en-ca/" TargetMode="External"/><Relationship Id="rId94" Type="http://schemas.openxmlformats.org/officeDocument/2006/relationships/hyperlink" Target="https://www.getsunday.com/" TargetMode="External"/><Relationship Id="rId99" Type="http://schemas.openxmlformats.org/officeDocument/2006/relationships/hyperlink" Target="https://www.fiture.com/us" TargetMode="External"/><Relationship Id="rId101" Type="http://schemas.openxmlformats.org/officeDocument/2006/relationships/hyperlink" Target="https://www.trustworthy.com/" TargetMode="External"/><Relationship Id="rId122" Type="http://schemas.openxmlformats.org/officeDocument/2006/relationships/hyperlink" Target="https://deadscent.com/" TargetMode="External"/><Relationship Id="rId4" Type="http://schemas.openxmlformats.org/officeDocument/2006/relationships/image" Target="../media/image151.png"/><Relationship Id="rId9" Type="http://schemas.openxmlformats.org/officeDocument/2006/relationships/image" Target="../media/image155.jpeg"/><Relationship Id="rId26" Type="http://schemas.openxmlformats.org/officeDocument/2006/relationships/image" Target="../media/image105.jpeg"/><Relationship Id="rId47" Type="http://schemas.openxmlformats.org/officeDocument/2006/relationships/hyperlink" Target="https://nulastin.com/" TargetMode="External"/><Relationship Id="rId68" Type="http://schemas.openxmlformats.org/officeDocument/2006/relationships/hyperlink" Target="https://www.roadscholar.org/" TargetMode="External"/><Relationship Id="rId89" Type="http://schemas.openxmlformats.org/officeDocument/2006/relationships/hyperlink" Target="https://jaxxon.com/" TargetMode="External"/><Relationship Id="rId112" Type="http://schemas.openxmlformats.org/officeDocument/2006/relationships/hyperlink" Target="https://www.risescience.com/" TargetMode="External"/><Relationship Id="rId133" Type="http://schemas.openxmlformats.org/officeDocument/2006/relationships/hyperlink" Target="https://www.extrahop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0.xml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petbusiness.com/industry-news/stella-chewy-s-launches-national-campaign-on-growth-and-consumer-trends/article_4b7ba386-2483-11ed-8d5e-4b8ea0a36b76.html" TargetMode="External"/><Relationship Id="rId18" Type="http://schemas.openxmlformats.org/officeDocument/2006/relationships/image" Target="../media/image37.png"/><Relationship Id="rId26" Type="http://schemas.openxmlformats.org/officeDocument/2006/relationships/image" Target="../media/image44.png"/><Relationship Id="rId39" Type="http://schemas.openxmlformats.org/officeDocument/2006/relationships/image" Target="../media/image56.png"/><Relationship Id="rId21" Type="http://schemas.openxmlformats.org/officeDocument/2006/relationships/image" Target="../media/image40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63.jpeg"/><Relationship Id="rId50" Type="http://schemas.openxmlformats.org/officeDocument/2006/relationships/image" Target="../media/image65.png"/><Relationship Id="rId55" Type="http://schemas.openxmlformats.org/officeDocument/2006/relationships/image" Target="../media/image70.png"/><Relationship Id="rId7" Type="http://schemas.openxmlformats.org/officeDocument/2006/relationships/hyperlink" Target="https://www.restaurantbusinessonline.com/marketing/crumbl-cookies-brings-michael-buffer-its-first-broadcast-campaign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29" Type="http://schemas.openxmlformats.org/officeDocument/2006/relationships/hyperlink" Target="https://www.mediapost.com/publications/article/376328/synergy-homecare-launches-first-effort-under-new-c.html" TargetMode="External"/><Relationship Id="rId11" Type="http://schemas.openxmlformats.org/officeDocument/2006/relationships/hyperlink" Target="https://boardroom.tv/nfl-all-day-patrick-mahomes/" TargetMode="External"/><Relationship Id="rId24" Type="http://schemas.openxmlformats.org/officeDocument/2006/relationships/image" Target="../media/image43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hyperlink" Target="https://adage.com/article/marketing-news-strategy/hot-sauce-brand-truff-debuts-first-tv-ad-after-social-media-success/2436461" TargetMode="External"/><Relationship Id="rId53" Type="http://schemas.openxmlformats.org/officeDocument/2006/relationships/image" Target="../media/image68.png"/><Relationship Id="rId5" Type="http://schemas.openxmlformats.org/officeDocument/2006/relationships/image" Target="../media/image28.png"/><Relationship Id="rId19" Type="http://schemas.openxmlformats.org/officeDocument/2006/relationships/image" Target="../media/image38.png"/><Relationship Id="rId4" Type="http://schemas.openxmlformats.org/officeDocument/2006/relationships/hyperlink" Target="https://www.windpress.info/en/windpress_scheda/2539200/Appleseed%E2%80%99s-Debuts-in-homes-across-the-country-with-the-first-Television-Campaign-in-the-Brand%E2%80%99s-Over-75-Year-History" TargetMode="External"/><Relationship Id="rId9" Type="http://schemas.openxmlformats.org/officeDocument/2006/relationships/image" Target="../media/image31.png"/><Relationship Id="rId14" Type="http://schemas.openxmlformats.org/officeDocument/2006/relationships/image" Target="../media/image34.png"/><Relationship Id="rId22" Type="http://schemas.openxmlformats.org/officeDocument/2006/relationships/image" Target="../media/image41.png"/><Relationship Id="rId27" Type="http://schemas.openxmlformats.org/officeDocument/2006/relationships/image" Target="../media/image45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hyperlink" Target="https://www.lbbonline.com/?edition=international" TargetMode="External"/><Relationship Id="rId56" Type="http://schemas.openxmlformats.org/officeDocument/2006/relationships/image" Target="../media/image71.jpeg"/><Relationship Id="rId8" Type="http://schemas.openxmlformats.org/officeDocument/2006/relationships/image" Target="../media/image30.png"/><Relationship Id="rId51" Type="http://schemas.openxmlformats.org/officeDocument/2006/relationships/image" Target="../media/image66.png"/><Relationship Id="rId3" Type="http://schemas.openxmlformats.org/officeDocument/2006/relationships/image" Target="../media/image14.png"/><Relationship Id="rId12" Type="http://schemas.openxmlformats.org/officeDocument/2006/relationships/image" Target="../media/image33.png"/><Relationship Id="rId17" Type="http://schemas.openxmlformats.org/officeDocument/2006/relationships/hyperlink" Target="https://www.autorentalnews.com/10188375/sixt-launches-first-national-marketing-campaign-in-u-s" TargetMode="External"/><Relationship Id="rId25" Type="http://schemas.openxmlformats.org/officeDocument/2006/relationships/hyperlink" Target="https://www.adexchanger.com/digital-tv/unilever-brand-liquid-i-v-takes-its-first-steps-into-tv-ott-ooh-and-mmm/" TargetMode="External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2.png"/><Relationship Id="rId20" Type="http://schemas.openxmlformats.org/officeDocument/2006/relationships/image" Target="../media/image39.png"/><Relationship Id="rId41" Type="http://schemas.openxmlformats.org/officeDocument/2006/relationships/image" Target="../media/image58.png"/><Relationship Id="rId54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5" Type="http://schemas.openxmlformats.org/officeDocument/2006/relationships/image" Target="../media/image35.png"/><Relationship Id="rId23" Type="http://schemas.openxmlformats.org/officeDocument/2006/relationships/image" Target="../media/image42.png"/><Relationship Id="rId28" Type="http://schemas.openxmlformats.org/officeDocument/2006/relationships/image" Target="../media/image46.png"/><Relationship Id="rId36" Type="http://schemas.openxmlformats.org/officeDocument/2006/relationships/image" Target="../media/image53.png"/><Relationship Id="rId49" Type="http://schemas.openxmlformats.org/officeDocument/2006/relationships/image" Target="../media/image64.png"/><Relationship Id="rId57" Type="http://schemas.openxmlformats.org/officeDocument/2006/relationships/image" Target="../media/image72.png"/><Relationship Id="rId10" Type="http://schemas.openxmlformats.org/officeDocument/2006/relationships/image" Target="../media/image32.pn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52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.png"/><Relationship Id="rId21" Type="http://schemas.openxmlformats.org/officeDocument/2006/relationships/hyperlink" Target="https://www.pumpkin.care/" TargetMode="External"/><Relationship Id="rId34" Type="http://schemas.openxmlformats.org/officeDocument/2006/relationships/image" Target="../media/image88.png"/><Relationship Id="rId42" Type="http://schemas.openxmlformats.org/officeDocument/2006/relationships/image" Target="../media/image92.png"/><Relationship Id="rId47" Type="http://schemas.openxmlformats.org/officeDocument/2006/relationships/hyperlink" Target="https://www.neighbor.com/" TargetMode="External"/><Relationship Id="rId50" Type="http://schemas.openxmlformats.org/officeDocument/2006/relationships/image" Target="../media/image96.jpeg"/><Relationship Id="rId55" Type="http://schemas.openxmlformats.org/officeDocument/2006/relationships/hyperlink" Target="https://wise.com/" TargetMode="External"/><Relationship Id="rId63" Type="http://schemas.openxmlformats.org/officeDocument/2006/relationships/hyperlink" Target="https://miro.com/" TargetMode="External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9.png"/><Relationship Id="rId29" Type="http://schemas.openxmlformats.org/officeDocument/2006/relationships/hyperlink" Target="https://www.sandcloud.com/" TargetMode="External"/><Relationship Id="rId11" Type="http://schemas.openxmlformats.org/officeDocument/2006/relationships/image" Target="../media/image76.jpeg"/><Relationship Id="rId24" Type="http://schemas.openxmlformats.org/officeDocument/2006/relationships/image" Target="../media/image83.png"/><Relationship Id="rId32" Type="http://schemas.openxmlformats.org/officeDocument/2006/relationships/image" Target="../media/image87.png"/><Relationship Id="rId37" Type="http://schemas.openxmlformats.org/officeDocument/2006/relationships/hyperlink" Target="https://www.risescience.com/" TargetMode="External"/><Relationship Id="rId40" Type="http://schemas.openxmlformats.org/officeDocument/2006/relationships/image" Target="../media/image91.jpeg"/><Relationship Id="rId45" Type="http://schemas.openxmlformats.org/officeDocument/2006/relationships/hyperlink" Target="https://cash.app/" TargetMode="External"/><Relationship Id="rId53" Type="http://schemas.openxmlformats.org/officeDocument/2006/relationships/hyperlink" Target="https://www.affirm.com/" TargetMode="External"/><Relationship Id="rId58" Type="http://schemas.openxmlformats.org/officeDocument/2006/relationships/image" Target="../media/image100.jpeg"/><Relationship Id="rId5" Type="http://schemas.openxmlformats.org/officeDocument/2006/relationships/image" Target="../media/image73.png"/><Relationship Id="rId61" Type="http://schemas.openxmlformats.org/officeDocument/2006/relationships/hyperlink" Target="https://bitetoothpastebits.com/" TargetMode="External"/><Relationship Id="rId19" Type="http://schemas.openxmlformats.org/officeDocument/2006/relationships/hyperlink" Target="https://winreality.com/" TargetMode="External"/><Relationship Id="rId14" Type="http://schemas.openxmlformats.org/officeDocument/2006/relationships/hyperlink" Target="https://www.drinksimplyspiked.com/" TargetMode="External"/><Relationship Id="rId22" Type="http://schemas.openxmlformats.org/officeDocument/2006/relationships/image" Target="../media/image82.png"/><Relationship Id="rId27" Type="http://schemas.openxmlformats.org/officeDocument/2006/relationships/hyperlink" Target="https://www.jointhewilderside.com/" TargetMode="External"/><Relationship Id="rId30" Type="http://schemas.openxmlformats.org/officeDocument/2006/relationships/image" Target="../media/image86.png"/><Relationship Id="rId35" Type="http://schemas.openxmlformats.org/officeDocument/2006/relationships/hyperlink" Target="https://lectricebikes.com/" TargetMode="External"/><Relationship Id="rId43" Type="http://schemas.openxmlformats.org/officeDocument/2006/relationships/hyperlink" Target="https://step.com/" TargetMode="External"/><Relationship Id="rId48" Type="http://schemas.openxmlformats.org/officeDocument/2006/relationships/image" Target="../media/image95.png"/><Relationship Id="rId56" Type="http://schemas.openxmlformats.org/officeDocument/2006/relationships/image" Target="../media/image99.png"/><Relationship Id="rId64" Type="http://schemas.openxmlformats.org/officeDocument/2006/relationships/image" Target="../media/image103.png"/><Relationship Id="rId8" Type="http://schemas.openxmlformats.org/officeDocument/2006/relationships/hyperlink" Target="https://crumblcookies.com/" TargetMode="External"/><Relationship Id="rId51" Type="http://schemas.openxmlformats.org/officeDocument/2006/relationships/hyperlink" Target="https://www.bettersleep.com/" TargetMode="External"/><Relationship Id="rId3" Type="http://schemas.openxmlformats.org/officeDocument/2006/relationships/image" Target="../media/image14.png"/><Relationship Id="rId12" Type="http://schemas.openxmlformats.org/officeDocument/2006/relationships/hyperlink" Target="https://www.pacas.com/" TargetMode="External"/><Relationship Id="rId17" Type="http://schemas.openxmlformats.org/officeDocument/2006/relationships/hyperlink" Target="https://www.quayaustralia.com/" TargetMode="External"/><Relationship Id="rId25" Type="http://schemas.openxmlformats.org/officeDocument/2006/relationships/hyperlink" Target="https://www.komos.com/" TargetMode="External"/><Relationship Id="rId33" Type="http://schemas.openxmlformats.org/officeDocument/2006/relationships/hyperlink" Target="https://lifekey.co/" TargetMode="External"/><Relationship Id="rId38" Type="http://schemas.openxmlformats.org/officeDocument/2006/relationships/image" Target="../media/image90.png"/><Relationship Id="rId46" Type="http://schemas.openxmlformats.org/officeDocument/2006/relationships/image" Target="../media/image94.png"/><Relationship Id="rId59" Type="http://schemas.openxmlformats.org/officeDocument/2006/relationships/hyperlink" Target="https://www.onamp.com/" TargetMode="External"/><Relationship Id="rId20" Type="http://schemas.openxmlformats.org/officeDocument/2006/relationships/image" Target="../media/image81.png"/><Relationship Id="rId41" Type="http://schemas.openxmlformats.org/officeDocument/2006/relationships/hyperlink" Target="https://copilot.money/" TargetMode="External"/><Relationship Id="rId54" Type="http://schemas.openxmlformats.org/officeDocument/2006/relationships/image" Target="../media/image98.png"/><Relationship Id="rId6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quid-iv.com/" TargetMode="External"/><Relationship Id="rId15" Type="http://schemas.openxmlformats.org/officeDocument/2006/relationships/image" Target="../media/image78.png"/><Relationship Id="rId23" Type="http://schemas.openxmlformats.org/officeDocument/2006/relationships/hyperlink" Target="https://www.topochico.com/" TargetMode="External"/><Relationship Id="rId28" Type="http://schemas.openxmlformats.org/officeDocument/2006/relationships/image" Target="../media/image85.png"/><Relationship Id="rId36" Type="http://schemas.openxmlformats.org/officeDocument/2006/relationships/image" Target="../media/image89.png"/><Relationship Id="rId49" Type="http://schemas.openxmlformats.org/officeDocument/2006/relationships/hyperlink" Target="https://www.fiture.com/us" TargetMode="External"/><Relationship Id="rId57" Type="http://schemas.openxmlformats.org/officeDocument/2006/relationships/hyperlink" Target="https://www.pinterest.com/" TargetMode="External"/><Relationship Id="rId10" Type="http://schemas.openxmlformats.org/officeDocument/2006/relationships/hyperlink" Target="https://www.truff.com/" TargetMode="External"/><Relationship Id="rId31" Type="http://schemas.openxmlformats.org/officeDocument/2006/relationships/hyperlink" Target="https://wallbox.com/" TargetMode="External"/><Relationship Id="rId44" Type="http://schemas.openxmlformats.org/officeDocument/2006/relationships/image" Target="../media/image93.jpeg"/><Relationship Id="rId52" Type="http://schemas.openxmlformats.org/officeDocument/2006/relationships/image" Target="../media/image97.png"/><Relationship Id="rId60" Type="http://schemas.openxmlformats.org/officeDocument/2006/relationships/image" Target="../media/image101.jpeg"/><Relationship Id="rId65" Type="http://schemas.microsoft.com/office/2007/relationships/hdphoto" Target="../media/hdphoto1.wdp"/><Relationship Id="rId4" Type="http://schemas.openxmlformats.org/officeDocument/2006/relationships/hyperlink" Target="https://thehalalguys.com/" TargetMode="External"/><Relationship Id="rId9" Type="http://schemas.openxmlformats.org/officeDocument/2006/relationships/image" Target="../media/image75.png"/><Relationship Id="rId13" Type="http://schemas.openxmlformats.org/officeDocument/2006/relationships/image" Target="../media/image77.png"/><Relationship Id="rId18" Type="http://schemas.openxmlformats.org/officeDocument/2006/relationships/image" Target="../media/image80.png"/><Relationship Id="rId39" Type="http://schemas.openxmlformats.org/officeDocument/2006/relationships/hyperlink" Target="https://www.whatsapp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EB80B1A0-9AF3-974F-1D38-C3290FD72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"/>
          <a:stretch/>
        </p:blipFill>
        <p:spPr>
          <a:xfrm>
            <a:off x="5364418" y="-1"/>
            <a:ext cx="6827581" cy="686304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630" b="36230"/>
          <a:stretch>
            <a:fillRect/>
          </a:stretch>
        </p:blipFill>
        <p:spPr>
          <a:xfrm>
            <a:off x="5359400" y="2666878"/>
            <a:ext cx="6832600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4CAE49-136D-A4E4-568A-6AA3FFF53EE8}"/>
              </a:ext>
            </a:extLst>
          </p:cNvPr>
          <p:cNvSpPr/>
          <p:nvPr/>
        </p:nvSpPr>
        <p:spPr>
          <a:xfrm>
            <a:off x="0" y="-5696"/>
            <a:ext cx="5359400" cy="68636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68740" y="0"/>
            <a:ext cx="3500699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chemeClr val="accent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chemeClr val="accent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B4137A1-220B-CE2C-37E8-133ECAD082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00" y="1746558"/>
            <a:ext cx="3210535" cy="139438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C38B446-4C07-42BF-B42F-5E8AEE13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0" y="3423303"/>
            <a:ext cx="5359400" cy="22816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Welcome to TV</a:t>
            </a:r>
            <a:b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Meet the New Advertisers Investing in Outcomes Amidst Economic Uncertainty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US" sz="1400" b="1">
                <a:solidFill>
                  <a:srgbClr val="1B1464"/>
                </a:solidFill>
                <a:latin typeface="Helvetica" pitchFamily="2" charset="0"/>
                <a:ea typeface="+mn-ea"/>
                <a:cs typeface="+mn-cs"/>
              </a:rPr>
              <a:t>Full Year 2022 Update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49CC1AD-4096-4C1B-8491-A834E6E438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06" y="5705004"/>
            <a:ext cx="2523582" cy="8791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695B08-4C51-48A9-9D95-575DF10616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</p:spTree>
    <p:extLst>
      <p:ext uri="{BB962C8B-B14F-4D97-AF65-F5344CB8AC3E}">
        <p14:creationId xmlns:p14="http://schemas.microsoft.com/office/powerpoint/2010/main" val="277794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D90E350-E20E-9AB7-4416-BBEB15B3DAC7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72838" y="6317140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2/16/23, 1/1/22-12/31/22. TV spend includes national cable TV, broadcast TV, Spanish language cable TV, Spanish language broadcast TV. Brands reflect those with national TV spend over $100K.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45016" y="425728"/>
            <a:ext cx="11448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New advertisers in functional categories that serve ‘everyday’ needs also seized opportunities to engage with inflation-wary consumers</a:t>
            </a:r>
            <a:endParaRPr lang="en-US" sz="2600" b="1">
              <a:solidFill>
                <a:srgbClr val="1F1A62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33EDC1-E1A6-4E70-57E6-156A322B3620}"/>
              </a:ext>
            </a:extLst>
          </p:cNvPr>
          <p:cNvSpPr/>
          <p:nvPr/>
        </p:nvSpPr>
        <p:spPr>
          <a:xfrm>
            <a:off x="9065176" y="4076810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0911F-0555-2F5E-9713-1075D8F47A99}"/>
              </a:ext>
            </a:extLst>
          </p:cNvPr>
          <p:cNvSpPr/>
          <p:nvPr/>
        </p:nvSpPr>
        <p:spPr>
          <a:xfrm>
            <a:off x="3247649" y="4076810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019C98-6807-B556-6CF8-46CC4DE95FAF}"/>
              </a:ext>
            </a:extLst>
          </p:cNvPr>
          <p:cNvSpPr txBox="1"/>
          <p:nvPr/>
        </p:nvSpPr>
        <p:spPr>
          <a:xfrm>
            <a:off x="89600" y="1756112"/>
            <a:ext cx="12003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F1A62"/>
                </a:solidFill>
                <a:latin typeface="Helvetica" panose="020B0403020202020204" pitchFamily="34" charset="0"/>
              </a:rPr>
              <a:t>Functional categories that are seizing opportunities through a new wave of economic uncertainty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6A00C-FB40-BA5B-D80B-771CC766AB2A}"/>
              </a:ext>
            </a:extLst>
          </p:cNvPr>
          <p:cNvSpPr/>
          <p:nvPr/>
        </p:nvSpPr>
        <p:spPr>
          <a:xfrm>
            <a:off x="9065176" y="2062492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05659F-BC82-B52F-FBE3-4F129036F682}"/>
              </a:ext>
            </a:extLst>
          </p:cNvPr>
          <p:cNvSpPr/>
          <p:nvPr/>
        </p:nvSpPr>
        <p:spPr>
          <a:xfrm>
            <a:off x="6167363" y="2062492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1290E4-E3EE-3845-BCA6-AA0C6DAF8217}"/>
              </a:ext>
            </a:extLst>
          </p:cNvPr>
          <p:cNvSpPr/>
          <p:nvPr/>
        </p:nvSpPr>
        <p:spPr>
          <a:xfrm>
            <a:off x="3242720" y="2062492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D46A7-BD1F-BABA-78F4-DF30C5EA2393}"/>
              </a:ext>
            </a:extLst>
          </p:cNvPr>
          <p:cNvSpPr/>
          <p:nvPr/>
        </p:nvSpPr>
        <p:spPr>
          <a:xfrm>
            <a:off x="326113" y="2062492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A020ED-6D54-0697-7F3E-0C64F0B60927}"/>
              </a:ext>
            </a:extLst>
          </p:cNvPr>
          <p:cNvCxnSpPr>
            <a:cxnSpLocks/>
          </p:cNvCxnSpPr>
          <p:nvPr/>
        </p:nvCxnSpPr>
        <p:spPr>
          <a:xfrm flipV="1">
            <a:off x="741099" y="3334703"/>
            <a:ext cx="2002101" cy="16467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A5E973-4CC2-17E8-2ABE-8888150AC411}"/>
              </a:ext>
            </a:extLst>
          </p:cNvPr>
          <p:cNvCxnSpPr>
            <a:cxnSpLocks/>
          </p:cNvCxnSpPr>
          <p:nvPr/>
        </p:nvCxnSpPr>
        <p:spPr>
          <a:xfrm>
            <a:off x="3657706" y="3342936"/>
            <a:ext cx="1959981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2393C2-10F0-14CF-2BE3-69E7781B937E}"/>
              </a:ext>
            </a:extLst>
          </p:cNvPr>
          <p:cNvCxnSpPr>
            <a:cxnSpLocks/>
          </p:cNvCxnSpPr>
          <p:nvPr/>
        </p:nvCxnSpPr>
        <p:spPr>
          <a:xfrm>
            <a:off x="6726538" y="3342936"/>
            <a:ext cx="1671603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9F5BB1-1412-ABAB-CF8D-228349021692}"/>
              </a:ext>
            </a:extLst>
          </p:cNvPr>
          <p:cNvCxnSpPr>
            <a:cxnSpLocks/>
          </p:cNvCxnSpPr>
          <p:nvPr/>
        </p:nvCxnSpPr>
        <p:spPr>
          <a:xfrm>
            <a:off x="9480162" y="3342936"/>
            <a:ext cx="1959981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6E0D1A-DBA3-15C4-987D-85A0E8715E02}"/>
              </a:ext>
            </a:extLst>
          </p:cNvPr>
          <p:cNvCxnSpPr>
            <a:cxnSpLocks/>
          </p:cNvCxnSpPr>
          <p:nvPr/>
        </p:nvCxnSpPr>
        <p:spPr>
          <a:xfrm>
            <a:off x="3594710" y="5367003"/>
            <a:ext cx="1959981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26B5A3-CD87-3850-4E07-BA6D26B74EFC}"/>
              </a:ext>
            </a:extLst>
          </p:cNvPr>
          <p:cNvCxnSpPr>
            <a:cxnSpLocks/>
          </p:cNvCxnSpPr>
          <p:nvPr/>
        </p:nvCxnSpPr>
        <p:spPr>
          <a:xfrm>
            <a:off x="9396191" y="5371824"/>
            <a:ext cx="1959981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834809-528A-A663-2F1E-778D16D2EC5D}"/>
              </a:ext>
            </a:extLst>
          </p:cNvPr>
          <p:cNvSpPr txBox="1"/>
          <p:nvPr/>
        </p:nvSpPr>
        <p:spPr>
          <a:xfrm>
            <a:off x="3242720" y="2112905"/>
            <a:ext cx="27899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There has been an influx in spending on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insurance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across medical, life, pet and auto as consumers look for services to protect themselves during a time of economic uncertainty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DF60D4-6D5F-7BC4-ECD8-640C631EA5A1}"/>
              </a:ext>
            </a:extLst>
          </p:cNvPr>
          <p:cNvSpPr txBox="1"/>
          <p:nvPr/>
        </p:nvSpPr>
        <p:spPr>
          <a:xfrm>
            <a:off x="350532" y="2112905"/>
            <a:ext cx="2784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Staying on top of their health in order to avoid pricier treatments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consumers are turning to both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healthcare &amp; pharma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brands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 aid in their ‘everyday concerns’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CD0E5B-4BF6-3513-8C6B-CD14F38DCCE7}"/>
              </a:ext>
            </a:extLst>
          </p:cNvPr>
          <p:cNvSpPr txBox="1"/>
          <p:nvPr/>
        </p:nvSpPr>
        <p:spPr>
          <a:xfrm>
            <a:off x="9057140" y="2112905"/>
            <a:ext cx="28060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 addition to </a:t>
            </a:r>
            <a:r>
              <a:rPr lang="en-US"/>
              <a:t>providing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people solutions to help navigate hybrid work situations,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professional services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/>
              <a:t>are also aiding the workforce through freelancing opportunities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4A77E2-B28C-1EB9-68F5-7767D612822F}"/>
              </a:ext>
            </a:extLst>
          </p:cNvPr>
          <p:cNvSpPr/>
          <p:nvPr/>
        </p:nvSpPr>
        <p:spPr>
          <a:xfrm>
            <a:off x="6172116" y="4076810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134541-5E02-17D7-E141-E023E838BDB5}"/>
              </a:ext>
            </a:extLst>
          </p:cNvPr>
          <p:cNvCxnSpPr>
            <a:cxnSpLocks/>
          </p:cNvCxnSpPr>
          <p:nvPr/>
        </p:nvCxnSpPr>
        <p:spPr>
          <a:xfrm>
            <a:off x="6545941" y="5357927"/>
            <a:ext cx="1959981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DE97D6B-A55F-7456-34BF-A60258D88E9B}"/>
              </a:ext>
            </a:extLst>
          </p:cNvPr>
          <p:cNvSpPr txBox="1"/>
          <p:nvPr/>
        </p:nvSpPr>
        <p:spPr>
          <a:xfrm>
            <a:off x="6184437" y="4096043"/>
            <a:ext cx="2789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As consumers put more focus on their holistic health while on a budget, they are turning to affordable and flexible fitness options, as well as vitamin regiments, with the help of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fitness &amp; wellness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brands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443CD6-0780-B19F-30B9-83004357CBAA}"/>
              </a:ext>
            </a:extLst>
          </p:cNvPr>
          <p:cNvSpPr txBox="1"/>
          <p:nvPr/>
        </p:nvSpPr>
        <p:spPr>
          <a:xfrm>
            <a:off x="3217398" y="4096043"/>
            <a:ext cx="2789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Consumers are seeking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versatile apparel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as they look for affordable options that allow them to diversify their wardrobe with a mix of active wear to casual wear and more diverse workplace attire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27A6E7-92B6-1777-DF2F-7000F34822C2}"/>
              </a:ext>
            </a:extLst>
          </p:cNvPr>
          <p:cNvSpPr txBox="1"/>
          <p:nvPr/>
        </p:nvSpPr>
        <p:spPr>
          <a:xfrm>
            <a:off x="8737827" y="6108315"/>
            <a:ext cx="3355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*Click on any logo to visit their website</a:t>
            </a:r>
          </a:p>
        </p:txBody>
      </p:sp>
      <p:pic>
        <p:nvPicPr>
          <p:cNvPr id="63" name="Picture 30" descr="Rise | Simplified, Personalized All-in-one HR Software">
            <a:hlinkClick r:id="rId5"/>
            <a:extLst>
              <a:ext uri="{FF2B5EF4-FFF2-40B4-BE49-F238E27FC236}">
                <a16:creationId xmlns:a16="http://schemas.microsoft.com/office/drawing/2014/main" id="{87374E8F-6848-17B0-5D07-FEDD6D09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979" y="3415004"/>
            <a:ext cx="712220" cy="1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Innovative New Pet Health Start-up, Pumpkin Insurance Services, Launches in  the U.S. | Business Wire">
            <a:hlinkClick r:id="rId7"/>
            <a:extLst>
              <a:ext uri="{FF2B5EF4-FFF2-40B4-BE49-F238E27FC236}">
                <a16:creationId xmlns:a16="http://schemas.microsoft.com/office/drawing/2014/main" id="{12433BD5-2FAF-DD28-83F4-3E18FC2BA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687" y="3709498"/>
            <a:ext cx="939258" cy="2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Bolt Reviews 2022: Details, Pricing, &amp; Features | G2">
            <a:hlinkClick r:id="rId9"/>
            <a:extLst>
              <a:ext uri="{FF2B5EF4-FFF2-40B4-BE49-F238E27FC236}">
                <a16:creationId xmlns:a16="http://schemas.microsoft.com/office/drawing/2014/main" id="{97EF7AA1-ACE5-C34E-0E4D-FD3375BF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914" y="3661118"/>
            <a:ext cx="500190" cy="2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0" descr="Cash App - Press">
            <a:hlinkClick r:id="rId11"/>
            <a:extLst>
              <a:ext uri="{FF2B5EF4-FFF2-40B4-BE49-F238E27FC236}">
                <a16:creationId xmlns:a16="http://schemas.microsoft.com/office/drawing/2014/main" id="{6917E54D-91EF-6341-2D60-6652AFC94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4" t="40835" r="10964" b="40706"/>
          <a:stretch/>
        </p:blipFill>
        <p:spPr bwMode="auto">
          <a:xfrm>
            <a:off x="7613828" y="3411086"/>
            <a:ext cx="1051154" cy="2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2" descr="Miro - Insight Platforms">
            <a:hlinkClick r:id="rId13"/>
            <a:extLst>
              <a:ext uri="{FF2B5EF4-FFF2-40B4-BE49-F238E27FC236}">
                <a16:creationId xmlns:a16="http://schemas.microsoft.com/office/drawing/2014/main" id="{73463E83-624C-E1DA-2629-C957B1F47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4741" y="3734436"/>
            <a:ext cx="654327" cy="2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4" descr="Torrid | Circle Centre Mall">
            <a:hlinkClick r:id="rId15"/>
            <a:extLst>
              <a:ext uri="{FF2B5EF4-FFF2-40B4-BE49-F238E27FC236}">
                <a16:creationId xmlns:a16="http://schemas.microsoft.com/office/drawing/2014/main" id="{2E6F51B2-F89F-0B83-E825-905BA8EFB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7" t="41594" r="8547" b="40468"/>
          <a:stretch/>
        </p:blipFill>
        <p:spPr bwMode="auto">
          <a:xfrm>
            <a:off x="4172429" y="5475047"/>
            <a:ext cx="885874" cy="1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4" descr="Lectric eBikes - Electric Bikes Built so Everyone Can Ride">
            <a:hlinkClick r:id="rId17"/>
            <a:extLst>
              <a:ext uri="{FF2B5EF4-FFF2-40B4-BE49-F238E27FC236}">
                <a16:creationId xmlns:a16="http://schemas.microsoft.com/office/drawing/2014/main" id="{21F85F77-EEAB-DE11-333D-6F4E2B48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015" y="5612454"/>
            <a:ext cx="1267772" cy="4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8" descr="Drop, Dissolve, Drink: P&amp;G Challenges Consumers to Rethink the Vitamin  Experience with the Launch of New Vitamin Boost Brand, VÖOST | Business Wire">
            <a:hlinkClick r:id="rId19"/>
            <a:extLst>
              <a:ext uri="{FF2B5EF4-FFF2-40B4-BE49-F238E27FC236}">
                <a16:creationId xmlns:a16="http://schemas.microsoft.com/office/drawing/2014/main" id="{1CDD9250-E110-E7FD-2049-6AF8D299E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6741" y="5439047"/>
            <a:ext cx="757503" cy="22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UTWATER SPIRITS REVEALS FIRST-EVER NATIONAL BIG GAME COMMERCIAL">
            <a:hlinkClick r:id="rId21"/>
            <a:extLst>
              <a:ext uri="{FF2B5EF4-FFF2-40B4-BE49-F238E27FC236}">
                <a16:creationId xmlns:a16="http://schemas.microsoft.com/office/drawing/2014/main" id="{CF8BAB6E-98CD-C4E4-D55C-CDA226B6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1064" y="5504628"/>
            <a:ext cx="708385" cy="37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hlinkClick r:id="rId23"/>
            <a:extLst>
              <a:ext uri="{FF2B5EF4-FFF2-40B4-BE49-F238E27FC236}">
                <a16:creationId xmlns:a16="http://schemas.microsoft.com/office/drawing/2014/main" id="{F83B884F-24AE-685B-B9D6-365C8D714339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582" y="5477004"/>
            <a:ext cx="774154" cy="187087"/>
          </a:xfrm>
          <a:prstGeom prst="rect">
            <a:avLst/>
          </a:prstGeom>
        </p:spPr>
      </p:pic>
      <p:pic>
        <p:nvPicPr>
          <p:cNvPr id="73" name="Picture 2" descr="QULIPTA™ Programs, Support &amp; Resources | AbbVie Access®">
            <a:hlinkClick r:id="rId25"/>
            <a:extLst>
              <a:ext uri="{FF2B5EF4-FFF2-40B4-BE49-F238E27FC236}">
                <a16:creationId xmlns:a16="http://schemas.microsoft.com/office/drawing/2014/main" id="{7D87EF29-9F70-3C8E-2539-430FAC8D1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600" y="3360246"/>
            <a:ext cx="688277" cy="28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6" descr="Copilot App Logo New | Sponsored | The Harvard Crimson">
            <a:hlinkClick r:id="rId27"/>
            <a:extLst>
              <a:ext uri="{FF2B5EF4-FFF2-40B4-BE49-F238E27FC236}">
                <a16:creationId xmlns:a16="http://schemas.microsoft.com/office/drawing/2014/main" id="{62F75F9B-628B-65BC-7885-6FFC3B58C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0302" y="3719717"/>
            <a:ext cx="783436" cy="17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>
            <a:hlinkClick r:id="rId29"/>
            <a:extLst>
              <a:ext uri="{FF2B5EF4-FFF2-40B4-BE49-F238E27FC236}">
                <a16:creationId xmlns:a16="http://schemas.microsoft.com/office/drawing/2014/main" id="{D626E4AF-2993-859D-8231-8379E4DA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7645" y="3723046"/>
            <a:ext cx="885857" cy="2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4" descr="Kettle &amp; Fire Bone Broth">
            <a:hlinkClick r:id="rId31"/>
            <a:extLst>
              <a:ext uri="{FF2B5EF4-FFF2-40B4-BE49-F238E27FC236}">
                <a16:creationId xmlns:a16="http://schemas.microsoft.com/office/drawing/2014/main" id="{47238CE4-DA15-1861-DB16-BA322B37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458" y="5488732"/>
            <a:ext cx="419357" cy="37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vant Health Announces Unified System Brand">
            <a:hlinkClick r:id="rId33"/>
            <a:extLst>
              <a:ext uri="{FF2B5EF4-FFF2-40B4-BE49-F238E27FC236}">
                <a16:creationId xmlns:a16="http://schemas.microsoft.com/office/drawing/2014/main" id="{9FD7385F-34EA-1998-2EFF-2E078B97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730" y="3419085"/>
            <a:ext cx="844359" cy="1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stmenopausal Osteoporosis Treatment | EVENITY® (romosozumab-aqqg)">
            <a:hlinkClick r:id="rId35"/>
            <a:extLst>
              <a:ext uri="{FF2B5EF4-FFF2-40B4-BE49-F238E27FC236}">
                <a16:creationId xmlns:a16="http://schemas.microsoft.com/office/drawing/2014/main" id="{37E80485-D20D-8608-45B6-6EBFBEE4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72" y="3679918"/>
            <a:ext cx="1064101" cy="3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irnaty is brand name for the FDA-approved Pfizer-BioNTech vaccine">
            <a:hlinkClick r:id="rId37"/>
            <a:extLst>
              <a:ext uri="{FF2B5EF4-FFF2-40B4-BE49-F238E27FC236}">
                <a16:creationId xmlns:a16="http://schemas.microsoft.com/office/drawing/2014/main" id="{0B40C9DC-F450-EE1D-3A59-F36D0FC57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4263" y="3703979"/>
            <a:ext cx="1300584" cy="26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indsor Insurance">
            <a:hlinkClick r:id="rId39"/>
            <a:extLst>
              <a:ext uri="{FF2B5EF4-FFF2-40B4-BE49-F238E27FC236}">
                <a16:creationId xmlns:a16="http://schemas.microsoft.com/office/drawing/2014/main" id="{E6BD93EC-B184-191E-1F00-6B6763637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9302" y="3426019"/>
            <a:ext cx="800770" cy="2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83954D-5D83-DF50-CEE7-E95FBA4C4BDE}"/>
              </a:ext>
            </a:extLst>
          </p:cNvPr>
          <p:cNvSpPr/>
          <p:nvPr/>
        </p:nvSpPr>
        <p:spPr>
          <a:xfrm>
            <a:off x="326113" y="4078875"/>
            <a:ext cx="2789953" cy="195965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0F3"/>
              </a:buClr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B8D403-AA5A-4F9A-36E5-9B2DB6E8447E}"/>
              </a:ext>
            </a:extLst>
          </p:cNvPr>
          <p:cNvSpPr txBox="1"/>
          <p:nvPr/>
        </p:nvSpPr>
        <p:spPr>
          <a:xfrm>
            <a:off x="333589" y="4102894"/>
            <a:ext cx="27899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As economic challenges continue for consumers, more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organizations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focused </a:t>
            </a:r>
            <a:r>
              <a:rPr lang="en-US"/>
              <a:t>on the advancements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of energy resources, farming and employment are advertising on TV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 the first time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6CEE07-BB84-0AEE-06FC-BD8660E93576}"/>
              </a:ext>
            </a:extLst>
          </p:cNvPr>
          <p:cNvCxnSpPr>
            <a:cxnSpLocks/>
          </p:cNvCxnSpPr>
          <p:nvPr/>
        </p:nvCxnSpPr>
        <p:spPr>
          <a:xfrm>
            <a:off x="741099" y="5367003"/>
            <a:ext cx="1959981" cy="0"/>
          </a:xfrm>
          <a:prstGeom prst="line">
            <a:avLst/>
          </a:prstGeom>
          <a:ln w="19050">
            <a:solidFill>
              <a:srgbClr val="00BF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Financing Options | FSK Equipment &amp; Supply | Buying &amp; Selling Used ...">
            <a:hlinkClick r:id="rId41"/>
            <a:extLst>
              <a:ext uri="{FF2B5EF4-FFF2-40B4-BE49-F238E27FC236}">
                <a16:creationId xmlns:a16="http://schemas.microsoft.com/office/drawing/2014/main" id="{7F33BECD-A6CA-A287-69CD-D3BCFCE6F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9914" y="3461360"/>
            <a:ext cx="1148006" cy="1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Brand New: New Logo and Identity for Wise by Ragged Edge">
            <a:hlinkClick r:id="rId43"/>
            <a:extLst>
              <a:ext uri="{FF2B5EF4-FFF2-40B4-BE49-F238E27FC236}">
                <a16:creationId xmlns:a16="http://schemas.microsoft.com/office/drawing/2014/main" id="{3E6381C8-F3BE-B6FD-48FE-A02D8A7E6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8" t="43406" r="9179" b="43321"/>
          <a:stretch/>
        </p:blipFill>
        <p:spPr bwMode="auto">
          <a:xfrm>
            <a:off x="6939647" y="3706531"/>
            <a:ext cx="908652" cy="21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ker Tilly Canada continues a federal budget tradition">
            <a:hlinkClick r:id="rId45"/>
            <a:extLst>
              <a:ext uri="{FF2B5EF4-FFF2-40B4-BE49-F238E27FC236}">
                <a16:creationId xmlns:a16="http://schemas.microsoft.com/office/drawing/2014/main" id="{C23A829D-7585-CBE3-18A6-19C8960E9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6914" y="3378921"/>
            <a:ext cx="1102307" cy="3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hlinkClick r:id="rId47"/>
            <a:extLst>
              <a:ext uri="{FF2B5EF4-FFF2-40B4-BE49-F238E27FC236}">
                <a16:creationId xmlns:a16="http://schemas.microsoft.com/office/drawing/2014/main" id="{C265F9D2-13C4-1119-26B8-68634019F00C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1783" y="3429000"/>
            <a:ext cx="1102307" cy="248419"/>
          </a:xfrm>
          <a:prstGeom prst="rect">
            <a:avLst/>
          </a:prstGeom>
        </p:spPr>
      </p:pic>
      <p:pic>
        <p:nvPicPr>
          <p:cNvPr id="40" name="Picture 39">
            <a:hlinkClick r:id="rId49"/>
            <a:extLst>
              <a:ext uri="{FF2B5EF4-FFF2-40B4-BE49-F238E27FC236}">
                <a16:creationId xmlns:a16="http://schemas.microsoft.com/office/drawing/2014/main" id="{CA87981F-4088-F855-D04D-D9F34DD01E43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757432" y="3703979"/>
            <a:ext cx="1021540" cy="271969"/>
          </a:xfrm>
          <a:prstGeom prst="rect">
            <a:avLst/>
          </a:prstGeom>
        </p:spPr>
      </p:pic>
      <p:pic>
        <p:nvPicPr>
          <p:cNvPr id="41" name="Picture 40">
            <a:hlinkClick r:id="rId51"/>
            <a:extLst>
              <a:ext uri="{FF2B5EF4-FFF2-40B4-BE49-F238E27FC236}">
                <a16:creationId xmlns:a16="http://schemas.microsoft.com/office/drawing/2014/main" id="{91A22D34-F304-6387-C8FA-79337529C10D}"/>
              </a:ext>
            </a:extLst>
          </p:cNvPr>
          <p:cNvPicPr>
            <a:picLocks noChangeAspect="1"/>
          </p:cNvPicPr>
          <p:nvPr/>
        </p:nvPicPr>
        <p:blipFill>
          <a:blip r:embed="rId5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858" y="5388374"/>
            <a:ext cx="978698" cy="464382"/>
          </a:xfrm>
          <a:prstGeom prst="rect">
            <a:avLst/>
          </a:prstGeom>
        </p:spPr>
      </p:pic>
      <p:pic>
        <p:nvPicPr>
          <p:cNvPr id="43" name="Picture 42">
            <a:hlinkClick r:id="rId53"/>
            <a:extLst>
              <a:ext uri="{FF2B5EF4-FFF2-40B4-BE49-F238E27FC236}">
                <a16:creationId xmlns:a16="http://schemas.microsoft.com/office/drawing/2014/main" id="{86CE18D1-42A4-4C80-5FBF-E8BD58BBBFAA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287" y="5414165"/>
            <a:ext cx="998418" cy="284686"/>
          </a:xfrm>
          <a:prstGeom prst="rect">
            <a:avLst/>
          </a:prstGeom>
        </p:spPr>
      </p:pic>
      <p:pic>
        <p:nvPicPr>
          <p:cNvPr id="1026" name="Picture 2" descr="Products – Common Goal Org">
            <a:hlinkClick r:id="rId55"/>
            <a:extLst>
              <a:ext uri="{FF2B5EF4-FFF2-40B4-BE49-F238E27FC236}">
                <a16:creationId xmlns:a16="http://schemas.microsoft.com/office/drawing/2014/main" id="{53E57787-5954-9901-43D6-90971DD13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914" y="5842178"/>
            <a:ext cx="1362341" cy="1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hlinkClick r:id="rId57"/>
            <a:extLst>
              <a:ext uri="{FF2B5EF4-FFF2-40B4-BE49-F238E27FC236}">
                <a16:creationId xmlns:a16="http://schemas.microsoft.com/office/drawing/2014/main" id="{9221821F-70EC-B52C-721D-8C2CC2791EC6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303" y="5734822"/>
            <a:ext cx="788090" cy="275738"/>
          </a:xfrm>
          <a:prstGeom prst="rect">
            <a:avLst/>
          </a:prstGeom>
        </p:spPr>
      </p:pic>
      <p:pic>
        <p:nvPicPr>
          <p:cNvPr id="1028" name="Picture 4" descr="Magnetic Tactical Belts &amp; Best Belt For Men That Stretches - Groove Life">
            <a:hlinkClick r:id="rId59"/>
            <a:extLst>
              <a:ext uri="{FF2B5EF4-FFF2-40B4-BE49-F238E27FC236}">
                <a16:creationId xmlns:a16="http://schemas.microsoft.com/office/drawing/2014/main" id="{26737537-531C-1E48-AC58-B89017680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5" t="19158" r="4220" b="13637"/>
          <a:stretch/>
        </p:blipFill>
        <p:spPr bwMode="auto">
          <a:xfrm>
            <a:off x="4796314" y="5745546"/>
            <a:ext cx="1186083" cy="19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Appleseed's Review | Appleseeds.com Ratings &amp; Customer Reviews – Mar '23">
            <a:extLst>
              <a:ext uri="{FF2B5EF4-FFF2-40B4-BE49-F238E27FC236}">
                <a16:creationId xmlns:a16="http://schemas.microsoft.com/office/drawing/2014/main" id="{84B74A61-7946-8247-1AB5-B10275057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8582" y="5757303"/>
            <a:ext cx="1395782" cy="16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y Eyelab Signs Agreement to Open Eight New Stores in Texas with Multi-Unit  Franchise Group | Business Wire">
            <a:hlinkClick r:id="rId62"/>
            <a:extLst>
              <a:ext uri="{FF2B5EF4-FFF2-40B4-BE49-F238E27FC236}">
                <a16:creationId xmlns:a16="http://schemas.microsoft.com/office/drawing/2014/main" id="{6DDEF85E-F7CE-8196-C9FC-227FB0D45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3303" y="5436186"/>
            <a:ext cx="672792" cy="21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4" descr="Sports Research">
            <a:hlinkClick r:id="rId64"/>
            <a:extLst>
              <a:ext uri="{FF2B5EF4-FFF2-40B4-BE49-F238E27FC236}">
                <a16:creationId xmlns:a16="http://schemas.microsoft.com/office/drawing/2014/main" id="{BC94A3EE-01CC-80FB-A2F0-585DE35EF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676" y="5708102"/>
            <a:ext cx="985151" cy="22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LIQUID I.V. Closes Series B Round with &quot;A-List&quot; Backing">
            <a:hlinkClick r:id="rId66"/>
            <a:extLst>
              <a:ext uri="{FF2B5EF4-FFF2-40B4-BE49-F238E27FC236}">
                <a16:creationId xmlns:a16="http://schemas.microsoft.com/office/drawing/2014/main" id="{5A8F7C29-9608-4318-1679-8B3862738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10006" y="5397593"/>
            <a:ext cx="985151" cy="28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hlinkClick r:id="rId68"/>
            <a:extLst>
              <a:ext uri="{FF2B5EF4-FFF2-40B4-BE49-F238E27FC236}">
                <a16:creationId xmlns:a16="http://schemas.microsoft.com/office/drawing/2014/main" id="{0E2BCC0D-30AE-2A2A-6DCE-2FE2A1F7ECE3}"/>
              </a:ext>
            </a:extLst>
          </p:cNvPr>
          <p:cNvPicPr>
            <a:picLocks noChangeAspect="1"/>
          </p:cNvPicPr>
          <p:nvPr/>
        </p:nvPicPr>
        <p:blipFill rotWithShape="1">
          <a:blip r:embed="rId6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5500" y="5529065"/>
            <a:ext cx="956004" cy="358074"/>
          </a:xfrm>
          <a:prstGeom prst="rect">
            <a:avLst/>
          </a:prstGeom>
        </p:spPr>
      </p:pic>
      <p:pic>
        <p:nvPicPr>
          <p:cNvPr id="56" name="Picture 55">
            <a:hlinkClick r:id="rId70"/>
            <a:extLst>
              <a:ext uri="{FF2B5EF4-FFF2-40B4-BE49-F238E27FC236}">
                <a16:creationId xmlns:a16="http://schemas.microsoft.com/office/drawing/2014/main" id="{7C4301B0-4D8D-3238-69D5-2A2E7E098897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3304674" y="3385928"/>
            <a:ext cx="715070" cy="314135"/>
          </a:xfrm>
          <a:prstGeom prst="rect">
            <a:avLst/>
          </a:prstGeom>
        </p:spPr>
      </p:pic>
      <p:pic>
        <p:nvPicPr>
          <p:cNvPr id="1034" name="Picture 10" descr="Sell Your Life Insurance Policy | Sell Easy">
            <a:hlinkClick r:id="rId72"/>
            <a:extLst>
              <a:ext uri="{FF2B5EF4-FFF2-40B4-BE49-F238E27FC236}">
                <a16:creationId xmlns:a16="http://schemas.microsoft.com/office/drawing/2014/main" id="{2A30CB34-0C7B-58E0-05C3-F9E2AA84A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762" y="3416224"/>
            <a:ext cx="829391" cy="26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hlinkClick r:id="rId74"/>
            <a:extLst>
              <a:ext uri="{FF2B5EF4-FFF2-40B4-BE49-F238E27FC236}">
                <a16:creationId xmlns:a16="http://schemas.microsoft.com/office/drawing/2014/main" id="{0EA65B6F-E8B6-7A67-8E68-EB69A070D379}"/>
              </a:ext>
            </a:extLst>
          </p:cNvPr>
          <p:cNvPicPr>
            <a:picLocks noChangeAspect="1"/>
          </p:cNvPicPr>
          <p:nvPr/>
        </p:nvPicPr>
        <p:blipFill rotWithShape="1">
          <a:blip r:embed="rId7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2704" y="3751847"/>
            <a:ext cx="1331098" cy="231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8A7F16-21DD-6C2E-329F-837F648A59E6}"/>
              </a:ext>
            </a:extLst>
          </p:cNvPr>
          <p:cNvSpPr txBox="1"/>
          <p:nvPr/>
        </p:nvSpPr>
        <p:spPr>
          <a:xfrm>
            <a:off x="6159327" y="2080245"/>
            <a:ext cx="28060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With high inflation, consumers’ financial future is top of mind for many, and they are looking for guidance from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financial services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related to investments, estate &amp; financial planning and personal loans</a:t>
            </a:r>
          </a:p>
        </p:txBody>
      </p:sp>
      <p:pic>
        <p:nvPicPr>
          <p:cNvPr id="37" name="Picture 34" descr="Bevy Long Drink - J&amp;L Ventures, LLC">
            <a:hlinkClick r:id="rId76"/>
            <a:extLst>
              <a:ext uri="{FF2B5EF4-FFF2-40B4-BE49-F238E27FC236}">
                <a16:creationId xmlns:a16="http://schemas.microsoft.com/office/drawing/2014/main" id="{0215D309-001F-8436-B752-6B922725E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5046" y="5453359"/>
            <a:ext cx="550544" cy="5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D3ED64E-9F01-93D0-FB06-E3883AA00074}"/>
              </a:ext>
            </a:extLst>
          </p:cNvPr>
          <p:cNvSpPr txBox="1"/>
          <p:nvPr/>
        </p:nvSpPr>
        <p:spPr>
          <a:xfrm>
            <a:off x="9078655" y="4078054"/>
            <a:ext cx="27845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Lifestyle brands </a:t>
            </a:r>
            <a:r>
              <a:rPr lang="en-US"/>
              <a:t>that provide ‘affordable luxuries’ like alcohol beverages, food, home and travel are supporting consumers who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want to indulge in their pre-Covid activities 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 a relatively inexpensive way</a:t>
            </a:r>
          </a:p>
        </p:txBody>
      </p:sp>
    </p:spTree>
    <p:extLst>
      <p:ext uri="{BB962C8B-B14F-4D97-AF65-F5344CB8AC3E}">
        <p14:creationId xmlns:p14="http://schemas.microsoft.com/office/powerpoint/2010/main" val="406262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3275F-42D7-5D7F-257C-A14566570B89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8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46173" y="424226"/>
            <a:ext cx="11545827" cy="9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ts val="1000"/>
            </a:pPr>
            <a:r>
              <a:rPr lang="en-US" sz="2600" b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functional categories were a driving force behind new entrants, accounting for </a:t>
            </a:r>
            <a:r>
              <a:rPr lang="en-US" sz="2600" b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 $1 billion of first-time TV advertiser investments</a:t>
            </a:r>
            <a:endParaRPr lang="en-US" sz="2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F2FAA-DC0D-6340-8AC0-1C902BB239C9}"/>
              </a:ext>
            </a:extLst>
          </p:cNvPr>
          <p:cNvSpPr txBox="1"/>
          <p:nvPr/>
        </p:nvSpPr>
        <p:spPr>
          <a:xfrm>
            <a:off x="309979" y="6080376"/>
            <a:ext cx="1188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2/16/23, 1/1/22-12/31/22. TV spend includes national cable TV, broadcast TV, Spanish language cable TV, Spanish language broadcast TV. Brands reflect those with national TV spend over $100K.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*Brands that align within at least one of the ‘functional’ categories (healthcare / pharma, insurance, financial services, professional services, organizations, apparel &amp; accessories, fitness &amp; wellness and ‘lifestyle’ brands that incorporate home furnishing, home improvement, education, alcohol beverages, food and travel).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5D3A28-B1BB-0EFE-F7BE-4B26D5356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778712"/>
              </p:ext>
            </p:extLst>
          </p:nvPr>
        </p:nvGraphicFramePr>
        <p:xfrm>
          <a:off x="96796" y="2124372"/>
          <a:ext cx="6031688" cy="386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20D631E-9B97-CE9E-631D-8E424CD954D9}"/>
              </a:ext>
            </a:extLst>
          </p:cNvPr>
          <p:cNvSpPr txBox="1"/>
          <p:nvPr/>
        </p:nvSpPr>
        <p:spPr>
          <a:xfrm>
            <a:off x="89600" y="1755020"/>
            <a:ext cx="1200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2022 New National TV Advertisers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E750405-003F-3714-93E0-1C4993EE8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112483"/>
              </p:ext>
            </p:extLst>
          </p:nvPr>
        </p:nvGraphicFramePr>
        <p:xfrm>
          <a:off x="6087465" y="2124372"/>
          <a:ext cx="6031688" cy="386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1FBA13-DBF1-EBC4-8269-9EE2D43FFAB1}"/>
              </a:ext>
            </a:extLst>
          </p:cNvPr>
          <p:cNvCxnSpPr>
            <a:cxnSpLocks/>
          </p:cNvCxnSpPr>
          <p:nvPr/>
        </p:nvCxnSpPr>
        <p:spPr>
          <a:xfrm flipH="1">
            <a:off x="6087465" y="2163010"/>
            <a:ext cx="11553" cy="3823906"/>
          </a:xfrm>
          <a:prstGeom prst="line">
            <a:avLst/>
          </a:prstGeom>
          <a:ln w="9525">
            <a:solidFill>
              <a:srgbClr val="1F1A6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A9C139-4CBF-0EEF-4996-D5E9D632146B}"/>
              </a:ext>
            </a:extLst>
          </p:cNvPr>
          <p:cNvSpPr txBox="1"/>
          <p:nvPr/>
        </p:nvSpPr>
        <p:spPr>
          <a:xfrm>
            <a:off x="274237" y="2195226"/>
            <a:ext cx="5569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# of Brands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778F1-6573-EE0A-4502-723B83D9282F}"/>
              </a:ext>
            </a:extLst>
          </p:cNvPr>
          <p:cNvSpPr txBox="1"/>
          <p:nvPr/>
        </p:nvSpPr>
        <p:spPr>
          <a:xfrm>
            <a:off x="6304057" y="2195226"/>
            <a:ext cx="5569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Total Spend ($$$)</a:t>
            </a:r>
          </a:p>
        </p:txBody>
      </p:sp>
    </p:spTree>
    <p:extLst>
      <p:ext uri="{BB962C8B-B14F-4D97-AF65-F5344CB8AC3E}">
        <p14:creationId xmlns:p14="http://schemas.microsoft.com/office/powerpoint/2010/main" val="356830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F629E6-ADA3-B4E8-9251-BD1EBDE711C5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01436" y="437541"/>
            <a:ext cx="11287274" cy="9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ts val="1000"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Overall, categories that serve ‘everyday’ needs for consumers took on a renewed importance </a:t>
            </a:r>
            <a:r>
              <a:rPr lang="en-US" sz="2600" b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an uncertain economy with high inflation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0D436-19BB-816D-6748-D8431868320F}"/>
              </a:ext>
            </a:extLst>
          </p:cNvPr>
          <p:cNvSpPr txBox="1"/>
          <p:nvPr/>
        </p:nvSpPr>
        <p:spPr>
          <a:xfrm>
            <a:off x="472837" y="6317140"/>
            <a:ext cx="11687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2/16/23, 1/1/22-12/31/22. TV spend includes national cable TV, broadcast TV, Spanish language cable TV, Spanish language broadcast TV. Brands reflect those with national TV spend over $100K.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175DB-060A-0CA9-DCF6-AB69E1734082}"/>
              </a:ext>
            </a:extLst>
          </p:cNvPr>
          <p:cNvSpPr txBox="1"/>
          <p:nvPr/>
        </p:nvSpPr>
        <p:spPr>
          <a:xfrm>
            <a:off x="565067" y="1773278"/>
            <a:ext cx="11083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2022 New National TV Advertisers: Top 20 Categories Ranked by Total Spend (including brands)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D81236-40AF-1300-102A-EE71F4A49D64}"/>
              </a:ext>
            </a:extLst>
          </p:cNvPr>
          <p:cNvSpPr/>
          <p:nvPr/>
        </p:nvSpPr>
        <p:spPr>
          <a:xfrm>
            <a:off x="391886" y="6029262"/>
            <a:ext cx="419100" cy="142819"/>
          </a:xfrm>
          <a:prstGeom prst="rect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45B892-7F1A-2E6A-3671-EC35DB6EDF4F}"/>
              </a:ext>
            </a:extLst>
          </p:cNvPr>
          <p:cNvSpPr txBox="1"/>
          <p:nvPr/>
        </p:nvSpPr>
        <p:spPr>
          <a:xfrm>
            <a:off x="791936" y="5953799"/>
            <a:ext cx="1060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=categories highlighted align, and are serving, at least one of the functional behaviors (healthcare / pharma, insurance, financial services, professional services, organizations, apparel &amp; accessories, fitness &amp; wellness and ‘lifestyle’ brands that incorporate home furnishing, home improvement, education, alcohol beverages, food and travel). 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5503FAB-4E3C-86DA-9F26-DAB0B67B2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6447"/>
              </p:ext>
            </p:extLst>
          </p:nvPr>
        </p:nvGraphicFramePr>
        <p:xfrm>
          <a:off x="215900" y="2115127"/>
          <a:ext cx="5880100" cy="3531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794">
                  <a:extLst>
                    <a:ext uri="{9D8B030D-6E8A-4147-A177-3AD203B41FA5}">
                      <a16:colId xmlns:a16="http://schemas.microsoft.com/office/drawing/2014/main" val="2794288561"/>
                    </a:ext>
                  </a:extLst>
                </a:gridCol>
                <a:gridCol w="1915610">
                  <a:extLst>
                    <a:ext uri="{9D8B030D-6E8A-4147-A177-3AD203B41FA5}">
                      <a16:colId xmlns:a16="http://schemas.microsoft.com/office/drawing/2014/main" val="1844889635"/>
                    </a:ext>
                  </a:extLst>
                </a:gridCol>
                <a:gridCol w="671331">
                  <a:extLst>
                    <a:ext uri="{9D8B030D-6E8A-4147-A177-3AD203B41FA5}">
                      <a16:colId xmlns:a16="http://schemas.microsoft.com/office/drawing/2014/main" val="2408503212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990377783"/>
                    </a:ext>
                  </a:extLst>
                </a:gridCol>
                <a:gridCol w="1064871">
                  <a:extLst>
                    <a:ext uri="{9D8B030D-6E8A-4147-A177-3AD203B41FA5}">
                      <a16:colId xmlns:a16="http://schemas.microsoft.com/office/drawing/2014/main" val="612248924"/>
                    </a:ext>
                  </a:extLst>
                </a:gridCol>
                <a:gridCol w="829519">
                  <a:extLst>
                    <a:ext uri="{9D8B030D-6E8A-4147-A177-3AD203B41FA5}">
                      <a16:colId xmlns:a16="http://schemas.microsoft.com/office/drawing/2014/main" val="560514901"/>
                    </a:ext>
                  </a:extLst>
                </a:gridCol>
              </a:tblGrid>
              <a:tr h="472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Rank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 of Brands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of total brands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 $$$ (000)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of total spend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20801"/>
                  </a:ext>
                </a:extLst>
              </a:tr>
              <a:tr h="305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Pharmaceutical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$479,694.7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619851"/>
                  </a:ext>
                </a:extLst>
              </a:tr>
              <a:tr h="305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Streaming Services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$140,767.3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625093"/>
                  </a:ext>
                </a:extLst>
              </a:tr>
              <a:tr h="305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Insurance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$115,270.8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089102"/>
                  </a:ext>
                </a:extLst>
              </a:tr>
              <a:tr h="305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Communications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$65,411.9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546300"/>
                  </a:ext>
                </a:extLst>
              </a:tr>
              <a:tr h="305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Professional Services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$60,047.3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753368"/>
                  </a:ext>
                </a:extLst>
              </a:tr>
              <a:tr h="305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Financial Services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$57,379.2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627004"/>
                  </a:ext>
                </a:extLst>
              </a:tr>
              <a:tr h="305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Apparel &amp; Accessories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$45,228.2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59273"/>
                  </a:ext>
                </a:extLst>
              </a:tr>
              <a:tr h="305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Health &amp; Wellness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$34,664.1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585396"/>
                  </a:ext>
                </a:extLst>
              </a:tr>
              <a:tr h="305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Legal Services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$28,356.4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48766"/>
                  </a:ext>
                </a:extLst>
              </a:tr>
              <a:tr h="305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Home Furnishing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$24,632.9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10508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C3420C3-68AF-9CC6-B2CE-FAD79241A459}"/>
              </a:ext>
            </a:extLst>
          </p:cNvPr>
          <p:cNvSpPr/>
          <p:nvPr/>
        </p:nvSpPr>
        <p:spPr>
          <a:xfrm>
            <a:off x="2592729" y="2120940"/>
            <a:ext cx="1608881" cy="3525252"/>
          </a:xfrm>
          <a:prstGeom prst="rect">
            <a:avLst/>
          </a:prstGeom>
          <a:noFill/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2E5D942-BE68-AD48-E064-E587AE5E7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541812"/>
              </p:ext>
            </p:extLst>
          </p:nvPr>
        </p:nvGraphicFramePr>
        <p:xfrm>
          <a:off x="6206845" y="2115126"/>
          <a:ext cx="5874310" cy="3811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934">
                  <a:extLst>
                    <a:ext uri="{9D8B030D-6E8A-4147-A177-3AD203B41FA5}">
                      <a16:colId xmlns:a16="http://schemas.microsoft.com/office/drawing/2014/main" val="2341088246"/>
                    </a:ext>
                  </a:extLst>
                </a:gridCol>
                <a:gridCol w="1905894">
                  <a:extLst>
                    <a:ext uri="{9D8B030D-6E8A-4147-A177-3AD203B41FA5}">
                      <a16:colId xmlns:a16="http://schemas.microsoft.com/office/drawing/2014/main" val="1955528327"/>
                    </a:ext>
                  </a:extLst>
                </a:gridCol>
                <a:gridCol w="671332">
                  <a:extLst>
                    <a:ext uri="{9D8B030D-6E8A-4147-A177-3AD203B41FA5}">
                      <a16:colId xmlns:a16="http://schemas.microsoft.com/office/drawing/2014/main" val="1557310319"/>
                    </a:ext>
                  </a:extLst>
                </a:gridCol>
                <a:gridCol w="920187">
                  <a:extLst>
                    <a:ext uri="{9D8B030D-6E8A-4147-A177-3AD203B41FA5}">
                      <a16:colId xmlns:a16="http://schemas.microsoft.com/office/drawing/2014/main" val="1809356185"/>
                    </a:ext>
                  </a:extLst>
                </a:gridCol>
                <a:gridCol w="1076446">
                  <a:extLst>
                    <a:ext uri="{9D8B030D-6E8A-4147-A177-3AD203B41FA5}">
                      <a16:colId xmlns:a16="http://schemas.microsoft.com/office/drawing/2014/main" val="1705455616"/>
                    </a:ext>
                  </a:extLst>
                </a:gridCol>
                <a:gridCol w="829517">
                  <a:extLst>
                    <a:ext uri="{9D8B030D-6E8A-4147-A177-3AD203B41FA5}">
                      <a16:colId xmlns:a16="http://schemas.microsoft.com/office/drawing/2014/main" val="2879627394"/>
                    </a:ext>
                  </a:extLst>
                </a:gridCol>
              </a:tblGrid>
              <a:tr h="413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Rank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 of Brands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of total brands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 $$$ (000)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of total spend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998473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Insecticides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$21,890.2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29296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Pet Care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$21,480.3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46810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Alcoholic Beverages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$16,646.3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28946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Beverages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$15,560.8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283244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Gaming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$15,440.9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317144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Medical Devices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$14,946.0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47764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Home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$13,965.5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95790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Fitness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$13,846.1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02919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Car Rental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$12,923.4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149165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Vitamins &amp; Supplements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$12,715.1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02841"/>
                  </a:ext>
                </a:extLst>
              </a:tr>
              <a:tr h="308849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Category Total</a:t>
                      </a: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$1,210,867.1</a:t>
                      </a:r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778836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7547DB5D-9764-FA40-2405-7C05EB7E904C}"/>
              </a:ext>
            </a:extLst>
          </p:cNvPr>
          <p:cNvSpPr/>
          <p:nvPr/>
        </p:nvSpPr>
        <p:spPr>
          <a:xfrm>
            <a:off x="8567195" y="2109078"/>
            <a:ext cx="1608881" cy="3519935"/>
          </a:xfrm>
          <a:prstGeom prst="rect">
            <a:avLst/>
          </a:prstGeom>
          <a:noFill/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43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C73A27F-CE9F-B051-ACB3-717208A59637}"/>
              </a:ext>
            </a:extLst>
          </p:cNvPr>
          <p:cNvSpPr>
            <a:spLocks/>
          </p:cNvSpPr>
          <p:nvPr/>
        </p:nvSpPr>
        <p:spPr>
          <a:xfrm>
            <a:off x="-23179" y="1696163"/>
            <a:ext cx="1222554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865764" y="297234"/>
            <a:ext cx="113047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Consumer optimism about heading ‘back to school,’ ‘back to work’ and early holiday planning drove a large increase in Q3 TV investment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92698-4F0C-354D-656B-28ACE73F357C}"/>
              </a:ext>
            </a:extLst>
          </p:cNvPr>
          <p:cNvSpPr txBox="1"/>
          <p:nvPr/>
        </p:nvSpPr>
        <p:spPr>
          <a:xfrm>
            <a:off x="472838" y="6224316"/>
            <a:ext cx="11719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2/16/23, 1/1/22-12/31/22. 2021 data based on VAB analysis of Nielsen Ad Intel Data, 1/1/21-12/31/21. TV spend includes national cable TV, broadcast TV, Spanish language cable TV, Spanish language broadcast TV. Brands reflect those with national TV spend over $100K. *Statista, Intended Holiday Shopping Timeline of U.S. Consumers, 1/12/23. Survey was fielded October 9-15, 2022, n=1,073 U.S. respondents.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C334CF5-3AB7-E297-75A0-693299082591}"/>
              </a:ext>
            </a:extLst>
          </p:cNvPr>
          <p:cNvGraphicFramePr/>
          <p:nvPr/>
        </p:nvGraphicFramePr>
        <p:xfrm>
          <a:off x="5071126" y="2474024"/>
          <a:ext cx="4476150" cy="339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EF1E6A3-267D-2580-2D35-C51EA7B67C54}"/>
              </a:ext>
            </a:extLst>
          </p:cNvPr>
          <p:cNvGraphicFramePr/>
          <p:nvPr/>
        </p:nvGraphicFramePr>
        <p:xfrm>
          <a:off x="238702" y="2474024"/>
          <a:ext cx="4476150" cy="339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A51CD39-C072-2D91-2484-E476E8FEAC9B}"/>
              </a:ext>
            </a:extLst>
          </p:cNvPr>
          <p:cNvSpPr txBox="1"/>
          <p:nvPr/>
        </p:nvSpPr>
        <p:spPr>
          <a:xfrm>
            <a:off x="805070" y="1725101"/>
            <a:ext cx="8176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New National TV Advertisers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Quarterly spend (MM)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5F7BFA-6483-45F9-F62B-AED815067F03}"/>
              </a:ext>
            </a:extLst>
          </p:cNvPr>
          <p:cNvCxnSpPr>
            <a:cxnSpLocks/>
          </p:cNvCxnSpPr>
          <p:nvPr/>
        </p:nvCxnSpPr>
        <p:spPr>
          <a:xfrm flipH="1">
            <a:off x="4895224" y="2351421"/>
            <a:ext cx="3018" cy="3506866"/>
          </a:xfrm>
          <a:prstGeom prst="line">
            <a:avLst/>
          </a:prstGeom>
          <a:ln w="9525">
            <a:solidFill>
              <a:srgbClr val="1F1A6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D42ECB3-CDA2-6DA3-7613-CE226F6A671A}"/>
              </a:ext>
            </a:extLst>
          </p:cNvPr>
          <p:cNvSpPr txBox="1"/>
          <p:nvPr/>
        </p:nvSpPr>
        <p:spPr>
          <a:xfrm>
            <a:off x="1564726" y="2124726"/>
            <a:ext cx="1881133" cy="553998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2021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Total $$$: $1,320.2 MM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80CD3E-3D0F-D297-1A94-D69B914F9690}"/>
              </a:ext>
            </a:extLst>
          </p:cNvPr>
          <p:cNvSpPr txBox="1"/>
          <p:nvPr/>
        </p:nvSpPr>
        <p:spPr>
          <a:xfrm>
            <a:off x="6418844" y="2127548"/>
            <a:ext cx="1881133" cy="553998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2022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Total $$$: $1,331.6 MM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1718C55-225C-6D5B-C6B0-8AAF4238A641}"/>
              </a:ext>
            </a:extLst>
          </p:cNvPr>
          <p:cNvGraphicFramePr/>
          <p:nvPr/>
        </p:nvGraphicFramePr>
        <p:xfrm>
          <a:off x="693315" y="5715594"/>
          <a:ext cx="8446591" cy="62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82FFD21E-BAC6-0674-537B-D841DC061E12}"/>
              </a:ext>
            </a:extLst>
          </p:cNvPr>
          <p:cNvGraphicFramePr>
            <a:graphicFrameLocks noGrp="1"/>
          </p:cNvGraphicFramePr>
          <p:nvPr/>
        </p:nvGraphicFramePr>
        <p:xfrm>
          <a:off x="9274702" y="3183000"/>
          <a:ext cx="267859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161">
                  <a:extLst>
                    <a:ext uri="{9D8B030D-6E8A-4147-A177-3AD203B41FA5}">
                      <a16:colId xmlns:a16="http://schemas.microsoft.com/office/drawing/2014/main" val="3714414342"/>
                    </a:ext>
                  </a:extLst>
                </a:gridCol>
                <a:gridCol w="1507435">
                  <a:extLst>
                    <a:ext uri="{9D8B030D-6E8A-4147-A177-3AD203B41FA5}">
                      <a16:colId xmlns:a16="http://schemas.microsoft.com/office/drawing/2014/main" val="2884659026"/>
                    </a:ext>
                  </a:extLst>
                </a:gridCol>
              </a:tblGrid>
              <a:tr h="38576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Helvetica" pitchFamily="2" charset="0"/>
                        </a:rPr>
                        <a:t>Quarter</a:t>
                      </a:r>
                    </a:p>
                  </a:txBody>
                  <a:tcPr marL="68700" marR="68700" anchor="ctr">
                    <a:solidFill>
                      <a:srgbClr val="4EBE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Helvetica" pitchFamily="2" charset="0"/>
                        </a:rPr>
                        <a:t>% difference in spend YOY</a:t>
                      </a:r>
                    </a:p>
                  </a:txBody>
                  <a:tcPr marL="68700" marR="68700" anchor="ctr">
                    <a:solidFill>
                      <a:srgbClr val="4EB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60066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1F1A62"/>
                          </a:solidFill>
                          <a:latin typeface="Helvetica" pitchFamily="2" charset="0"/>
                        </a:rPr>
                        <a:t>Q1</a:t>
                      </a:r>
                    </a:p>
                  </a:txBody>
                  <a:tcPr marL="68700" marR="68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itchFamily="2" charset="0"/>
                        </a:rPr>
                        <a:t>+5%</a:t>
                      </a:r>
                    </a:p>
                  </a:txBody>
                  <a:tcPr marL="68700" marR="68700" anchor="ctr"/>
                </a:tc>
                <a:extLst>
                  <a:ext uri="{0D108BD9-81ED-4DB2-BD59-A6C34878D82A}">
                    <a16:rowId xmlns:a16="http://schemas.microsoft.com/office/drawing/2014/main" val="3708995772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1F1A62"/>
                          </a:solidFill>
                          <a:latin typeface="Helvetica" pitchFamily="2" charset="0"/>
                        </a:rPr>
                        <a:t>Q2</a:t>
                      </a:r>
                    </a:p>
                  </a:txBody>
                  <a:tcPr marL="68700" marR="68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itchFamily="2" charset="0"/>
                        </a:rPr>
                        <a:t>flat</a:t>
                      </a:r>
                    </a:p>
                  </a:txBody>
                  <a:tcPr marL="68700" marR="68700" anchor="ctr"/>
                </a:tc>
                <a:extLst>
                  <a:ext uri="{0D108BD9-81ED-4DB2-BD59-A6C34878D82A}">
                    <a16:rowId xmlns:a16="http://schemas.microsoft.com/office/drawing/2014/main" val="290384656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1F1A62"/>
                          </a:solidFill>
                          <a:latin typeface="Helvetica" pitchFamily="2" charset="0"/>
                        </a:rPr>
                        <a:t>Q3</a:t>
                      </a:r>
                    </a:p>
                  </a:txBody>
                  <a:tcPr marL="68700" marR="68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itchFamily="2" charset="0"/>
                        </a:rPr>
                        <a:t>+31%</a:t>
                      </a:r>
                    </a:p>
                  </a:txBody>
                  <a:tcPr marL="68700" marR="68700" anchor="ctr"/>
                </a:tc>
                <a:extLst>
                  <a:ext uri="{0D108BD9-81ED-4DB2-BD59-A6C34878D82A}">
                    <a16:rowId xmlns:a16="http://schemas.microsoft.com/office/drawing/2014/main" val="1834942270"/>
                  </a:ext>
                </a:extLst>
              </a:tr>
              <a:tr h="23145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1F1A62"/>
                          </a:solidFill>
                          <a:latin typeface="Helvetica" pitchFamily="2" charset="0"/>
                        </a:rPr>
                        <a:t>Q4</a:t>
                      </a:r>
                    </a:p>
                  </a:txBody>
                  <a:tcPr marL="68700" marR="68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itchFamily="2" charset="0"/>
                        </a:rPr>
                        <a:t>-14%</a:t>
                      </a:r>
                    </a:p>
                  </a:txBody>
                  <a:tcPr marL="68700" marR="68700" anchor="ctr"/>
                </a:tc>
                <a:extLst>
                  <a:ext uri="{0D108BD9-81ED-4DB2-BD59-A6C34878D82A}">
                    <a16:rowId xmlns:a16="http://schemas.microsoft.com/office/drawing/2014/main" val="145598333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4015C0-4610-C223-EF3A-93AA6E5BB753}"/>
              </a:ext>
            </a:extLst>
          </p:cNvPr>
          <p:cNvCxnSpPr>
            <a:cxnSpLocks/>
          </p:cNvCxnSpPr>
          <p:nvPr/>
        </p:nvCxnSpPr>
        <p:spPr>
          <a:xfrm>
            <a:off x="803478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E4D8C88-8B85-F022-8EF1-91F71ABCB11F}"/>
              </a:ext>
            </a:extLst>
          </p:cNvPr>
          <p:cNvSpPr txBox="1"/>
          <p:nvPr/>
        </p:nvSpPr>
        <p:spPr>
          <a:xfrm>
            <a:off x="49827" y="528299"/>
            <a:ext cx="7604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C8A5E-EC15-2909-0330-15FD9215C7E3}"/>
              </a:ext>
            </a:extLst>
          </p:cNvPr>
          <p:cNvSpPr/>
          <p:nvPr/>
        </p:nvSpPr>
        <p:spPr>
          <a:xfrm>
            <a:off x="794441" y="1231286"/>
            <a:ext cx="11287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7"/>
              </a:buBlip>
            </a:pPr>
            <a:r>
              <a:rPr lang="en-US" sz="1200">
                <a:solidFill>
                  <a:srgbClr val="002060"/>
                </a:solidFill>
                <a:latin typeface="Helvetica" panose="020B0604020202020204" pitchFamily="34" charset="0"/>
              </a:rPr>
              <a:t>In 2022, over half (56%) of U.S. consumers were intending to start their holiday shopping in October (vs. 45% in 2021)*</a:t>
            </a:r>
            <a:endParaRPr lang="en-US" sz="1200">
              <a:solidFill>
                <a:srgbClr val="1F1A62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8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3F9BBA-5941-D61A-DAAB-6D853F830851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803478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49827" y="528299"/>
            <a:ext cx="7604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904726" y="450958"/>
            <a:ext cx="112872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</a:t>
            </a:r>
            <a:r>
              <a:rPr lang="en-US" sz="2600" b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brands immediately ‘go big’ to support their products, more brands also began ‘testing’ TV to achieve their business KPIs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2CF2E-3C1D-FC49-5D69-2FB39432E439}"/>
              </a:ext>
            </a:extLst>
          </p:cNvPr>
          <p:cNvSpPr txBox="1"/>
          <p:nvPr/>
        </p:nvSpPr>
        <p:spPr>
          <a:xfrm>
            <a:off x="1" y="1711649"/>
            <a:ext cx="1219199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New National TV Advertisers by Spend Segment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F9964A4-9419-697D-E25C-FF2859DEAF21}"/>
              </a:ext>
            </a:extLst>
          </p:cNvPr>
          <p:cNvGraphicFramePr/>
          <p:nvPr/>
        </p:nvGraphicFramePr>
        <p:xfrm>
          <a:off x="590999" y="2260778"/>
          <a:ext cx="5129213" cy="3721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8572D90-1428-AE54-4C77-4A4AD91A784E}"/>
              </a:ext>
            </a:extLst>
          </p:cNvPr>
          <p:cNvSpPr txBox="1"/>
          <p:nvPr/>
        </p:nvSpPr>
        <p:spPr>
          <a:xfrm>
            <a:off x="418605" y="2115453"/>
            <a:ext cx="5569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2021 New Entrants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 of Brands within Spend Buckets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D37670-6F5E-E6B4-AE9A-39455CE7869D}"/>
              </a:ext>
            </a:extLst>
          </p:cNvPr>
          <p:cNvCxnSpPr>
            <a:cxnSpLocks/>
          </p:cNvCxnSpPr>
          <p:nvPr/>
        </p:nvCxnSpPr>
        <p:spPr>
          <a:xfrm>
            <a:off x="6076950" y="2266680"/>
            <a:ext cx="19050" cy="3983506"/>
          </a:xfrm>
          <a:prstGeom prst="line">
            <a:avLst/>
          </a:prstGeom>
          <a:ln w="19050">
            <a:solidFill>
              <a:srgbClr val="B1BEC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62E1565-C92A-9B0F-E4D6-185AB8437EEC}"/>
              </a:ext>
            </a:extLst>
          </p:cNvPr>
          <p:cNvGraphicFramePr/>
          <p:nvPr/>
        </p:nvGraphicFramePr>
        <p:xfrm>
          <a:off x="6376028" y="2346427"/>
          <a:ext cx="5129213" cy="3721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8EA6647-F4C2-5B85-3F4C-60C10E36745F}"/>
              </a:ext>
            </a:extLst>
          </p:cNvPr>
          <p:cNvSpPr txBox="1"/>
          <p:nvPr/>
        </p:nvSpPr>
        <p:spPr>
          <a:xfrm>
            <a:off x="7648474" y="2086878"/>
            <a:ext cx="2584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2022 New Entrants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% of Brands within Spend Buckets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63BACE-5522-A7F8-D1E1-7E59B9D28DFB}"/>
              </a:ext>
            </a:extLst>
          </p:cNvPr>
          <p:cNvSpPr txBox="1"/>
          <p:nvPr/>
        </p:nvSpPr>
        <p:spPr>
          <a:xfrm>
            <a:off x="472838" y="6182830"/>
            <a:ext cx="11584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2/16/23, 1/1/22-12/31/22. 2021 data based on VAB analysis of Nielsen Ad Intel Data, 1/1/21-12/31/21. TV spend includes national cable TV, broadcast TV, Spanish language cable TV, Spanish language broadcast TV. Brands reflect those with national TV spend over $100K.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4FA3A6-BCFA-AA3F-647E-52420990C7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177" y="1696163"/>
            <a:ext cx="5508720" cy="51729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697415-FDF0-F1F1-3CC8-DE11D1025938}"/>
              </a:ext>
            </a:extLst>
          </p:cNvPr>
          <p:cNvSpPr>
            <a:spLocks/>
          </p:cNvSpPr>
          <p:nvPr/>
        </p:nvSpPr>
        <p:spPr>
          <a:xfrm>
            <a:off x="5344356" y="1696163"/>
            <a:ext cx="6847644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895927" y="436244"/>
            <a:ext cx="112960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The success of their initial TV campaign activity leads new advertisers to increase their investment as brands battle for market share</a:t>
            </a:r>
            <a:endParaRPr lang="en-US" sz="2600" b="1">
              <a:solidFill>
                <a:srgbClr val="1F1A62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FE729-3C00-C7A5-32D8-61C4E2A0AB2C}"/>
              </a:ext>
            </a:extLst>
          </p:cNvPr>
          <p:cNvSpPr txBox="1"/>
          <p:nvPr/>
        </p:nvSpPr>
        <p:spPr>
          <a:xfrm>
            <a:off x="5344356" y="6202095"/>
            <a:ext cx="6718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2/16/23, 1/1/22-12/31/22. TV spend includes national cable TV, broadcast TV, Spanish language cable TV, Spanish language broadcast TV. Brands reflect those with national TV spend over $100K.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36052-F2AD-CD8A-4ABB-55EF73D61DAC}"/>
              </a:ext>
            </a:extLst>
          </p:cNvPr>
          <p:cNvSpPr txBox="1"/>
          <p:nvPr/>
        </p:nvSpPr>
        <p:spPr>
          <a:xfrm>
            <a:off x="5344354" y="1779486"/>
            <a:ext cx="6847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2022 New Advertisers Average National TV Spend 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Launch Month vs. Post-Launch 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($$$)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196851F-FA1C-28D0-8391-40B4395F6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9081324"/>
              </p:ext>
            </p:extLst>
          </p:nvPr>
        </p:nvGraphicFramePr>
        <p:xfrm>
          <a:off x="5907170" y="2555287"/>
          <a:ext cx="5592933" cy="341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F3F06C8-B600-20A4-4011-6273B24089E6}"/>
              </a:ext>
            </a:extLst>
          </p:cNvPr>
          <p:cNvSpPr txBox="1"/>
          <p:nvPr/>
        </p:nvSpPr>
        <p:spPr>
          <a:xfrm>
            <a:off x="6383342" y="5936260"/>
            <a:ext cx="2035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(Average Advertiser)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C87E9A-DB1C-B3B3-EA2B-F670ED0A9C0C}"/>
              </a:ext>
            </a:extLst>
          </p:cNvPr>
          <p:cNvSpPr txBox="1"/>
          <p:nvPr/>
        </p:nvSpPr>
        <p:spPr>
          <a:xfrm>
            <a:off x="9073893" y="5936260"/>
            <a:ext cx="2035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(Monthly Average)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45FEED4-6A19-2253-C166-886C3BD75C9E}"/>
              </a:ext>
            </a:extLst>
          </p:cNvPr>
          <p:cNvSpPr/>
          <p:nvPr/>
        </p:nvSpPr>
        <p:spPr>
          <a:xfrm>
            <a:off x="10553502" y="2374936"/>
            <a:ext cx="1112203" cy="684648"/>
          </a:xfrm>
          <a:prstGeom prst="roundRect">
            <a:avLst/>
          </a:prstGeom>
          <a:solidFill>
            <a:srgbClr val="66C5AD"/>
          </a:solidFill>
          <a:ln w="190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+54%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7D18BA-9ED2-A8E5-F0BB-1469CE3011CF}"/>
              </a:ext>
            </a:extLst>
          </p:cNvPr>
          <p:cNvCxnSpPr>
            <a:cxnSpLocks/>
          </p:cNvCxnSpPr>
          <p:nvPr/>
        </p:nvCxnSpPr>
        <p:spPr>
          <a:xfrm>
            <a:off x="803478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9CC2EB-6331-8832-92EB-CE312C387E14}"/>
              </a:ext>
            </a:extLst>
          </p:cNvPr>
          <p:cNvSpPr txBox="1"/>
          <p:nvPr/>
        </p:nvSpPr>
        <p:spPr>
          <a:xfrm>
            <a:off x="49827" y="528299"/>
            <a:ext cx="7604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12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59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2898" y="-4807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7FE2D7-ACC6-4F08-AF24-BE2283312B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637AEF-3A78-907D-7FAE-073955E8C524}"/>
              </a:ext>
            </a:extLst>
          </p:cNvPr>
          <p:cNvSpPr/>
          <p:nvPr/>
        </p:nvSpPr>
        <p:spPr>
          <a:xfrm>
            <a:off x="379965" y="2851550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D4A11-84B4-C092-5F7B-B148EAB3F4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5C401-BFE7-704A-63B9-2B1405914AF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D5A1B5-5310-214D-95C4-58BEAF0D295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750D6E-2681-2D9A-DC8B-A35A1E102D39}"/>
              </a:ext>
            </a:extLst>
          </p:cNvPr>
          <p:cNvSpPr txBox="1"/>
          <p:nvPr/>
        </p:nvSpPr>
        <p:spPr>
          <a:xfrm>
            <a:off x="6337603" y="940456"/>
            <a:ext cx="52734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</a:rPr>
              <a:t>The need for brands to maintain a relationship with its consumers is heightened in periods of economic uncertainty.</a:t>
            </a:r>
          </a:p>
          <a:p>
            <a:pPr marL="285750" indent="-285750">
              <a:buBlip>
                <a:blip r:embed="rId4"/>
              </a:buBlip>
              <a:defRPr/>
            </a:pPr>
            <a:endParaRPr lang="en-US">
              <a:solidFill>
                <a:srgbClr val="1B1464"/>
              </a:solidFill>
              <a:latin typeface="Helvetica" panose="020B0604020202020204" pitchFamily="34" charset="0"/>
            </a:endParaRPr>
          </a:p>
          <a:p>
            <a:pPr marL="285750" indent="-285750">
              <a:buBlip>
                <a:blip r:embed="rId4"/>
              </a:buBlip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Brands of all types – from digital innovators to those serving more functional consumer needs – create a competitive advantage for themselves by launching TV, using it to ignite awareness and build brand equity, recognition, legitimacy, excitement and trial.</a:t>
            </a:r>
          </a:p>
          <a:p>
            <a:pPr>
              <a:defRPr/>
            </a:pPr>
            <a:endParaRPr kumimoji="0" lang="en-US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>
              <a:buBlip>
                <a:blip r:embed="rId4"/>
              </a:buBlip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Brands are also aligning with high-profile TV events and creating partnerships to further stand out, drive greater relevancy and emotional engagement.</a:t>
            </a:r>
          </a:p>
          <a:p>
            <a:pPr marL="285750" indent="-285750">
              <a:buBlip>
                <a:blip r:embed="rId4"/>
              </a:buBlip>
              <a:defRPr/>
            </a:pPr>
            <a:endParaRPr kumimoji="0" lang="en-US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>
              <a:buBlip>
                <a:blip r:embed="rId4"/>
              </a:buBlip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</a:rPr>
              <a:t>The versality of TV is a benefit to brands who find they can employ different go-to-market strategies depending upon their objectives and KPIs -  some ‘test and learn’ while others immediately ‘go big.’</a:t>
            </a:r>
          </a:p>
          <a:p>
            <a:pPr marL="285750" indent="-285750">
              <a:buBlip>
                <a:blip r:embed="rId4"/>
              </a:buBlip>
              <a:defRPr/>
            </a:pPr>
            <a:endParaRPr kumimoji="0" lang="en-US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>
              <a:buBlip>
                <a:blip r:embed="rId4"/>
              </a:buBlip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</a:rPr>
              <a:t>Evidenced by their significant post-launch investment increase, many brands are seeing the early success of their campaigns.</a:t>
            </a:r>
          </a:p>
        </p:txBody>
      </p:sp>
    </p:spTree>
    <p:extLst>
      <p:ext uri="{BB962C8B-B14F-4D97-AF65-F5344CB8AC3E}">
        <p14:creationId xmlns:p14="http://schemas.microsoft.com/office/powerpoint/2010/main" val="973972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/>
            <a:extLst>
              <a:ext uri="{FF2B5EF4-FFF2-40B4-BE49-F238E27FC236}">
                <a16:creationId xmlns:a16="http://schemas.microsoft.com/office/drawing/2014/main" id="{402755A5-86D1-CC0F-FB6A-B1202CA62D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435" y="2504633"/>
            <a:ext cx="1942906" cy="1092885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69150"/>
          </a:xfrm>
          <a:prstGeom prst="rect">
            <a:avLst/>
          </a:prstGeom>
          <a:solidFill>
            <a:srgbClr val="00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303174" y="600004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014FFF-1817-4389-ADD8-A7BDC32FC9A3}"/>
              </a:ext>
            </a:extLst>
          </p:cNvPr>
          <p:cNvGrpSpPr/>
          <p:nvPr/>
        </p:nvGrpSpPr>
        <p:grpSpPr>
          <a:xfrm>
            <a:off x="2904789" y="682222"/>
            <a:ext cx="1880099" cy="744993"/>
            <a:chOff x="198561" y="542425"/>
            <a:chExt cx="1453627" cy="744993"/>
          </a:xfrm>
        </p:grpSpPr>
        <p:sp>
          <p:nvSpPr>
            <p:cNvPr id="40" name="TextBox 39">
              <a:hlinkClick r:id="rId5"/>
              <a:extLst>
                <a:ext uri="{FF2B5EF4-FFF2-40B4-BE49-F238E27FC236}">
                  <a16:creationId xmlns:a16="http://schemas.microsoft.com/office/drawing/2014/main" id="{97838EBB-2A69-4126-A577-E2A3DD1CE846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Leah Montner Dixon</a:t>
              </a:r>
            </a:p>
          </p:txBody>
        </p:sp>
        <p:sp>
          <p:nvSpPr>
            <p:cNvPr id="41" name="TextBox 40">
              <a:hlinkClick r:id="rId5"/>
              <a:extLst>
                <a:ext uri="{FF2B5EF4-FFF2-40B4-BE49-F238E27FC236}">
                  <a16:creationId xmlns:a16="http://schemas.microsoft.com/office/drawing/2014/main" id="{AE2AC74D-3D28-470D-B828-01A31D5FD9BD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srgbClr val="1F1A62"/>
                  </a:solidFill>
                  <a:latin typeface="Helvetica Light" panose="020B0403020202020204" pitchFamily="34" charset="0"/>
                </a:rPr>
                <a:t>leahm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@thevab.com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2419ED-7024-4C45-8E6C-B9388F848151}"/>
              </a:ext>
            </a:extLst>
          </p:cNvPr>
          <p:cNvGrpSpPr/>
          <p:nvPr/>
        </p:nvGrpSpPr>
        <p:grpSpPr>
          <a:xfrm>
            <a:off x="332794" y="688719"/>
            <a:ext cx="2433585" cy="744993"/>
            <a:chOff x="2529807" y="542425"/>
            <a:chExt cx="1962494" cy="744993"/>
          </a:xfrm>
        </p:grpSpPr>
        <p:sp>
          <p:nvSpPr>
            <p:cNvPr id="43" name="TextBox 42">
              <a:hlinkClick r:id="rId5"/>
              <a:extLst>
                <a:ext uri="{FF2B5EF4-FFF2-40B4-BE49-F238E27FC236}">
                  <a16:creationId xmlns:a16="http://schemas.microsoft.com/office/drawing/2014/main" id="{628E97AD-7859-4E8E-AE5F-E094C92E4317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4" name="TextBox 43">
              <a:hlinkClick r:id="rId5"/>
              <a:extLst>
                <a:ext uri="{FF2B5EF4-FFF2-40B4-BE49-F238E27FC236}">
                  <a16:creationId xmlns:a16="http://schemas.microsoft.com/office/drawing/2014/main" id="{3026664E-461F-4A0F-BA7C-C1F1BFC5D4F5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2B422BA-B563-997E-7AF1-1A4C8656C115}"/>
              </a:ext>
            </a:extLst>
          </p:cNvPr>
          <p:cNvSpPr/>
          <p:nvPr/>
        </p:nvSpPr>
        <p:spPr>
          <a:xfrm>
            <a:off x="155150" y="2751672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D34270-5672-A7D1-FAD6-CD863BE90D8C}"/>
              </a:ext>
            </a:extLst>
          </p:cNvPr>
          <p:cNvGrpSpPr/>
          <p:nvPr/>
        </p:nvGrpSpPr>
        <p:grpSpPr>
          <a:xfrm>
            <a:off x="289383" y="1784888"/>
            <a:ext cx="2304376" cy="743751"/>
            <a:chOff x="289383" y="1784888"/>
            <a:chExt cx="2304376" cy="743751"/>
          </a:xfrm>
        </p:grpSpPr>
        <p:sp>
          <p:nvSpPr>
            <p:cNvPr id="4" name="TextBox 3">
              <a:hlinkClick r:id="rId5"/>
              <a:extLst>
                <a:ext uri="{FF2B5EF4-FFF2-40B4-BE49-F238E27FC236}">
                  <a16:creationId xmlns:a16="http://schemas.microsoft.com/office/drawing/2014/main" id="{2926A448-4B34-6070-36B0-1C176B6F7F55}"/>
                </a:ext>
              </a:extLst>
            </p:cNvPr>
            <p:cNvSpPr txBox="1"/>
            <p:nvPr/>
          </p:nvSpPr>
          <p:spPr>
            <a:xfrm>
              <a:off x="289383" y="1784888"/>
              <a:ext cx="23043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 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hlinkClick r:id="rId5"/>
              <a:extLst>
                <a:ext uri="{FF2B5EF4-FFF2-40B4-BE49-F238E27FC236}">
                  <a16:creationId xmlns:a16="http://schemas.microsoft.com/office/drawing/2014/main" id="{7A6AB4D3-7EBF-3961-F2AF-809AE8B98BDD}"/>
                </a:ext>
              </a:extLst>
            </p:cNvPr>
            <p:cNvSpPr txBox="1"/>
            <p:nvPr/>
          </p:nvSpPr>
          <p:spPr>
            <a:xfrm>
              <a:off x="289383" y="2097752"/>
              <a:ext cx="2304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Insights Manager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karolinag@thevab.com</a:t>
              </a:r>
            </a:p>
          </p:txBody>
        </p:sp>
      </p:grpSp>
      <p:pic>
        <p:nvPicPr>
          <p:cNvPr id="27" name="Picture 26">
            <a:hlinkClick r:id="rId6"/>
            <a:extLst>
              <a:ext uri="{FF2B5EF4-FFF2-40B4-BE49-F238E27FC236}">
                <a16:creationId xmlns:a16="http://schemas.microsoft.com/office/drawing/2014/main" id="{2174A884-9B9A-C216-CEA3-3C8E51F509C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7435" y="4329870"/>
            <a:ext cx="1942908" cy="1092885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E0A57AF5-9C38-F8C0-1285-C001EF566AAB}"/>
              </a:ext>
            </a:extLst>
          </p:cNvPr>
          <p:cNvSpPr txBox="1"/>
          <p:nvPr/>
        </p:nvSpPr>
        <p:spPr>
          <a:xfrm>
            <a:off x="9393027" y="5456726"/>
            <a:ext cx="24117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Welcome to TV: 1H ‘22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Meet the Advertisers Seizing Opportunities During a New Wave of Uncertainty</a:t>
            </a:r>
          </a:p>
        </p:txBody>
      </p:sp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A3854283-AA1F-226B-2243-F3BBD7C8E7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6099" y="4329870"/>
            <a:ext cx="1942906" cy="1092885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2" name="TextBox 11">
            <a:hlinkClick r:id="rId8"/>
            <a:extLst>
              <a:ext uri="{FF2B5EF4-FFF2-40B4-BE49-F238E27FC236}">
                <a16:creationId xmlns:a16="http://schemas.microsoft.com/office/drawing/2014/main" id="{F0C764D2-D165-9C1D-7F58-AE4C95CA9836}"/>
              </a:ext>
            </a:extLst>
          </p:cNvPr>
          <p:cNvSpPr txBox="1"/>
          <p:nvPr/>
        </p:nvSpPr>
        <p:spPr>
          <a:xfrm>
            <a:off x="6453397" y="5456726"/>
            <a:ext cx="254831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Under Pressure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 marketing strategies to successfully navigate your brand through inflation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C5561-92E4-5976-C00B-22B8140C75F3}"/>
              </a:ext>
            </a:extLst>
          </p:cNvPr>
          <p:cNvSpPr txBox="1"/>
          <p:nvPr/>
        </p:nvSpPr>
        <p:spPr>
          <a:xfrm>
            <a:off x="155150" y="4017863"/>
            <a:ext cx="56080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Through Upfront season, marketers are making important decisions about their video investment strategy.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We’re here to help.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br>
              <a:rPr kumimoji="0" lang="en-US" sz="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Visit our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Upfront Planning Resource Center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 a curated a list of resources filled with the data, analysis and insights needed to make informed investment decisions.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hlinkClick r:id="rId11"/>
            <a:extLst>
              <a:ext uri="{FF2B5EF4-FFF2-40B4-BE49-F238E27FC236}">
                <a16:creationId xmlns:a16="http://schemas.microsoft.com/office/drawing/2014/main" id="{40D86B27-498A-E77B-ADA4-683684D24475}"/>
              </a:ext>
            </a:extLst>
          </p:cNvPr>
          <p:cNvSpPr txBox="1"/>
          <p:nvPr/>
        </p:nvSpPr>
        <p:spPr>
          <a:xfrm>
            <a:off x="6413793" y="1815446"/>
            <a:ext cx="25701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25 Ways TV Grows Brands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Powering Performance Through Full-Funnel Business Outcomes</a:t>
            </a:r>
          </a:p>
        </p:txBody>
      </p:sp>
      <p:sp>
        <p:nvSpPr>
          <p:cNvPr id="14" name="TextBox 13">
            <a:hlinkClick r:id="rId12"/>
            <a:extLst>
              <a:ext uri="{FF2B5EF4-FFF2-40B4-BE49-F238E27FC236}">
                <a16:creationId xmlns:a16="http://schemas.microsoft.com/office/drawing/2014/main" id="{2D91F737-B7EE-3561-F122-303B19EBBC38}"/>
              </a:ext>
            </a:extLst>
          </p:cNvPr>
          <p:cNvSpPr txBox="1"/>
          <p:nvPr/>
        </p:nvSpPr>
        <p:spPr>
          <a:xfrm>
            <a:off x="9296045" y="1815446"/>
            <a:ext cx="254831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You Oughta Know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All Impressions Aren’t Created Equal &amp; What it Means for Video Measurement</a:t>
            </a:r>
          </a:p>
        </p:txBody>
      </p:sp>
      <p:pic>
        <p:nvPicPr>
          <p:cNvPr id="18" name="Picture 17">
            <a:hlinkClick r:id="rId11"/>
            <a:extLst>
              <a:ext uri="{FF2B5EF4-FFF2-40B4-BE49-F238E27FC236}">
                <a16:creationId xmlns:a16="http://schemas.microsoft.com/office/drawing/2014/main" id="{5B5C81A5-6B6A-A9DB-6C71-3047974BE4C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0" y="626901"/>
            <a:ext cx="1942906" cy="1108597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id="{FDFF2111-A0E1-B2F5-53BA-0B9A5BF7E518}"/>
              </a:ext>
            </a:extLst>
          </p:cNvPr>
          <p:cNvSpPr txBox="1"/>
          <p:nvPr/>
        </p:nvSpPr>
        <p:spPr>
          <a:xfrm>
            <a:off x="9439594" y="3641480"/>
            <a:ext cx="23185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Let’s Get Down to Business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How Brand-Building Drives Outcomes </a:t>
            </a:r>
            <a:b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for Innovative B2B Advertisers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hlinkClick r:id="rId15"/>
            <a:extLst>
              <a:ext uri="{FF2B5EF4-FFF2-40B4-BE49-F238E27FC236}">
                <a16:creationId xmlns:a16="http://schemas.microsoft.com/office/drawing/2014/main" id="{D27548DD-F685-A0A0-23E7-7947CDF1259A}"/>
              </a:ext>
            </a:extLst>
          </p:cNvPr>
          <p:cNvSpPr txBox="1"/>
          <p:nvPr/>
        </p:nvSpPr>
        <p:spPr>
          <a:xfrm>
            <a:off x="6756098" y="3641480"/>
            <a:ext cx="20158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</a:rPr>
              <a:t>What is TV?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Modern Look At How Consumers Define TV</a:t>
            </a:r>
          </a:p>
        </p:txBody>
      </p:sp>
      <p:pic>
        <p:nvPicPr>
          <p:cNvPr id="25" name="Picture 24">
            <a:hlinkClick r:id="rId15"/>
            <a:extLst>
              <a:ext uri="{FF2B5EF4-FFF2-40B4-BE49-F238E27FC236}">
                <a16:creationId xmlns:a16="http://schemas.microsoft.com/office/drawing/2014/main" id="{57560B80-7B94-C755-86EE-68E416737A4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099" y="2473063"/>
            <a:ext cx="1942906" cy="1134259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293CB1-64A8-D00F-619F-A8CCA10120E6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758" y="523"/>
            <a:ext cx="1676241" cy="976072"/>
          </a:xfrm>
          <a:prstGeom prst="rect">
            <a:avLst/>
          </a:prstGeom>
        </p:spPr>
      </p:pic>
      <p:pic>
        <p:nvPicPr>
          <p:cNvPr id="24" name="Picture 23">
            <a:hlinkClick r:id="rId12"/>
            <a:extLst>
              <a:ext uri="{FF2B5EF4-FFF2-40B4-BE49-F238E27FC236}">
                <a16:creationId xmlns:a16="http://schemas.microsoft.com/office/drawing/2014/main" id="{5BA6BB10-2C85-01A4-0205-C5B1AC21C2D0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156" y="626901"/>
            <a:ext cx="1700089" cy="1112888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E7A918-2B19-842A-AE56-830B1DBB6F4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90B14F-E25D-2613-A4A8-CB80F900F6D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4E066-E88D-62A6-3F24-4DF9741DD854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334572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Curious to learn more about VAB?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Check out this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to see what we do and how we can help you develop business-driving marketing strategies.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62513-ABD5-FA50-3B3B-36BD2A6709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861B44-7A14-6FB5-C133-44D045099A1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593C4-9D0F-D844-4530-E50DA65EF80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865"/>
            <a:ext cx="12192000" cy="70983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44207" y="3429000"/>
            <a:ext cx="7628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2022 New National TV Advertiser Lists</a:t>
            </a:r>
          </a:p>
        </p:txBody>
      </p:sp>
    </p:spTree>
    <p:extLst>
      <p:ext uri="{BB962C8B-B14F-4D97-AF65-F5344CB8AC3E}">
        <p14:creationId xmlns:p14="http://schemas.microsoft.com/office/powerpoint/2010/main" val="283897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handcart&#10;&#10;Description automatically generated">
            <a:extLst>
              <a:ext uri="{FF2B5EF4-FFF2-40B4-BE49-F238E27FC236}">
                <a16:creationId xmlns:a16="http://schemas.microsoft.com/office/drawing/2014/main" id="{47DA177C-09C7-53CB-E6BC-7927C7B73E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"/>
          <a:stretch/>
        </p:blipFill>
        <p:spPr>
          <a:xfrm>
            <a:off x="0" y="0"/>
            <a:ext cx="4914357" cy="6869150"/>
          </a:xfrm>
          <a:prstGeom prst="rect">
            <a:avLst/>
          </a:prstGeom>
        </p:spPr>
      </p:pic>
      <p:pic>
        <p:nvPicPr>
          <p:cNvPr id="12" name="Picture 11" descr="A sign from a chain&#10;&#10;Description automatically generated with medium confidence">
            <a:extLst>
              <a:ext uri="{FF2B5EF4-FFF2-40B4-BE49-F238E27FC236}">
                <a16:creationId xmlns:a16="http://schemas.microsoft.com/office/drawing/2014/main" id="{B8D7F48C-60F8-21FC-E4D3-BE5167BC67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914357" cy="6869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A2013-09D5-22BE-0227-864F3B519CC3}"/>
              </a:ext>
            </a:extLst>
          </p:cNvPr>
          <p:cNvSpPr txBox="1"/>
          <p:nvPr/>
        </p:nvSpPr>
        <p:spPr>
          <a:xfrm>
            <a:off x="4989732" y="346078"/>
            <a:ext cx="61085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Despite a new wave of economic uncertainty in 2022, Television was resilient.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DCFBA-CEBB-F1F5-923E-0EBF2329F9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C724-9715-ED17-AA8D-885F6B05A3B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F764FD-64FF-BFE9-A1C6-6C9CB0D2CCF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BE989-FC87-6742-2706-6F3C1333D0C1}"/>
              </a:ext>
            </a:extLst>
          </p:cNvPr>
          <p:cNvSpPr txBox="1"/>
          <p:nvPr/>
        </p:nvSpPr>
        <p:spPr>
          <a:xfrm>
            <a:off x="4989732" y="1887793"/>
            <a:ext cx="70931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Under the threat of recession, first-time TV advertisers collectively invested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more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in the platform last year than any other time since we began this analysis four-years ago.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Why are they turning to TV?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New advertisers are employing TV campaigns to deliver on an array of brand KPIs - from igniting awareness and establishing brand legitimacy to taking market share from category competitors.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Who are the new spenders?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Due to inflationary pressures, most new advertisers are from categories that serve functional needs – pharma, financial, apparel, wellness, insurance – however, the variety of brands, including innovative leaders and digital-natives, shows the versality of TV as an advertising platform.</a:t>
            </a:r>
          </a:p>
        </p:txBody>
      </p:sp>
    </p:spTree>
    <p:extLst>
      <p:ext uri="{BB962C8B-B14F-4D97-AF65-F5344CB8AC3E}">
        <p14:creationId xmlns:p14="http://schemas.microsoft.com/office/powerpoint/2010/main" val="109623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BD1D7B-CFFD-AB40-AE04-379262D9E97A}"/>
              </a:ext>
            </a:extLst>
          </p:cNvPr>
          <p:cNvSpPr/>
          <p:nvPr/>
        </p:nvSpPr>
        <p:spPr>
          <a:xfrm>
            <a:off x="125072" y="105922"/>
            <a:ext cx="12017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New Advertiser List: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national TV marketplace enabled these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303 bold new advertisers across categories and budget levels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increase reach and relevancy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BE4DC6-FCA9-4F86-99F1-233BF7C9C9DD}"/>
              </a:ext>
            </a:extLst>
          </p:cNvPr>
          <p:cNvSpPr txBox="1"/>
          <p:nvPr/>
        </p:nvSpPr>
        <p:spPr>
          <a:xfrm>
            <a:off x="554181" y="1044248"/>
            <a:ext cx="11083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2022 New National TV Advertisers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BBE636-B75A-488D-AAD2-A13F05F07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685336"/>
              </p:ext>
            </p:extLst>
          </p:nvPr>
        </p:nvGraphicFramePr>
        <p:xfrm>
          <a:off x="200950" y="1365460"/>
          <a:ext cx="11941590" cy="4961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9465">
                  <a:extLst>
                    <a:ext uri="{9D8B030D-6E8A-4147-A177-3AD203B41FA5}">
                      <a16:colId xmlns:a16="http://schemas.microsoft.com/office/drawing/2014/main" val="3235450681"/>
                    </a:ext>
                  </a:extLst>
                </a:gridCol>
                <a:gridCol w="538385">
                  <a:extLst>
                    <a:ext uri="{9D8B030D-6E8A-4147-A177-3AD203B41FA5}">
                      <a16:colId xmlns:a16="http://schemas.microsoft.com/office/drawing/2014/main" val="209411739"/>
                    </a:ext>
                  </a:extLst>
                </a:gridCol>
                <a:gridCol w="871671">
                  <a:extLst>
                    <a:ext uri="{9D8B030D-6E8A-4147-A177-3AD203B41FA5}">
                      <a16:colId xmlns:a16="http://schemas.microsoft.com/office/drawing/2014/main" val="307105751"/>
                    </a:ext>
                  </a:extLst>
                </a:gridCol>
                <a:gridCol w="472887">
                  <a:extLst>
                    <a:ext uri="{9D8B030D-6E8A-4147-A177-3AD203B41FA5}">
                      <a16:colId xmlns:a16="http://schemas.microsoft.com/office/drawing/2014/main" val="3918660873"/>
                    </a:ext>
                  </a:extLst>
                </a:gridCol>
                <a:gridCol w="1211676">
                  <a:extLst>
                    <a:ext uri="{9D8B030D-6E8A-4147-A177-3AD203B41FA5}">
                      <a16:colId xmlns:a16="http://schemas.microsoft.com/office/drawing/2014/main" val="4289685105"/>
                    </a:ext>
                  </a:extLst>
                </a:gridCol>
                <a:gridCol w="434723">
                  <a:extLst>
                    <a:ext uri="{9D8B030D-6E8A-4147-A177-3AD203B41FA5}">
                      <a16:colId xmlns:a16="http://schemas.microsoft.com/office/drawing/2014/main" val="1963564991"/>
                    </a:ext>
                  </a:extLst>
                </a:gridCol>
                <a:gridCol w="1109933">
                  <a:extLst>
                    <a:ext uri="{9D8B030D-6E8A-4147-A177-3AD203B41FA5}">
                      <a16:colId xmlns:a16="http://schemas.microsoft.com/office/drawing/2014/main" val="4989651"/>
                    </a:ext>
                  </a:extLst>
                </a:gridCol>
                <a:gridCol w="385652">
                  <a:extLst>
                    <a:ext uri="{9D8B030D-6E8A-4147-A177-3AD203B41FA5}">
                      <a16:colId xmlns:a16="http://schemas.microsoft.com/office/drawing/2014/main" val="3052822077"/>
                    </a:ext>
                  </a:extLst>
                </a:gridCol>
                <a:gridCol w="983265">
                  <a:extLst>
                    <a:ext uri="{9D8B030D-6E8A-4147-A177-3AD203B41FA5}">
                      <a16:colId xmlns:a16="http://schemas.microsoft.com/office/drawing/2014/main" val="656168131"/>
                    </a:ext>
                  </a:extLst>
                </a:gridCol>
                <a:gridCol w="406975">
                  <a:extLst>
                    <a:ext uri="{9D8B030D-6E8A-4147-A177-3AD203B41FA5}">
                      <a16:colId xmlns:a16="http://schemas.microsoft.com/office/drawing/2014/main" val="999021557"/>
                    </a:ext>
                  </a:extLst>
                </a:gridCol>
                <a:gridCol w="1285671">
                  <a:extLst>
                    <a:ext uri="{9D8B030D-6E8A-4147-A177-3AD203B41FA5}">
                      <a16:colId xmlns:a16="http://schemas.microsoft.com/office/drawing/2014/main" val="986842025"/>
                    </a:ext>
                  </a:extLst>
                </a:gridCol>
                <a:gridCol w="397726">
                  <a:extLst>
                    <a:ext uri="{9D8B030D-6E8A-4147-A177-3AD203B41FA5}">
                      <a16:colId xmlns:a16="http://schemas.microsoft.com/office/drawing/2014/main" val="663091642"/>
                    </a:ext>
                  </a:extLst>
                </a:gridCol>
                <a:gridCol w="915694">
                  <a:extLst>
                    <a:ext uri="{9D8B030D-6E8A-4147-A177-3AD203B41FA5}">
                      <a16:colId xmlns:a16="http://schemas.microsoft.com/office/drawing/2014/main" val="297883452"/>
                    </a:ext>
                  </a:extLst>
                </a:gridCol>
                <a:gridCol w="416225">
                  <a:extLst>
                    <a:ext uri="{9D8B030D-6E8A-4147-A177-3AD203B41FA5}">
                      <a16:colId xmlns:a16="http://schemas.microsoft.com/office/drawing/2014/main" val="2568735204"/>
                    </a:ext>
                  </a:extLst>
                </a:gridCol>
                <a:gridCol w="1008188">
                  <a:extLst>
                    <a:ext uri="{9D8B030D-6E8A-4147-A177-3AD203B41FA5}">
                      <a16:colId xmlns:a16="http://schemas.microsoft.com/office/drawing/2014/main" val="2919118062"/>
                    </a:ext>
                  </a:extLst>
                </a:gridCol>
                <a:gridCol w="413454">
                  <a:extLst>
                    <a:ext uri="{9D8B030D-6E8A-4147-A177-3AD203B41FA5}">
                      <a16:colId xmlns:a16="http://schemas.microsoft.com/office/drawing/2014/main" val="568297286"/>
                    </a:ext>
                  </a:extLst>
                </a:gridCol>
              </a:tblGrid>
              <a:tr h="821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Brands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Brands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Brands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Brands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Brands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Brands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Brands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Brands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  <a:endParaRPr lang="en-US" sz="6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9391"/>
                  </a:ext>
                </a:extLst>
              </a:tr>
              <a:tr h="1643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Medicare Advantage Advisors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$102,610.0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"/>
                        </a:rPr>
                        <a:t>QUTENZA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$6,443.9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"/>
                        </a:rPr>
                        <a:t>USFL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$2,193.5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"/>
                        </a:rPr>
                        <a:t>Baker Tilly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$953.6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"/>
                        </a:rPr>
                        <a:t>Coterie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$509.2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"/>
                        </a:rPr>
                        <a:t>Future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Employee Retention Credit Hotline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$196.1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"/>
                        </a:rPr>
                        <a:t>Gold Alliance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$142.8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4169887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"/>
                        </a:rPr>
                        <a:t>Cibinqo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$69,328.2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"/>
                        </a:rPr>
                        <a:t>Wild Earth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$5,864.2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"/>
                        </a:rPr>
                        <a:t>Plow &amp; Hearth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$2,184.9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"/>
                        </a:rPr>
                        <a:t>Redecor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$950.8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"/>
                        </a:rPr>
                        <a:t>Velocity Global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$497.7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"/>
                        </a:rPr>
                        <a:t>Road Scholar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$280.6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"/>
                        </a:rPr>
                        <a:t>Full Swing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$195.8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"/>
                        </a:rPr>
                        <a:t>SENEDIA 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$142.4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3161011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"/>
                        </a:rPr>
                        <a:t>Vix+ Streaming</a:t>
                      </a:r>
                      <a:endParaRPr lang="en-US" sz="600" b="0" i="0" u="sng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$65,716.4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8"/>
                        </a:rPr>
                        <a:t>Torrid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$5,730.5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9"/>
                        </a:rPr>
                        <a:t>Sunbrella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$1,997.6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 err="1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0"/>
                        </a:rPr>
                        <a:t>Biosil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$942.2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1"/>
                        </a:rPr>
                        <a:t>Juniper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$487.9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2"/>
                        </a:rPr>
                        <a:t>Copilot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$276.5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3"/>
                        </a:rPr>
                        <a:t>Inspired Interiors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$195.5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4"/>
                        </a:rPr>
                        <a:t>Oil Spots Gone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$140.7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2182356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5"/>
                        </a:rPr>
                        <a:t>WhatsApp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$64,428.2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6"/>
                        </a:rPr>
                        <a:t>WIN Reality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$5,689.9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7"/>
                        </a:rPr>
                        <a:t>Valley Credit Union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$1,898.2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8"/>
                        </a:rPr>
                        <a:t>Vitasei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$887.2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9"/>
                        </a:rPr>
                        <a:t>Energized Health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$486.2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0"/>
                        </a:rPr>
                        <a:t>Chem-Dry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$273.3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1"/>
                        </a:rPr>
                        <a:t>Founders Brewing Co.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$189.9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2"/>
                        </a:rPr>
                        <a:t>Goof Off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$139.8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7460355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3"/>
                        </a:rPr>
                        <a:t>Qulipta Rx</a:t>
                      </a:r>
                      <a:endParaRPr lang="en-US" sz="600" b="0" i="0" u="sng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$62,150.4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4"/>
                        </a:rPr>
                        <a:t>Walden University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$5,426.8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5"/>
                        </a:rPr>
                        <a:t>Bite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$1,876.8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6"/>
                        </a:rPr>
                        <a:t>American Trucks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$869.1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7"/>
                        </a:rPr>
                        <a:t>Methodist Healthcare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$456.6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8"/>
                        </a:rPr>
                        <a:t>Grandover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9"/>
                        </a:rPr>
                        <a:t>Miller &amp; Zois</a:t>
                      </a:r>
                      <a:endParaRPr lang="en-US" sz="600" b="0" i="0" u="sng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$187.4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0"/>
                        </a:rPr>
                        <a:t>Linville Law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$139.4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4126093"/>
                  </a:ext>
                </a:extLst>
              </a:tr>
              <a:tr h="204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1"/>
                        </a:rPr>
                        <a:t>Leqvio Rx</a:t>
                      </a:r>
                      <a:endParaRPr lang="en-US" sz="600" b="0" i="0" u="sng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$58,475.9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2"/>
                        </a:rPr>
                        <a:t>Arlo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$5,300.6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3"/>
                        </a:rPr>
                        <a:t>Exoticca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$1,790.0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4"/>
                        </a:rPr>
                        <a:t>Boneless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$862.6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5"/>
                        </a:rPr>
                        <a:t>SYNERGY HomeCare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$442.2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6"/>
                        </a:rPr>
                        <a:t>Registry Hotels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7"/>
                        </a:rPr>
                        <a:t>Small Business Assistance Corporation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$187.3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8"/>
                        </a:rPr>
                        <a:t>GreenPan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$134.6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3121864"/>
                  </a:ext>
                </a:extLst>
              </a:tr>
              <a:tr h="13639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9"/>
                        </a:rPr>
                        <a:t>NFL+ streaming service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$57,148.7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0"/>
                        </a:rPr>
                        <a:t>Floyd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$5,243.1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1"/>
                        </a:rPr>
                        <a:t>VYPER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$1,717.5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2"/>
                        </a:rPr>
                        <a:t>Ross-Simons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$853.4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3"/>
                        </a:rPr>
                        <a:t>Circulon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$434.2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4"/>
                        </a:rPr>
                        <a:t>CCW Safe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5"/>
                        </a:rPr>
                        <a:t>Trustworthy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$186.4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6"/>
                        </a:rPr>
                        <a:t>AES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$134.6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3940271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7"/>
                        </a:rPr>
                        <a:t>Opzelura Rx</a:t>
                      </a:r>
                      <a:endParaRPr lang="en-US" sz="600" b="0" i="0" u="sng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$50,656.4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8"/>
                        </a:rPr>
                        <a:t>Unifirst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$5,064.0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9"/>
                        </a:rPr>
                        <a:t>Delimex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$1,700.3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0"/>
                        </a:rPr>
                        <a:t>Elevance Health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$786.7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1"/>
                        </a:rPr>
                        <a:t>TRUFF 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$433.0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2"/>
                        </a:rPr>
                        <a:t>Windsor Health Insurance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3"/>
                        </a:rPr>
                        <a:t>SprayEZ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$184.0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4"/>
                        </a:rPr>
                        <a:t>Heroes Vacation Club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$133.4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7811636"/>
                  </a:ext>
                </a:extLst>
              </a:tr>
              <a:tr h="13639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5"/>
                        </a:rPr>
                        <a:t>QUVIVQ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$28,650.5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6"/>
                        </a:rPr>
                        <a:t>Sell Easy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$4,858.4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7"/>
                        </a:rPr>
                        <a:t>DeLonghi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$1,678.9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8"/>
                        </a:rPr>
                        <a:t>Strikeman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$775.7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9"/>
                        </a:rPr>
                        <a:t>Princess Hotels &amp; Resorts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$431.6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0"/>
                        </a:rPr>
                        <a:t>Magnolia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1"/>
                        </a:rPr>
                        <a:t>Pittsburgh Pirates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2"/>
                        </a:rPr>
                        <a:t>Northern Sky Brite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$129.4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4624467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3"/>
                        </a:rPr>
                        <a:t>Tezspire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$27,344.7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4"/>
                        </a:rPr>
                        <a:t>BlackRock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$4,827.1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5"/>
                        </a:rPr>
                        <a:t>Crumbl Cookies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$1,674.5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6"/>
                        </a:rPr>
                        <a:t>Amp streaming service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$763.2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7"/>
                        </a:rPr>
                        <a:t>Yieldstreet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$430.1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8"/>
                        </a:rPr>
                        <a:t>Medify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$255.2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9"/>
                        </a:rPr>
                        <a:t>Wise App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$178.4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0"/>
                        </a:rPr>
                        <a:t>Novant Health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$124.9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8423036"/>
                  </a:ext>
                </a:extLst>
              </a:tr>
              <a:tr h="1643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1"/>
                        </a:rPr>
                        <a:t>Astepro Allergy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$27,055.0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2"/>
                        </a:rPr>
                        <a:t>Free Fly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$4,798.6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3"/>
                        </a:rPr>
                        <a:t>Sutton Gates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$1,572.8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4"/>
                        </a:rPr>
                        <a:t>TUDN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$758.6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5"/>
                        </a:rPr>
                        <a:t>Minnesota Corn Growers Association 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$424.2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6"/>
                        </a:rPr>
                        <a:t>Drain Weasel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$254.3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7"/>
                        </a:rPr>
                        <a:t>Stanton Optical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$178.2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8"/>
                        </a:rPr>
                        <a:t>Effortless Bedding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$121.0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8724772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9"/>
                        </a:rPr>
                        <a:t>Vyepti Rx</a:t>
                      </a:r>
                      <a:endParaRPr lang="en-US" sz="600" b="0" i="0" u="sng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$25,312.7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0"/>
                        </a:rPr>
                        <a:t>Huckberry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$4,703.9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1"/>
                        </a:rPr>
                        <a:t>Ready Rocker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$1,551.9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2"/>
                        </a:rPr>
                        <a:t>nate app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$742.8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3"/>
                        </a:rPr>
                        <a:t>Pinterest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$421.8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4"/>
                        </a:rPr>
                        <a:t>Renuity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$253.4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5"/>
                        </a:rPr>
                        <a:t>Stoko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6"/>
                        </a:rPr>
                        <a:t>Ropin' Rascals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$116.7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7153386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7"/>
                        </a:rPr>
                        <a:t>Upstart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$25,008.2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8"/>
                        </a:rPr>
                        <a:t>Dreams Resorts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$4,561.0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9"/>
                        </a:rPr>
                        <a:t>Tru Earth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$1,539.2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0"/>
                        </a:rPr>
                        <a:t>Livongo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$735.9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1"/>
                        </a:rPr>
                        <a:t>ExtraHop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$412.4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2"/>
                        </a:rPr>
                        <a:t>DishDirect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$250.3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3"/>
                        </a:rPr>
                        <a:t>ICM Resources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$175.9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4"/>
                        </a:rPr>
                        <a:t>TABLO 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$114.4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1927080"/>
                  </a:ext>
                </a:extLst>
              </a:tr>
              <a:tr h="1643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5"/>
                        </a:rPr>
                        <a:t>Grainger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$24,980.3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6"/>
                        </a:rPr>
                        <a:t>Northern Tool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$4,498.5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7"/>
                        </a:rPr>
                        <a:t>Fuzzy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$1,536.7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8"/>
                        </a:rPr>
                        <a:t>Eco Punch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$699.0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9"/>
                        </a:rPr>
                        <a:t>Sutton Tractor &amp; Equipment 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$410.2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0"/>
                        </a:rPr>
                        <a:t>Saving America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$247.3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1"/>
                        </a:rPr>
                        <a:t>SunPower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$175.3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2"/>
                        </a:rPr>
                        <a:t>Monge &amp; Associates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$113.3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8123994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3"/>
                        </a:rPr>
                        <a:t>Vuity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$22,277.7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4"/>
                        </a:rPr>
                        <a:t>Every Man Jack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$4,281.7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5"/>
                        </a:rPr>
                        <a:t>Appleseed's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$1,533.5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6"/>
                        </a:rPr>
                        <a:t>MUNICIPAL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$686.2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7"/>
                        </a:rPr>
                        <a:t>Homeaglow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$404.5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8"/>
                        </a:rPr>
                        <a:t>Wilder Games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$246.6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9"/>
                        </a:rPr>
                        <a:t>Muddy Mat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0"/>
                        </a:rPr>
                        <a:t>eSure.AI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$111.7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2732650"/>
                  </a:ext>
                </a:extLst>
              </a:tr>
              <a:tr h="1643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1"/>
                        </a:rPr>
                        <a:t>STEM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$21,890.2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2"/>
                        </a:rPr>
                        <a:t>CERAKOTE 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$4,171.3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3"/>
                        </a:rPr>
                        <a:t>Zegerid OTC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$1,503.9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 err="1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4"/>
                        </a:rPr>
                        <a:t>Slynd</a:t>
                      </a:r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4"/>
                        </a:rPr>
                        <a:t>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$674.4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5"/>
                        </a:rPr>
                        <a:t>Aprende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$388.0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6"/>
                        </a:rPr>
                        <a:t>PenFed Credit Union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$242.9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7"/>
                        </a:rPr>
                        <a:t>Kikoff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$170.7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Think Digital Wellbeing Summit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$110.4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5768408"/>
                  </a:ext>
                </a:extLst>
              </a:tr>
              <a:tr h="1643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8"/>
                        </a:rPr>
                        <a:t>Apretude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$21,586.4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9"/>
                        </a:rPr>
                        <a:t>Kettle &amp; Fire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$4,075.4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0"/>
                        </a:rPr>
                        <a:t>Manzanilla Sophia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$1,499.7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1"/>
                        </a:rPr>
                        <a:t>My Eyelab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$657.4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2"/>
                        </a:rPr>
                        <a:t>Xtandi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$376.7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3"/>
                        </a:rPr>
                        <a:t>The Daily Mile Foundation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$240.4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4"/>
                        </a:rPr>
                        <a:t>Duradry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$168.1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Guaranteed Acceptance Life Insurance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$110.3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4031971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5"/>
                        </a:rPr>
                        <a:t>Myfembree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$20,716.9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6"/>
                        </a:rPr>
                        <a:t>Fiture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$3,795.3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7"/>
                        </a:rPr>
                        <a:t>Jackpot Party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$1,499.0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8"/>
                        </a:rPr>
                        <a:t>Simply Spiked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$650.4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9"/>
                        </a:rPr>
                        <a:t>Inscents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$375.4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Driver Discount Helpline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$233.6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0"/>
                        </a:rPr>
                        <a:t>Tour Quality Golf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1"/>
                        </a:rPr>
                        <a:t>MOWI 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$105.6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4238500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2"/>
                        </a:rPr>
                        <a:t>Miro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$18,127.5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3"/>
                        </a:rPr>
                        <a:t>RingCentral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$3,744.4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Greenbaum's Pharmacy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$1,385.3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4"/>
                        </a:rPr>
                        <a:t>Vital Strategies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$641.6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5"/>
                        </a:rPr>
                        <a:t>Kidsguide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$368.6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6"/>
                        </a:rPr>
                        <a:t>Roll by ADP App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$229.9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7"/>
                        </a:rPr>
                        <a:t>InMit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$163.8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8"/>
                        </a:rPr>
                        <a:t>Pioneer Life Group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$104.7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6952002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49"/>
                        </a:rPr>
                        <a:t>Freevee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$17,139.0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0"/>
                        </a:rPr>
                        <a:t>Royal Match app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$3,739.5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1"/>
                        </a:rPr>
                        <a:t>Dayes Law Firm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$1,343.3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2"/>
                        </a:rPr>
                        <a:t>Sunday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$637.4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3"/>
                        </a:rPr>
                        <a:t>Liquid I.V.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$365.9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4"/>
                        </a:rPr>
                        <a:t>The Gori Law Firm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$229.8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5"/>
                        </a:rPr>
                        <a:t>Strava 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$163.7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6"/>
                        </a:rPr>
                        <a:t>DIO Implact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$104.2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5436607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7"/>
                        </a:rPr>
                        <a:t>Idorsia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$16,789.3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8"/>
                        </a:rPr>
                        <a:t>Lectric eBikes</a:t>
                      </a:r>
                      <a:endParaRPr lang="en-US" sz="600" b="0" i="0" u="sng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$3,554.6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59"/>
                        </a:rPr>
                        <a:t>Filson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$1,323.6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0"/>
                        </a:rPr>
                        <a:t>Neighbor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$636.8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1"/>
                        </a:rPr>
                        <a:t>Dropps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$364.3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2"/>
                        </a:rPr>
                        <a:t>TRuLaw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$229.3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3"/>
                        </a:rPr>
                        <a:t>Truthteller 19839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4"/>
                        </a:rPr>
                        <a:t>Generators Of Maine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$103.4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66545"/>
                  </a:ext>
                </a:extLst>
              </a:tr>
              <a:tr h="16430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5"/>
                        </a:rPr>
                        <a:t>Kerendia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$16,735.9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6"/>
                        </a:rPr>
                        <a:t>Corebridge Financial</a:t>
                      </a:r>
                      <a:endParaRPr lang="en-US" sz="600" b="0" i="0" u="sng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$3,467.9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7"/>
                        </a:rPr>
                        <a:t>QC Kinetix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$1,316.9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8"/>
                        </a:rPr>
                        <a:t>FIS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$631.0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69"/>
                        </a:rPr>
                        <a:t>International Rescue Committee (IRC)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$347.7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0"/>
                        </a:rPr>
                        <a:t>Puncher's Chance Bourbon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$228.7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1"/>
                        </a:rPr>
                        <a:t>Arya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2"/>
                        </a:rPr>
                        <a:t>Bevy Long Drink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$103.1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364079"/>
                  </a:ext>
                </a:extLst>
              </a:tr>
              <a:tr h="1643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3"/>
                        </a:rPr>
                        <a:t>Plenity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$16,729.7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4"/>
                        </a:rPr>
                        <a:t>Argenx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$3,453.9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5"/>
                        </a:rPr>
                        <a:t>Overland 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$1,308.1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6"/>
                        </a:rPr>
                        <a:t>Me Time Wellness Spa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$611.7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7"/>
                        </a:rPr>
                        <a:t>Advancing American Freedom (AAF)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$339.3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8"/>
                        </a:rPr>
                        <a:t>BD Veritor</a:t>
                      </a:r>
                      <a:endParaRPr lang="en-US" sz="600" b="0" i="0" u="sng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$228.2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 err="1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9"/>
                        </a:rPr>
                        <a:t>Protaren</a:t>
                      </a:r>
                      <a:r>
                        <a:rPr lang="en-US" sz="600" b="0" i="0" u="sng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79"/>
                        </a:rPr>
                        <a:t> Rx</a:t>
                      </a:r>
                      <a:endParaRPr lang="en-US" sz="600" b="0" i="0" u="sng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80"/>
                        </a:rPr>
                        <a:t>Bolt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$101.6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2003365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81"/>
                        </a:rPr>
                        <a:t>Qelbree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$15,936.8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82"/>
                        </a:rPr>
                        <a:t>Comirnaty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$3,433.6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83"/>
                        </a:rPr>
                        <a:t>Andscape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$1,298.9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84"/>
                        </a:rPr>
                        <a:t>Truewerk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$605.1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85"/>
                        </a:rPr>
                        <a:t>WEATHER GUARD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$325.0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86"/>
                        </a:rPr>
                        <a:t>Sports Research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$228.0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Exchange Pawn Shop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$159.9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576152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87"/>
                        </a:rPr>
                        <a:t>Topo Chico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$15,560.8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88"/>
                        </a:rPr>
                        <a:t>Emerald Queen</a:t>
                      </a:r>
                      <a:endParaRPr lang="en-US" sz="600" b="0" i="0" u="sng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$3,339.7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89"/>
                        </a:rPr>
                        <a:t>Komos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$1,296.7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90"/>
                        </a:rPr>
                        <a:t>Amazon Fresh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$590.1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91"/>
                        </a:rPr>
                        <a:t>Buffalo Trace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$315.7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92"/>
                        </a:rPr>
                        <a:t>JAXXON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$227.2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93"/>
                        </a:rPr>
                        <a:t>Las Cruces City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$159.5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576268"/>
                  </a:ext>
                </a:extLst>
              </a:tr>
              <a:tr h="13639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94"/>
                        </a:rPr>
                        <a:t>KRAFTON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$14,490.1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Affordable Life Insurance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$3,253.0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95"/>
                        </a:rPr>
                        <a:t>John R. Oishei Children's Hospital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$1,295.4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96"/>
                        </a:rPr>
                        <a:t>Better Not Younger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$589.8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97"/>
                        </a:rPr>
                        <a:t>NULASTIN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$315.1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98"/>
                        </a:rPr>
                        <a:t>Healthcare 4 All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99"/>
                        </a:rPr>
                        <a:t>Shavelogic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$158.8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20808"/>
                  </a:ext>
                </a:extLst>
              </a:tr>
              <a:tr h="1363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00"/>
                        </a:rPr>
                        <a:t>eToro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$14,422.3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01"/>
                        </a:rPr>
                        <a:t>Groove Life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$3,159.5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02"/>
                        </a:rPr>
                        <a:t>Law Offices of Amanda Lewis, PC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$1,186.5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03"/>
                        </a:rPr>
                        <a:t>CR Legal Team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$575.2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04"/>
                        </a:rPr>
                        <a:t>Step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$309.5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05"/>
                        </a:rPr>
                        <a:t>Club Necaxa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$225.3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06"/>
                        </a:rPr>
                        <a:t>First Onsite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$158.6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558210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07"/>
                        </a:rPr>
                        <a:t>Thuma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$14,388.3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08"/>
                        </a:rPr>
                        <a:t>Jinx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$3,154.0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09"/>
                        </a:rPr>
                        <a:t>Getty Images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$1,167.4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10"/>
                        </a:rPr>
                        <a:t>Steel Man Pills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$570.2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11"/>
                        </a:rPr>
                        <a:t>Leaders Furniture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$309.4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12"/>
                        </a:rPr>
                        <a:t>PIMCO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$222.8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13"/>
                        </a:rPr>
                        <a:t>Common Goal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$157.7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27356"/>
                  </a:ext>
                </a:extLst>
              </a:tr>
              <a:tr h="1363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14"/>
                        </a:rPr>
                        <a:t>Inspire Medical Systems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$13,883.0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15"/>
                        </a:rPr>
                        <a:t>MyStore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$3,097.7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16"/>
                        </a:rPr>
                        <a:t>Americaneagle.com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$1,161.3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17"/>
                        </a:rPr>
                        <a:t>RISE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$565.6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18"/>
                        </a:rPr>
                        <a:t>Revela 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$305.6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19"/>
                        </a:rPr>
                        <a:t>BetterSleep App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20"/>
                        </a:rPr>
                        <a:t>Peachtree Orthopedics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831479"/>
                  </a:ext>
                </a:extLst>
              </a:tr>
              <a:tr h="1643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21"/>
                        </a:rPr>
                        <a:t>Cutwater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$13,550.9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22"/>
                        </a:rPr>
                        <a:t>Pumpkin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$3,043.1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23"/>
                        </a:rPr>
                        <a:t>FIRE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$1,157.5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24"/>
                        </a:rPr>
                        <a:t>By-Pass Power Equipment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$562.1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25"/>
                        </a:rPr>
                        <a:t>DIFF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$297.1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26"/>
                        </a:rPr>
                        <a:t>Forrest McKie &amp; Company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27"/>
                        </a:rPr>
                        <a:t>Lifekey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81902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Liberty Legal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$13,035.8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28"/>
                        </a:rPr>
                        <a:t>HexClad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$2,913.9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29"/>
                        </a:rPr>
                        <a:t>Bonafide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$1,149.8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30"/>
                        </a:rPr>
                        <a:t>IL Corn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$559.9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31"/>
                        </a:rPr>
                        <a:t>Enchant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$295.2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32"/>
                        </a:rPr>
                        <a:t>American Energy Action (AEA)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$217.9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33"/>
                        </a:rPr>
                        <a:t>Slobproof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$154.3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117452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34"/>
                        </a:rPr>
                        <a:t>SIXT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$12,923.4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35"/>
                        </a:rPr>
                        <a:t>NFL All Day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$2,855.8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36"/>
                        </a:rPr>
                        <a:t>Astound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$1,121.9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37"/>
                        </a:rPr>
                        <a:t>Currency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$557.0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38"/>
                        </a:rPr>
                        <a:t>NOMATIC 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$293.2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39"/>
                        </a:rPr>
                        <a:t>Riegelmann's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$215.8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40"/>
                        </a:rPr>
                        <a:t>Reset Smile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$152.3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6416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41"/>
                        </a:rPr>
                        <a:t>Blair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$11,903.2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42"/>
                        </a:rPr>
                        <a:t>Kopiko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$2,852.1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43"/>
                        </a:rPr>
                        <a:t>Friday Plans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$1,088.7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44"/>
                        </a:rPr>
                        <a:t>Brand Power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$556.3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45"/>
                        </a:rPr>
                        <a:t>Peraton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$291.1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46"/>
                        </a:rPr>
                        <a:t>Penetrex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$213.9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 err="1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47"/>
                        </a:rPr>
                        <a:t>GenderCool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942446"/>
                  </a:ext>
                </a:extLst>
              </a:tr>
              <a:tr h="2045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48"/>
                        </a:rPr>
                        <a:t>Innovation Refunds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$9,771.7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49"/>
                        </a:rPr>
                        <a:t>Stella &amp; Chewy's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$2,735.4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50"/>
                        </a:rPr>
                        <a:t>The Free TV Project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$1,084.6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USA Veteran Law Group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$545.4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51"/>
                        </a:rPr>
                        <a:t>Pacas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$290.2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Fueling American Jobs Coalition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$213.4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52"/>
                        </a:rPr>
                        <a:t>Dead Scent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$150.7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640323"/>
                  </a:ext>
                </a:extLst>
              </a:tr>
              <a:tr h="1363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53"/>
                        </a:rPr>
                        <a:t>VÖOST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$9,233.3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54"/>
                        </a:rPr>
                        <a:t>StoveGuard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$2,484.1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55"/>
                        </a:rPr>
                        <a:t>Intercontinental Exchange (ICE)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$1,067.2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56"/>
                        </a:rPr>
                        <a:t>Tint &amp; Tighten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$538.7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57"/>
                        </a:rPr>
                        <a:t>Rimini Street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$288.2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58"/>
                        </a:rPr>
                        <a:t>The Halal Guys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$213.0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59"/>
                        </a:rPr>
                        <a:t>Upward App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$148.8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974877"/>
                  </a:ext>
                </a:extLst>
              </a:tr>
              <a:tr h="204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 err="1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60"/>
                        </a:rPr>
                        <a:t>Wallbox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$8,329.2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61"/>
                        </a:rPr>
                        <a:t>Marine Layer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$2,480.9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62"/>
                        </a:rPr>
                        <a:t>Facet Wealth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$1,036.0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Baby Food Heavy Metals Legal Helpline Referral Services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$526.1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63"/>
                        </a:rPr>
                        <a:t>LifeHope Labs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$287.5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64"/>
                        </a:rPr>
                        <a:t>BLALOCK LLC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$211.0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Lucky Liquors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$148.5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370629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 err="1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Cytopoint</a:t>
                      </a:r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$8,190.0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65"/>
                        </a:rPr>
                        <a:t>Moderna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$2,429.9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66"/>
                        </a:rPr>
                        <a:t>Quay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$1,007.8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67"/>
                        </a:rPr>
                        <a:t>Mollie's Fund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$524.5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68"/>
                        </a:rPr>
                        <a:t>Go Hearing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$285.7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69"/>
                        </a:rPr>
                        <a:t>Overholt Law Firm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$207.9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70"/>
                        </a:rPr>
                        <a:t>Next Medical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697716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71"/>
                        </a:rPr>
                        <a:t>Keller Postman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$7,836.3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72"/>
                        </a:rPr>
                        <a:t>Sand Cloud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$2,406.6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73"/>
                        </a:rPr>
                        <a:t>Vitapod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$997.8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74"/>
                        </a:rPr>
                        <a:t>Fitbod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$524.1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75"/>
                        </a:rPr>
                        <a:t>AccuQuote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$285.3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76"/>
                        </a:rPr>
                        <a:t>Affirm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$206.6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77"/>
                        </a:rPr>
                        <a:t>The Legal Team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$144.9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110049"/>
                  </a:ext>
                </a:extLst>
              </a:tr>
              <a:tr h="8215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78"/>
                        </a:rPr>
                        <a:t>Evenity Rx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$7,555.4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79"/>
                        </a:rPr>
                        <a:t>Cash App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$2,276.5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600" b="0" i="0" u="none" strike="noStrike">
                          <a:solidFill>
                            <a:srgbClr val="1F1A62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80"/>
                        </a:rPr>
                        <a:t>TextKiller</a:t>
                      </a:r>
                      <a:endParaRPr lang="en-US" sz="6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$983.7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81"/>
                        </a:rPr>
                        <a:t>Globant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$522.7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82"/>
                        </a:rPr>
                        <a:t>BingoPlus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$285.0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83"/>
                        </a:rPr>
                        <a:t>Earth Breeze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$204.9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284"/>
                        </a:rPr>
                        <a:t>Ansys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$143.8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92659"/>
                  </a:ext>
                </a:extLst>
              </a:tr>
            </a:tbl>
          </a:graphicData>
        </a:graphic>
      </p:graphicFrame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7ADB552-2F9D-4070-8B3C-F83245944B29}"/>
              </a:ext>
            </a:extLst>
          </p:cNvPr>
          <p:cNvSpPr txBox="1">
            <a:spLocks/>
          </p:cNvSpPr>
          <p:nvPr/>
        </p:nvSpPr>
        <p:spPr>
          <a:xfrm>
            <a:off x="10707880" y="4372270"/>
            <a:ext cx="1434660" cy="800094"/>
          </a:xfrm>
          <a:prstGeom prst="rect">
            <a:avLst/>
          </a:prstGeom>
          <a:solidFill>
            <a:srgbClr val="1F1A62"/>
          </a:solidFill>
          <a:ln>
            <a:solidFill>
              <a:srgbClr val="ED3C8D"/>
            </a:solidFill>
          </a:ln>
        </p:spPr>
        <p:txBody>
          <a:bodyPr vert="horz" numCol="1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 click through to a brand’s website, view in ‘slide show’ and </a:t>
            </a: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click on the appropriate link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A39A48-CF02-486A-A1C8-5B7F474562CB}"/>
              </a:ext>
            </a:extLst>
          </p:cNvPr>
          <p:cNvPicPr>
            <a:picLocks noChangeAspect="1"/>
          </p:cNvPicPr>
          <p:nvPr/>
        </p:nvPicPr>
        <p:blipFill rotWithShape="1">
          <a:blip r:embed="rId28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0A9B9E-2825-454E-BAD5-4E36900F097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E47FD-01F0-4589-AF01-2F07D8425B8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BD57D-55A1-21FA-2B5F-FE073524377D}"/>
              </a:ext>
            </a:extLst>
          </p:cNvPr>
          <p:cNvSpPr txBox="1"/>
          <p:nvPr/>
        </p:nvSpPr>
        <p:spPr>
          <a:xfrm>
            <a:off x="472837" y="6317140"/>
            <a:ext cx="11687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2/16/23, 1/1/22-12/31/22. TV spend includes national cable TV, broadcast TV, Spanish language cable TV, Spanish language broadcast TV. Brands reflect those with national TV spend over $100K.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4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E334FF-013B-4334-A22B-4AD816EFE3C8}"/>
              </a:ext>
            </a:extLst>
          </p:cNvPr>
          <p:cNvSpPr/>
          <p:nvPr/>
        </p:nvSpPr>
        <p:spPr>
          <a:xfrm>
            <a:off x="273202" y="72052"/>
            <a:ext cx="10943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DTC segment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continues to drive new entrants with </a:t>
            </a:r>
            <a:r>
              <a:rPr lang="en-US" sz="2400" b="1">
                <a:solidFill>
                  <a:srgbClr val="ED3C8D"/>
                </a:solidFill>
                <a:latin typeface="Helvetica" pitchFamily="2" charset="0"/>
              </a:rPr>
              <a:t>99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brands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across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37 categories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spending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over $377 million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F24630-D7C1-4472-9919-0C7504D938C4}"/>
              </a:ext>
            </a:extLst>
          </p:cNvPr>
          <p:cNvSpPr txBox="1"/>
          <p:nvPr/>
        </p:nvSpPr>
        <p:spPr>
          <a:xfrm>
            <a:off x="1117191" y="814347"/>
            <a:ext cx="10099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2022 New National TV DTC Advertisers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D5DBAFC-E4AB-45B4-B048-4B09B71D9893}"/>
              </a:ext>
            </a:extLst>
          </p:cNvPr>
          <p:cNvSpPr txBox="1"/>
          <p:nvPr/>
        </p:nvSpPr>
        <p:spPr>
          <a:xfrm>
            <a:off x="451054" y="6169381"/>
            <a:ext cx="4500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Logos represent a sampling of new national TV DTC advertisers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8E5F687-6F94-4F0D-A2A0-9802CE98FD01}"/>
              </a:ext>
            </a:extLst>
          </p:cNvPr>
          <p:cNvSpPr/>
          <p:nvPr/>
        </p:nvSpPr>
        <p:spPr>
          <a:xfrm>
            <a:off x="786680" y="5383120"/>
            <a:ext cx="8531915" cy="798193"/>
          </a:xfrm>
          <a:prstGeom prst="roundRect">
            <a:avLst/>
          </a:prstGeom>
          <a:solidFill>
            <a:schemeClr val="bg1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36146A2-985A-4E38-B615-DEA61C946375}"/>
              </a:ext>
            </a:extLst>
          </p:cNvPr>
          <p:cNvSpPr/>
          <p:nvPr/>
        </p:nvSpPr>
        <p:spPr>
          <a:xfrm>
            <a:off x="9368859" y="5393209"/>
            <a:ext cx="2718872" cy="798193"/>
          </a:xfrm>
          <a:prstGeom prst="roundRect">
            <a:avLst/>
          </a:prstGeom>
          <a:solidFill>
            <a:srgbClr val="00BFF2"/>
          </a:solidFill>
          <a:ln w="12700">
            <a:solidFill>
              <a:srgbClr val="00C0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EBAF30-273B-49B1-B952-0B3210421376}"/>
              </a:ext>
            </a:extLst>
          </p:cNvPr>
          <p:cNvSpPr txBox="1"/>
          <p:nvPr/>
        </p:nvSpPr>
        <p:spPr>
          <a:xfrm>
            <a:off x="9416565" y="5435794"/>
            <a:ext cx="26162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DTC brands accounted for </a:t>
            </a:r>
            <a:r>
              <a:rPr lang="en-US" sz="10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33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total new TV advertisers and </a:t>
            </a:r>
            <a:r>
              <a:rPr lang="en-US" sz="10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28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total TV spend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(vs. 2021: 42% of advertisers; </a:t>
            </a:r>
            <a:r>
              <a:rPr lang="en-US" sz="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43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spend)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C84C7B5-9D50-44BA-B9A5-DF45EF6E2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31472107-A5E0-4753-B56C-EF5A47B09D5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A29146-80EA-48FD-BBC4-F3B1EB5DF566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F0209A-F6CA-C9E6-908D-7896BB3280DA}"/>
              </a:ext>
            </a:extLst>
          </p:cNvPr>
          <p:cNvSpPr txBox="1"/>
          <p:nvPr/>
        </p:nvSpPr>
        <p:spPr>
          <a:xfrm>
            <a:off x="472837" y="6317140"/>
            <a:ext cx="11687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2/16/23, 1/1/22-12/31/22. TV spend includes national cable TV, broadcast TV, Spanish language cable TV, Spanish language broadcast TV. Brands reflect those with national TV spend over $100K.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99812-BD2E-9ABE-5959-6363E6451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25" y="5422757"/>
            <a:ext cx="794361" cy="266639"/>
          </a:xfrm>
          <a:prstGeom prst="rect">
            <a:avLst/>
          </a:prstGeom>
        </p:spPr>
      </p:pic>
      <p:pic>
        <p:nvPicPr>
          <p:cNvPr id="5" name="Picture 6" descr="Amazon Amp Is Clubhouse + Music - CelebrityAccess">
            <a:extLst>
              <a:ext uri="{FF2B5EF4-FFF2-40B4-BE49-F238E27FC236}">
                <a16:creationId xmlns:a16="http://schemas.microsoft.com/office/drawing/2014/main" id="{98C175F4-705A-F63D-CA1D-07169F42C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306" y="5894332"/>
            <a:ext cx="653171" cy="21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834689-74BB-D50B-EF7D-84D4297C4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381" y="6010626"/>
            <a:ext cx="1181766" cy="158242"/>
          </a:xfrm>
          <a:prstGeom prst="rect">
            <a:avLst/>
          </a:prstGeom>
        </p:spPr>
      </p:pic>
      <p:pic>
        <p:nvPicPr>
          <p:cNvPr id="10" name="Picture 32" descr="Bite - Home | Facebook">
            <a:extLst>
              <a:ext uri="{FF2B5EF4-FFF2-40B4-BE49-F238E27FC236}">
                <a16:creationId xmlns:a16="http://schemas.microsoft.com/office/drawing/2014/main" id="{E31DFAC9-EB29-600D-75FC-F61045A06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982" b="32575"/>
          <a:stretch/>
        </p:blipFill>
        <p:spPr bwMode="auto">
          <a:xfrm>
            <a:off x="3186793" y="5466593"/>
            <a:ext cx="504002" cy="19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6DE409-E7EB-3D41-B155-63B5CC89AC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982" y="5880769"/>
            <a:ext cx="746121" cy="240874"/>
          </a:xfrm>
          <a:prstGeom prst="rect">
            <a:avLst/>
          </a:prstGeom>
        </p:spPr>
      </p:pic>
      <p:pic>
        <p:nvPicPr>
          <p:cNvPr id="13" name="Picture 2" descr="Cash App Customer Service Phone Number - EndNote General - Discourse">
            <a:extLst>
              <a:ext uri="{FF2B5EF4-FFF2-40B4-BE49-F238E27FC236}">
                <a16:creationId xmlns:a16="http://schemas.microsoft.com/office/drawing/2014/main" id="{33E4B7ED-2BA8-4BEE-9C45-A45D6C3D4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3292" y="5405161"/>
            <a:ext cx="972626" cy="26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8" descr="Partners Program – Duradry">
            <a:extLst>
              <a:ext uri="{FF2B5EF4-FFF2-40B4-BE49-F238E27FC236}">
                <a16:creationId xmlns:a16="http://schemas.microsoft.com/office/drawing/2014/main" id="{64C579E2-EAF9-8785-1DAD-04BB6486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839" y="5661432"/>
            <a:ext cx="895550" cy="25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207EBB-0079-6705-30CB-3B16FC1F744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396" y="5941460"/>
            <a:ext cx="823281" cy="223718"/>
          </a:xfrm>
          <a:prstGeom prst="rect">
            <a:avLst/>
          </a:prstGeom>
        </p:spPr>
      </p:pic>
      <p:pic>
        <p:nvPicPr>
          <p:cNvPr id="16" name="Picture 4" descr="Financing Options | FSK Equipment &amp; Supply | Buying &amp; Selling Used ...">
            <a:extLst>
              <a:ext uri="{FF2B5EF4-FFF2-40B4-BE49-F238E27FC236}">
                <a16:creationId xmlns:a16="http://schemas.microsoft.com/office/drawing/2014/main" id="{4DC35F48-722D-F9CA-ABC1-25558C1AA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2556" y="5444923"/>
            <a:ext cx="1148006" cy="1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6CE378-ED9D-68DA-EAA2-6ED80E34CC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6859" y="5426099"/>
            <a:ext cx="1026472" cy="174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1561C6-AEEF-8B90-90B3-F265C9A331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5194" y="5597817"/>
            <a:ext cx="672264" cy="280654"/>
          </a:xfrm>
          <a:prstGeom prst="rect">
            <a:avLst/>
          </a:prstGeom>
        </p:spPr>
      </p:pic>
      <p:pic>
        <p:nvPicPr>
          <p:cNvPr id="23" name="Picture 12" descr="ExtraHop - Overview - WWT">
            <a:extLst>
              <a:ext uri="{FF2B5EF4-FFF2-40B4-BE49-F238E27FC236}">
                <a16:creationId xmlns:a16="http://schemas.microsoft.com/office/drawing/2014/main" id="{D0F1D4B4-9BC4-57AF-E98A-AAECBCC2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309" y="5830422"/>
            <a:ext cx="985814" cy="1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S achieves new accreditation with Payment Brands for EMV migration ...">
            <a:extLst>
              <a:ext uri="{FF2B5EF4-FFF2-40B4-BE49-F238E27FC236}">
                <a16:creationId xmlns:a16="http://schemas.microsoft.com/office/drawing/2014/main" id="{7C3E69C9-455B-C83A-CFB6-0E8C1ECF4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8880" y="5620320"/>
            <a:ext cx="469267" cy="19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tbod - WeShare Healthcare">
            <a:extLst>
              <a:ext uri="{FF2B5EF4-FFF2-40B4-BE49-F238E27FC236}">
                <a16:creationId xmlns:a16="http://schemas.microsoft.com/office/drawing/2014/main" id="{DE61708C-14A9-B673-6A3B-B82502B47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3183" y="5877610"/>
            <a:ext cx="580711" cy="9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Fuzzy">
            <a:extLst>
              <a:ext uri="{FF2B5EF4-FFF2-40B4-BE49-F238E27FC236}">
                <a16:creationId xmlns:a16="http://schemas.microsoft.com/office/drawing/2014/main" id="{52ED002A-2CD3-0AAD-1A26-E2E5535F4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730" y="5416840"/>
            <a:ext cx="530332" cy="20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Magnetic Tactical Belts &amp; Best Belt For Men That Stretches - Groove Life">
            <a:extLst>
              <a:ext uri="{FF2B5EF4-FFF2-40B4-BE49-F238E27FC236}">
                <a16:creationId xmlns:a16="http://schemas.microsoft.com/office/drawing/2014/main" id="{68B529E4-8F2C-192D-4E75-9524DD336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5" t="19158" r="4220" b="13637"/>
          <a:stretch/>
        </p:blipFill>
        <p:spPr bwMode="auto">
          <a:xfrm>
            <a:off x="4139250" y="5426110"/>
            <a:ext cx="901223" cy="1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exClad Names Paul Ainsworth Culinary Ambassador">
            <a:extLst>
              <a:ext uri="{FF2B5EF4-FFF2-40B4-BE49-F238E27FC236}">
                <a16:creationId xmlns:a16="http://schemas.microsoft.com/office/drawing/2014/main" id="{64BC4DDA-C9E8-124B-264A-3300430C0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4441" y="5683977"/>
            <a:ext cx="839100" cy="2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ivongo Becomes First Comprehensive Diabetes Offering to Add Abbott's ...">
            <a:extLst>
              <a:ext uri="{FF2B5EF4-FFF2-40B4-BE49-F238E27FC236}">
                <a16:creationId xmlns:a16="http://schemas.microsoft.com/office/drawing/2014/main" id="{9E6CB104-B633-574A-E362-FB34E737D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8608" y="5963440"/>
            <a:ext cx="901223" cy="17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iro - The Visual Collaboration Platform">
            <a:extLst>
              <a:ext uri="{FF2B5EF4-FFF2-40B4-BE49-F238E27FC236}">
                <a16:creationId xmlns:a16="http://schemas.microsoft.com/office/drawing/2014/main" id="{F5D7485B-EE8F-3747-B748-C545A5C0A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7184" y="5445842"/>
            <a:ext cx="504002" cy="1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E5811183-FE77-CC40-F1C2-83C616CE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739" y="5625411"/>
            <a:ext cx="634294" cy="14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FL's New Streaming Service, NFL+, To Allow Fans to Live Stream Local and  Primetime Games">
            <a:extLst>
              <a:ext uri="{FF2B5EF4-FFF2-40B4-BE49-F238E27FC236}">
                <a16:creationId xmlns:a16="http://schemas.microsoft.com/office/drawing/2014/main" id="{F76673CB-2959-0F4D-5381-37F50A3DA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1428" y="5289323"/>
            <a:ext cx="623413" cy="48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acas™">
            <a:extLst>
              <a:ext uri="{FF2B5EF4-FFF2-40B4-BE49-F238E27FC236}">
                <a16:creationId xmlns:a16="http://schemas.microsoft.com/office/drawing/2014/main" id="{66DDEDD8-012E-B47B-9394-8D55ED26F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7933" y="5713148"/>
            <a:ext cx="719647" cy="18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nnovative New Pet Health Start-up, Pumpkin Insurance Services, Launches in  the U.S. | Business Wire">
            <a:extLst>
              <a:ext uri="{FF2B5EF4-FFF2-40B4-BE49-F238E27FC236}">
                <a16:creationId xmlns:a16="http://schemas.microsoft.com/office/drawing/2014/main" id="{C761CAD9-AB37-8F48-502D-1A3E597E3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250" y="5920938"/>
            <a:ext cx="777341" cy="21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Quay Logo Black_5x1.47_RGB | Girls Inc. of Alameda County - Girls Inc. of  Alameda County">
            <a:extLst>
              <a:ext uri="{FF2B5EF4-FFF2-40B4-BE49-F238E27FC236}">
                <a16:creationId xmlns:a16="http://schemas.microsoft.com/office/drawing/2014/main" id="{C84677EC-1F2B-96DD-6910-478DBE6EE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1898" y="5624180"/>
            <a:ext cx="571832" cy="16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Replace Your Missing Teeth At-Home | ResetSmile">
            <a:extLst>
              <a:ext uri="{FF2B5EF4-FFF2-40B4-BE49-F238E27FC236}">
                <a16:creationId xmlns:a16="http://schemas.microsoft.com/office/drawing/2014/main" id="{4D1EB96F-8A38-C68B-CC14-E4BCC3F5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399" y="5490587"/>
            <a:ext cx="580711" cy="31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129925A-7660-68D9-5345-B01AE35C683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12383" y="5656046"/>
            <a:ext cx="1376554" cy="1714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985F949-2C46-D5AE-9F24-CC73EBC8C41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233862" y="5803510"/>
            <a:ext cx="844142" cy="226110"/>
          </a:xfrm>
          <a:prstGeom prst="rect">
            <a:avLst/>
          </a:prstGeom>
        </p:spPr>
      </p:pic>
      <p:pic>
        <p:nvPicPr>
          <p:cNvPr id="3096" name="Picture 24" descr="Stoko™ | Technical Apparel with Medical-Grade Support">
            <a:extLst>
              <a:ext uri="{FF2B5EF4-FFF2-40B4-BE49-F238E27FC236}">
                <a16:creationId xmlns:a16="http://schemas.microsoft.com/office/drawing/2014/main" id="{381CC6B5-6556-68FB-A3A1-929A8B6BD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879" y="5974542"/>
            <a:ext cx="566036" cy="1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Torrid | Logopedia | Fandom">
            <a:extLst>
              <a:ext uri="{FF2B5EF4-FFF2-40B4-BE49-F238E27FC236}">
                <a16:creationId xmlns:a16="http://schemas.microsoft.com/office/drawing/2014/main" id="{98BFBEFB-0F60-96E6-46D0-57941ED48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429" y="6033603"/>
            <a:ext cx="777342" cy="1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Investor Relations - Wallbox">
            <a:extLst>
              <a:ext uri="{FF2B5EF4-FFF2-40B4-BE49-F238E27FC236}">
                <a16:creationId xmlns:a16="http://schemas.microsoft.com/office/drawing/2014/main" id="{109680BE-153D-2F46-0200-290D5F7C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80" y="5434894"/>
            <a:ext cx="715641" cy="1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>
            <a:extLst>
              <a:ext uri="{FF2B5EF4-FFF2-40B4-BE49-F238E27FC236}">
                <a16:creationId xmlns:a16="http://schemas.microsoft.com/office/drawing/2014/main" id="{5C9EB25A-C792-0F14-44B1-E95889DE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184" y="5646773"/>
            <a:ext cx="631372" cy="1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Yieldstreet | Mayfair Equity">
            <a:extLst>
              <a:ext uri="{FF2B5EF4-FFF2-40B4-BE49-F238E27FC236}">
                <a16:creationId xmlns:a16="http://schemas.microsoft.com/office/drawing/2014/main" id="{73336A27-7929-CACC-CB9F-B30CBE0A5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267" y="5876227"/>
            <a:ext cx="920317" cy="24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D103C0-6A47-E0FD-FBC0-5E4C0977C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967130"/>
              </p:ext>
            </p:extLst>
          </p:nvPr>
        </p:nvGraphicFramePr>
        <p:xfrm>
          <a:off x="273202" y="1104954"/>
          <a:ext cx="11645596" cy="4240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8846">
                  <a:extLst>
                    <a:ext uri="{9D8B030D-6E8A-4147-A177-3AD203B41FA5}">
                      <a16:colId xmlns:a16="http://schemas.microsoft.com/office/drawing/2014/main" val="2698516746"/>
                    </a:ext>
                  </a:extLst>
                </a:gridCol>
                <a:gridCol w="1624799">
                  <a:extLst>
                    <a:ext uri="{9D8B030D-6E8A-4147-A177-3AD203B41FA5}">
                      <a16:colId xmlns:a16="http://schemas.microsoft.com/office/drawing/2014/main" val="25413035"/>
                    </a:ext>
                  </a:extLst>
                </a:gridCol>
                <a:gridCol w="1117050">
                  <a:extLst>
                    <a:ext uri="{9D8B030D-6E8A-4147-A177-3AD203B41FA5}">
                      <a16:colId xmlns:a16="http://schemas.microsoft.com/office/drawing/2014/main" val="3013536044"/>
                    </a:ext>
                  </a:extLst>
                </a:gridCol>
                <a:gridCol w="224836">
                  <a:extLst>
                    <a:ext uri="{9D8B030D-6E8A-4147-A177-3AD203B41FA5}">
                      <a16:colId xmlns:a16="http://schemas.microsoft.com/office/drawing/2014/main" val="2547656716"/>
                    </a:ext>
                  </a:extLst>
                </a:gridCol>
                <a:gridCol w="1145136">
                  <a:extLst>
                    <a:ext uri="{9D8B030D-6E8A-4147-A177-3AD203B41FA5}">
                      <a16:colId xmlns:a16="http://schemas.microsoft.com/office/drawing/2014/main" val="772483243"/>
                    </a:ext>
                  </a:extLst>
                </a:gridCol>
                <a:gridCol w="1313844">
                  <a:extLst>
                    <a:ext uri="{9D8B030D-6E8A-4147-A177-3AD203B41FA5}">
                      <a16:colId xmlns:a16="http://schemas.microsoft.com/office/drawing/2014/main" val="2310351031"/>
                    </a:ext>
                  </a:extLst>
                </a:gridCol>
                <a:gridCol w="1059021">
                  <a:extLst>
                    <a:ext uri="{9D8B030D-6E8A-4147-A177-3AD203B41FA5}">
                      <a16:colId xmlns:a16="http://schemas.microsoft.com/office/drawing/2014/main" val="461439152"/>
                    </a:ext>
                  </a:extLst>
                </a:gridCol>
                <a:gridCol w="182328">
                  <a:extLst>
                    <a:ext uri="{9D8B030D-6E8A-4147-A177-3AD203B41FA5}">
                      <a16:colId xmlns:a16="http://schemas.microsoft.com/office/drawing/2014/main" val="3859077704"/>
                    </a:ext>
                  </a:extLst>
                </a:gridCol>
                <a:gridCol w="1663704">
                  <a:extLst>
                    <a:ext uri="{9D8B030D-6E8A-4147-A177-3AD203B41FA5}">
                      <a16:colId xmlns:a16="http://schemas.microsoft.com/office/drawing/2014/main" val="687309404"/>
                    </a:ext>
                  </a:extLst>
                </a:gridCol>
                <a:gridCol w="1164954">
                  <a:extLst>
                    <a:ext uri="{9D8B030D-6E8A-4147-A177-3AD203B41FA5}">
                      <a16:colId xmlns:a16="http://schemas.microsoft.com/office/drawing/2014/main" val="2339642035"/>
                    </a:ext>
                  </a:extLst>
                </a:gridCol>
                <a:gridCol w="681078">
                  <a:extLst>
                    <a:ext uri="{9D8B030D-6E8A-4147-A177-3AD203B41FA5}">
                      <a16:colId xmlns:a16="http://schemas.microsoft.com/office/drawing/2014/main" val="3223217665"/>
                    </a:ext>
                  </a:extLst>
                </a:gridCol>
              </a:tblGrid>
              <a:tr h="119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Categories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Categories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Brands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Categories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$$$ (000)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125839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solidFill>
                            <a:srgbClr val="FF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6"/>
                        </a:rPr>
                        <a:t>Vix+ Streaming</a:t>
                      </a:r>
                      <a:endParaRPr lang="en-US" sz="700" b="0" i="0" u="sng" strike="noStrike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Streaming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$65,716.4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7"/>
                        </a:rPr>
                        <a:t>Sunbrella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 Furnishing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$1,997.6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8"/>
                        </a:rPr>
                        <a:t>Homeaglow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Cleaning &amp; Sanitation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$404.5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5215775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39"/>
                        </a:rPr>
                        <a:t>NFL+ streaming service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Streaming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$57,148.7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0"/>
                        </a:rPr>
                        <a:t>Valley Credit Union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$1,898.2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1"/>
                        </a:rPr>
                        <a:t>Aprende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Online Education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$388.0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3497648"/>
                  </a:ext>
                </a:extLst>
              </a:tr>
              <a:tr h="1062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2"/>
                        </a:rPr>
                        <a:t>Upstart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$25,008.2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3"/>
                        </a:rPr>
                        <a:t>Bite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$1,876.8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4"/>
                        </a:rPr>
                        <a:t>Dropps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$364.3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7377509"/>
                  </a:ext>
                </a:extLst>
              </a:tr>
              <a:tr h="1062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5"/>
                        </a:rPr>
                        <a:t>Miro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Professional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$18,127.5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6"/>
                        </a:rPr>
                        <a:t>Exoticca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Travel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$1,790.0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7"/>
                        </a:rPr>
                        <a:t>NULASTIN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$315.1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1059676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8"/>
                        </a:rPr>
                        <a:t>Freevee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Streaming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$17,139.0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49"/>
                        </a:rPr>
                        <a:t>VYPER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Chairs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$1,717.5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0"/>
                        </a:rPr>
                        <a:t>Step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$309.5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6783993"/>
                  </a:ext>
                </a:extLst>
              </a:tr>
              <a:tr h="1062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1"/>
                        </a:rPr>
                        <a:t>eToro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$14,422.3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2"/>
                        </a:rPr>
                        <a:t>Fuzzy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Pet Care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$1,536.7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3"/>
                        </a:rPr>
                        <a:t>DIFF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Eyewear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$297.1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7257826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4"/>
                        </a:rPr>
                        <a:t>Thuma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 Furnishing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$14,388.3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5"/>
                        </a:rPr>
                        <a:t>Andscape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Media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$1,298.9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6"/>
                        </a:rPr>
                        <a:t>Pacas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 &amp; Accessories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$290.2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7743899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7"/>
                        </a:rPr>
                        <a:t>Inspire Medical Systems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Medical Devices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$13,883.0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8"/>
                        </a:rPr>
                        <a:t>Bonafide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$1,149.8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59"/>
                        </a:rPr>
                        <a:t>AccuQuote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$285.3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4303657"/>
                  </a:ext>
                </a:extLst>
              </a:tr>
              <a:tr h="1062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0"/>
                        </a:rPr>
                        <a:t>Blair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 &amp; Accessories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$11,903.2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1"/>
                        </a:rPr>
                        <a:t>The Free TV Project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Entertainment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$1,084.6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2"/>
                        </a:rPr>
                        <a:t>CPAP.COM 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Medical Devices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$283.0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49220107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3"/>
                        </a:rPr>
                        <a:t>Wallbox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Automotive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$8,329.2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4"/>
                        </a:rPr>
                        <a:t>Facet Wealth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$1,036.0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5"/>
                        </a:rPr>
                        <a:t>Future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Fitness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$282.2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1747657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6"/>
                        </a:rPr>
                        <a:t>Goldbelly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Online Food Delivery Service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$7,200.3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7"/>
                        </a:rPr>
                        <a:t>Quay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Eyewear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$1,007.8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8"/>
                        </a:rPr>
                        <a:t>Road Scholar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Educational Travel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$280.6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4328420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69"/>
                        </a:rPr>
                        <a:t>Wild Earth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Pet Care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$5,864.2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0"/>
                        </a:rPr>
                        <a:t>Vitapod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Vitamins &amp; Supplements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$997.8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1"/>
                        </a:rPr>
                        <a:t>Copilot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Mobile Apps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$276.5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4878668"/>
                  </a:ext>
                </a:extLst>
              </a:tr>
              <a:tr h="1062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2"/>
                        </a:rPr>
                        <a:t>Torrid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 &amp; Accessories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$5,730.5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3"/>
                        </a:rPr>
                        <a:t>TextKiller</a:t>
                      </a:r>
                      <a:endParaRPr lang="en-US" sz="700" b="0" i="0" u="none" strike="noStrike">
                        <a:solidFill>
                          <a:srgbClr val="1F1A62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Communications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$983.7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4"/>
                        </a:rPr>
                        <a:t>Medify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$255.2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8868907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5"/>
                        </a:rPr>
                        <a:t>WIN Reality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Fitness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$5,689.9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6"/>
                        </a:rPr>
                        <a:t>American Trucks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Automotive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$869.1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7"/>
                        </a:rPr>
                        <a:t>Renuity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 Improvement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$253.4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70776674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8"/>
                        </a:rPr>
                        <a:t>Arlo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$5,300.6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79"/>
                        </a:rPr>
                        <a:t>Strikeman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Shooting Training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$775.7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0"/>
                        </a:rPr>
                        <a:t>Wilder Games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Entertainment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$246.6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7461820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1"/>
                        </a:rPr>
                        <a:t>Floyd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 Furnishing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$5,243.1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2"/>
                        </a:rPr>
                        <a:t>Amp streaming service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Streaming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$763.2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3"/>
                        </a:rPr>
                        <a:t>PenFed Credit Union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$242.9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5506019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4"/>
                        </a:rPr>
                        <a:t>BlackRock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$4,827.1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5"/>
                        </a:rPr>
                        <a:t>TUDN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Media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$758.6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6"/>
                        </a:rPr>
                        <a:t>Roll by ADP App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$229.9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9998562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7"/>
                        </a:rPr>
                        <a:t>Free Fly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 &amp; Accessories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$4,798.6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8"/>
                        </a:rPr>
                        <a:t>Livongo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Health &amp; Wellness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$735.9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89"/>
                        </a:rPr>
                        <a:t>JAXXON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Jewelry 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$227.2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1079860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0"/>
                        </a:rPr>
                        <a:t>Huckberry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 &amp; Accessories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$4,703.9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1"/>
                        </a:rPr>
                        <a:t>MUNICIPAL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 &amp; Accessories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$686.2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2"/>
                        </a:rPr>
                        <a:t>Earth Breeze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Cleaning &amp; Sanitation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$204.9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0196126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3"/>
                        </a:rPr>
                        <a:t>Every Man Jack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$4,281.7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4"/>
                        </a:rPr>
                        <a:t>Sunday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 Improvement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$637.4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5"/>
                        </a:rPr>
                        <a:t>Full Swing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Sports Equipment 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$195.8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4526784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6"/>
                        </a:rPr>
                        <a:t>Kettle &amp; Fire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Food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$4,075.4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7"/>
                        </a:rPr>
                        <a:t>Neighbor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Storage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$636.8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8"/>
                        </a:rPr>
                        <a:t>Small Business Assistance Corporation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$187.3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6881742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99"/>
                        </a:rPr>
                        <a:t>Fiture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Fitness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$3,795.3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0"/>
                        </a:rPr>
                        <a:t>FIS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$631.0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1"/>
                        </a:rPr>
                        <a:t>Trustworthy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Security System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$186.4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9309676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2"/>
                        </a:rPr>
                        <a:t>RingCentral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Professional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$3,744.4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3"/>
                        </a:rPr>
                        <a:t>Truewerk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 &amp; Accessories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$605.1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4"/>
                        </a:rPr>
                        <a:t>Wise App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$178.4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9928832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5"/>
                        </a:rPr>
                        <a:t>Lectric eBikes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Fitness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$3,554.6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6"/>
                        </a:rPr>
                        <a:t>Amazon Fresh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Grocery Stores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$590.1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7"/>
                        </a:rPr>
                        <a:t>Stoko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 &amp; Accessories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$177.0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7952288"/>
                  </a:ext>
                </a:extLst>
              </a:tr>
              <a:tr h="10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8"/>
                        </a:rPr>
                        <a:t>Groove Life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 &amp; Accessories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$3,159.5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09"/>
                        </a:rPr>
                        <a:t>Better Not Younger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$589.8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0"/>
                        </a:rPr>
                        <a:t>Duradry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$168.1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6387461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1"/>
                        </a:rPr>
                        <a:t>Jinx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Pet Care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$3,154.0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2"/>
                        </a:rPr>
                        <a:t>RISE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Health &amp; Wellness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$565.6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3"/>
                        </a:rPr>
                        <a:t>Shavelogic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$158.8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584365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4"/>
                        </a:rPr>
                        <a:t>Pumpkin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Insurance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$3,043.1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5"/>
                        </a:rPr>
                        <a:t>Currency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$557.0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6"/>
                        </a:rPr>
                        <a:t>Lifekey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Wearable Devices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$156.9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72870004"/>
                  </a:ext>
                </a:extLst>
              </a:tr>
              <a:tr h="10620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7"/>
                        </a:rPr>
                        <a:t>HexClad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$2,913.9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8"/>
                        </a:rPr>
                        <a:t>Fitbod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Fitness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$524.1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19"/>
                        </a:rPr>
                        <a:t>Reset Smile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$152.3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8738901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0"/>
                        </a:rPr>
                        <a:t>NFL All Day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Fandom / Collectibles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$2,855.8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1"/>
                        </a:rPr>
                        <a:t>Coterie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Personal Care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$509.2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2"/>
                        </a:rPr>
                        <a:t>Dead Scent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Cleaning &amp; Sanitation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$150.7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9736784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3"/>
                        </a:rPr>
                        <a:t>Marine Layer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Apparel &amp; Accessories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$2,480.9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4"/>
                        </a:rPr>
                        <a:t>Velocity Global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Professional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$497.7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5"/>
                        </a:rPr>
                        <a:t>Oil Spots Gone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 Improvement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$140.7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6565563"/>
                  </a:ext>
                </a:extLst>
              </a:tr>
              <a:tr h="1062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6"/>
                        </a:rPr>
                        <a:t>Sand Cloud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Towels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$2,406.6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7"/>
                        </a:rPr>
                        <a:t>TRUFF 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Food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$433.0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8"/>
                        </a:rPr>
                        <a:t>GreenPan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$134.6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8161340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29"/>
                        </a:rPr>
                        <a:t>Cash App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$2,276.5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0"/>
                        </a:rPr>
                        <a:t>Yieldstreet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$430.1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1"/>
                        </a:rPr>
                        <a:t>MOWI 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Online Food Delivery Service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$105.6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0150174"/>
                  </a:ext>
                </a:extLst>
              </a:tr>
              <a:tr h="13059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2"/>
                        </a:rPr>
                        <a:t>Plow &amp; Hearth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Home Furnishing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$2,184.9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3"/>
                        </a:rPr>
                        <a:t>ExtraHop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Cybersecurity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$412.4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u="sng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  <a:hlinkClick r:id="rId134"/>
                        </a:rPr>
                        <a:t>Bolt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Financial Services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solidFill>
                            <a:srgbClr val="1B1464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$101.6</a:t>
                      </a:r>
                      <a:endParaRPr lang="en-US" sz="700" b="0" i="0" u="none" strike="noStrike">
                        <a:solidFill>
                          <a:srgbClr val="1B1464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054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14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2F8E5A-2903-36B3-803D-9E3E3CE88C6A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7729756" cy="428996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1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72837" y="6180489"/>
            <a:ext cx="11459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McKinsey US Consumer Pulse survey. July 6-10, 2022; n=4,009, sampled and weighed to match the US general population 18+ years. *Question: ‘What are the greatest source(s) of concern for you right now? (choose as many as 3 from provided list of options).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45013" y="386279"/>
            <a:ext cx="114959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Inflation continued to be the top concern for consumers through 2022 - ranking above </a:t>
            </a:r>
            <a:r>
              <a:rPr lang="en-US" sz="2600" b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gun violence, the pandemic and abortion laws</a:t>
            </a:r>
            <a:endParaRPr lang="en-US" sz="2600" b="1">
              <a:solidFill>
                <a:srgbClr val="1F1A62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630254-4821-4042-171F-5AE36D59A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362667"/>
              </p:ext>
            </p:extLst>
          </p:nvPr>
        </p:nvGraphicFramePr>
        <p:xfrm>
          <a:off x="51023" y="1803683"/>
          <a:ext cx="7655555" cy="4086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BEED10F-9806-71FE-499C-1110CDC456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4863"/>
          <a:stretch/>
        </p:blipFill>
        <p:spPr>
          <a:xfrm>
            <a:off x="7368477" y="1696163"/>
            <a:ext cx="4823524" cy="428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7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1CA8EF-9647-04C0-12EF-9C1BCD84169A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43980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491244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ED3C8D"/>
                </a:solidFill>
                <a:latin typeface="Helvetica" pitchFamily="2" charset="0"/>
              </a:rPr>
              <a:t>2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72838" y="6328299"/>
            <a:ext cx="11478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National Retail Federation,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NRF Forecasts 2023 Retail Sales to Grow Between 4% and 6%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March 29, 2023. 2013 – 2022 reflects NRF’s analysis of U.S. Census data.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630254-4821-4042-171F-5AE36D59A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043596"/>
              </p:ext>
            </p:extLst>
          </p:nvPr>
        </p:nvGraphicFramePr>
        <p:xfrm>
          <a:off x="645014" y="1756372"/>
          <a:ext cx="10957514" cy="443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2B3F078-A936-75E5-86B6-20EA608581DC}"/>
              </a:ext>
            </a:extLst>
          </p:cNvPr>
          <p:cNvSpPr txBox="1"/>
          <p:nvPr/>
        </p:nvSpPr>
        <p:spPr>
          <a:xfrm>
            <a:off x="822037" y="3974626"/>
            <a:ext cx="7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+2.9%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485DA0-F1B0-B1E5-B042-20E6D38A81FB}"/>
              </a:ext>
            </a:extLst>
          </p:cNvPr>
          <p:cNvSpPr txBox="1"/>
          <p:nvPr/>
        </p:nvSpPr>
        <p:spPr>
          <a:xfrm>
            <a:off x="1922022" y="3912035"/>
            <a:ext cx="7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+4.1%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8AEB6D-51C6-A78B-ACE5-B09846D92FCA}"/>
              </a:ext>
            </a:extLst>
          </p:cNvPr>
          <p:cNvSpPr txBox="1"/>
          <p:nvPr/>
        </p:nvSpPr>
        <p:spPr>
          <a:xfrm>
            <a:off x="3009237" y="3858017"/>
            <a:ext cx="7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+3.3%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8CA2F1-77BC-D466-23E0-B2F02EC6AC21}"/>
              </a:ext>
            </a:extLst>
          </p:cNvPr>
          <p:cNvSpPr txBox="1"/>
          <p:nvPr/>
        </p:nvSpPr>
        <p:spPr>
          <a:xfrm>
            <a:off x="4087401" y="3813386"/>
            <a:ext cx="7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+2.9%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600A5-8348-477B-77B6-D3E114C41450}"/>
              </a:ext>
            </a:extLst>
          </p:cNvPr>
          <p:cNvSpPr txBox="1"/>
          <p:nvPr/>
        </p:nvSpPr>
        <p:spPr>
          <a:xfrm>
            <a:off x="5192906" y="3749276"/>
            <a:ext cx="7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+3.5%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456BB-8796-5D8A-23F0-4F0F42885D25}"/>
              </a:ext>
            </a:extLst>
          </p:cNvPr>
          <p:cNvSpPr txBox="1"/>
          <p:nvPr/>
        </p:nvSpPr>
        <p:spPr>
          <a:xfrm>
            <a:off x="6296861" y="3665563"/>
            <a:ext cx="7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+4.3%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4BA9B2-3C3D-A001-CA8E-15D7B5F0E3AE}"/>
              </a:ext>
            </a:extLst>
          </p:cNvPr>
          <p:cNvSpPr txBox="1"/>
          <p:nvPr/>
        </p:nvSpPr>
        <p:spPr>
          <a:xfrm>
            <a:off x="7391388" y="3592329"/>
            <a:ext cx="7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+3.5%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38A2EA-0D66-D117-FB5C-72E0E0A1BB65}"/>
              </a:ext>
            </a:extLst>
          </p:cNvPr>
          <p:cNvSpPr txBox="1"/>
          <p:nvPr/>
        </p:nvSpPr>
        <p:spPr>
          <a:xfrm>
            <a:off x="8500707" y="3449896"/>
            <a:ext cx="7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+7.6%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34D639-384A-B8A1-E708-310E12816B2B}"/>
              </a:ext>
            </a:extLst>
          </p:cNvPr>
          <p:cNvSpPr txBox="1"/>
          <p:nvPr/>
        </p:nvSpPr>
        <p:spPr>
          <a:xfrm>
            <a:off x="9458085" y="3142119"/>
            <a:ext cx="90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+14.4%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8802F1-FF74-B78C-AB24-79D5B8D79D50}"/>
              </a:ext>
            </a:extLst>
          </p:cNvPr>
          <p:cNvSpPr txBox="1"/>
          <p:nvPr/>
        </p:nvSpPr>
        <p:spPr>
          <a:xfrm>
            <a:off x="10677694" y="2964049"/>
            <a:ext cx="754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+7.0%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165E2-77C2-727D-F96F-ADACA591B75F}"/>
              </a:ext>
            </a:extLst>
          </p:cNvPr>
          <p:cNvSpPr/>
          <p:nvPr/>
        </p:nvSpPr>
        <p:spPr>
          <a:xfrm>
            <a:off x="645013" y="399104"/>
            <a:ext cx="115254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Despite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inflation being a top concern, retail spend continues to increase as more consumers return to their pre-COVID lives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191458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3B3379D-83C8-2885-4E79-EF4BF92C2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5442" y="1"/>
            <a:ext cx="3506558" cy="204186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B146417-3A42-4BC1-8172-E26106665BDB}"/>
              </a:ext>
            </a:extLst>
          </p:cNvPr>
          <p:cNvGrpSpPr/>
          <p:nvPr/>
        </p:nvGrpSpPr>
        <p:grpSpPr>
          <a:xfrm>
            <a:off x="1373631" y="2206998"/>
            <a:ext cx="9444738" cy="2298572"/>
            <a:chOff x="2881097" y="1798953"/>
            <a:chExt cx="8307794" cy="2781274"/>
          </a:xfrm>
        </p:grpSpPr>
        <p:sp>
          <p:nvSpPr>
            <p:cNvPr id="41" name="Speech Bubble: Rectangle 40">
              <a:extLst>
                <a:ext uri="{FF2B5EF4-FFF2-40B4-BE49-F238E27FC236}">
                  <a16:creationId xmlns:a16="http://schemas.microsoft.com/office/drawing/2014/main" id="{811FC3E0-9FD1-4B00-BC70-E13698D7C6F1}"/>
                </a:ext>
              </a:extLst>
            </p:cNvPr>
            <p:cNvSpPr/>
            <p:nvPr/>
          </p:nvSpPr>
          <p:spPr>
            <a:xfrm>
              <a:off x="2881097" y="1798953"/>
              <a:ext cx="8307794" cy="2781274"/>
            </a:xfrm>
            <a:prstGeom prst="wedgeRectCallout">
              <a:avLst>
                <a:gd name="adj1" fmla="val -10809"/>
                <a:gd name="adj2" fmla="val 60978"/>
              </a:avLst>
            </a:prstGeom>
            <a:solidFill>
              <a:schemeClr val="bg1"/>
            </a:solidFill>
            <a:ln w="38100">
              <a:solidFill>
                <a:srgbClr val="ED3C8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F0AEF1-89D6-4008-A26D-954198072C0E}"/>
                </a:ext>
              </a:extLst>
            </p:cNvPr>
            <p:cNvSpPr/>
            <p:nvPr/>
          </p:nvSpPr>
          <p:spPr>
            <a:xfrm>
              <a:off x="3318814" y="2263830"/>
              <a:ext cx="7432360" cy="1744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“In times of uncertainty, all of us are looking for stability…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If consumers are feeling uncertainty, the wrong thing to do is stop talking to them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.” 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BF5CF3F-5006-499F-A465-F6611C56541B}"/>
              </a:ext>
            </a:extLst>
          </p:cNvPr>
          <p:cNvSpPr/>
          <p:nvPr/>
        </p:nvSpPr>
        <p:spPr>
          <a:xfrm>
            <a:off x="2155596" y="5014248"/>
            <a:ext cx="8029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Kirk McDonald, CEO, GroupM North America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‘Advertising in Uncertain Times: Adapt Your Messaging to Today’s Environment’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panel session,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Advertising Week New York, October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931587-F481-D59B-EF84-90F697A7E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6D17C3-3266-E52C-D46D-49E3951198D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250A4-BBDC-AC53-AC86-A4570000F8B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A6870-98B9-DCFE-926E-DA00EE317545}"/>
              </a:ext>
            </a:extLst>
          </p:cNvPr>
          <p:cNvSpPr txBox="1"/>
          <p:nvPr/>
        </p:nvSpPr>
        <p:spPr>
          <a:xfrm>
            <a:off x="126267" y="255260"/>
            <a:ext cx="961339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anose="020B0604020202020204" pitchFamily="34" charset="0"/>
              </a:rPr>
              <a:t>Creating and maintaining a presence is imperative for advertisers to build brand equity among consumers, </a:t>
            </a:r>
            <a:br>
              <a:rPr lang="en-US" sz="2600" b="1">
                <a:solidFill>
                  <a:srgbClr val="ED3C8D"/>
                </a:solidFill>
                <a:latin typeface="Helvetica" panose="020B0604020202020204" pitchFamily="34" charset="0"/>
              </a:rPr>
            </a:br>
            <a:r>
              <a:rPr lang="en-US" sz="2600" b="1">
                <a:solidFill>
                  <a:srgbClr val="ED3C8D"/>
                </a:solidFill>
                <a:latin typeface="Helvetica" panose="020B0604020202020204" pitchFamily="34" charset="0"/>
              </a:rPr>
              <a:t>especially in times of economic uncertainty when people are still spending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01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5F4C51-3D65-67B5-DBF8-67F57EC95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724" y="2213768"/>
            <a:ext cx="3761529" cy="453252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DD581-BC53-EA7E-630A-85AB32AFAB5C}"/>
              </a:ext>
            </a:extLst>
          </p:cNvPr>
          <p:cNvSpPr/>
          <p:nvPr/>
        </p:nvSpPr>
        <p:spPr>
          <a:xfrm>
            <a:off x="7146219" y="1696163"/>
            <a:ext cx="5045781" cy="5172987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DDD69-4826-5E0F-90CC-F27FEA51467A}"/>
              </a:ext>
            </a:extLst>
          </p:cNvPr>
          <p:cNvSpPr>
            <a:spLocks/>
          </p:cNvSpPr>
          <p:nvPr/>
        </p:nvSpPr>
        <p:spPr>
          <a:xfrm>
            <a:off x="-1" y="1696163"/>
            <a:ext cx="7146217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45014" y="422699"/>
            <a:ext cx="115469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TV has been quite resilient amidst </a:t>
            </a:r>
            <a:r>
              <a:rPr lang="en-US" sz="2600" b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economic uncertainty with more dollars being invested by new advertisers in 2022 than prior years</a:t>
            </a:r>
            <a:endParaRPr lang="en-US" sz="2600" b="1">
              <a:solidFill>
                <a:srgbClr val="1F1A62"/>
              </a:solidFill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AF5C13C-2004-DCE5-C58B-5F2FD78FE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14878"/>
              </p:ext>
            </p:extLst>
          </p:nvPr>
        </p:nvGraphicFramePr>
        <p:xfrm>
          <a:off x="766527" y="3348227"/>
          <a:ext cx="5625300" cy="2143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540">
                  <a:extLst>
                    <a:ext uri="{9D8B030D-6E8A-4147-A177-3AD203B41FA5}">
                      <a16:colId xmlns:a16="http://schemas.microsoft.com/office/drawing/2014/main" val="147038623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598544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3324598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848587579"/>
                    </a:ext>
                  </a:extLst>
                </a:gridCol>
              </a:tblGrid>
              <a:tr h="185239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anose="020B0403020202020204" pitchFamily="34" charset="0"/>
                        </a:rPr>
                        <a:t>Year</a:t>
                      </a:r>
                      <a:endParaRPr lang="en-US">
                        <a:latin typeface="Helvetica" panose="020B0403020202020204" pitchFamily="34" charset="0"/>
                      </a:endParaRPr>
                    </a:p>
                  </a:txBody>
                  <a:tcPr>
                    <a:solidFill>
                      <a:srgbClr val="00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anose="020B0403020202020204" pitchFamily="34" charset="0"/>
                        </a:rPr>
                        <a:t># of New Advertisers</a:t>
                      </a:r>
                    </a:p>
                  </a:txBody>
                  <a:tcPr>
                    <a:solidFill>
                      <a:srgbClr val="00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Helvetica" panose="020B0403020202020204" pitchFamily="34" charset="0"/>
                        </a:rPr>
                        <a:t># of Categories</a:t>
                      </a:r>
                    </a:p>
                  </a:txBody>
                  <a:tcPr>
                    <a:solidFill>
                      <a:srgbClr val="00C0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Helvetica" panose="020B0403020202020204" pitchFamily="34" charset="0"/>
                        </a:rPr>
                        <a:t>New TV $$$ (MM)</a:t>
                      </a:r>
                    </a:p>
                  </a:txBody>
                  <a:tcPr>
                    <a:solidFill>
                      <a:srgbClr val="00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805398"/>
                  </a:ext>
                </a:extLst>
              </a:tr>
              <a:tr h="406223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1A62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1A62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$843.4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670622"/>
                  </a:ext>
                </a:extLst>
              </a:tr>
              <a:tr h="406223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283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F1A62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$1,279.1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43977"/>
                  </a:ext>
                </a:extLst>
              </a:tr>
              <a:tr h="406223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$1,320.2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7041872"/>
                  </a:ext>
                </a:extLst>
              </a:tr>
              <a:tr h="406223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303</a:t>
                      </a:r>
                    </a:p>
                  </a:txBody>
                  <a:tcPr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$1,331.6</a:t>
                      </a:r>
                    </a:p>
                  </a:txBody>
                  <a:tcPr anchor="ctr"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4990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119A7D2-5F7D-9D65-99BA-E49D2C2A67C6}"/>
              </a:ext>
            </a:extLst>
          </p:cNvPr>
          <p:cNvSpPr txBox="1"/>
          <p:nvPr/>
        </p:nvSpPr>
        <p:spPr>
          <a:xfrm>
            <a:off x="610669" y="1840438"/>
            <a:ext cx="6287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New National TV Advertisers </a:t>
            </a: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none">
                <a:latin typeface="Helvetica" panose="020B0604020202020204" pitchFamily="34" charset="0"/>
                <a:cs typeface="Helvetica" panose="020B0604020202020204" pitchFamily="34" charset="0"/>
              </a:rPr>
              <a:t>2019 - 2022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88791C-E10B-62BA-3C77-E9F676D49E0B}"/>
              </a:ext>
            </a:extLst>
          </p:cNvPr>
          <p:cNvSpPr/>
          <p:nvPr/>
        </p:nvSpPr>
        <p:spPr>
          <a:xfrm>
            <a:off x="4701674" y="3348227"/>
            <a:ext cx="1690153" cy="2143052"/>
          </a:xfrm>
          <a:prstGeom prst="rect">
            <a:avLst/>
          </a:prstGeom>
          <a:noFill/>
          <a:ln w="762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hlinkClick r:id="rId5" action="ppaction://hlinksldjump"/>
            <a:extLst>
              <a:ext uri="{FF2B5EF4-FFF2-40B4-BE49-F238E27FC236}">
                <a16:creationId xmlns:a16="http://schemas.microsoft.com/office/drawing/2014/main" id="{ECC6A240-FB5D-4343-3BBC-1C4CE43BB954}"/>
              </a:ext>
            </a:extLst>
          </p:cNvPr>
          <p:cNvSpPr txBox="1"/>
          <p:nvPr/>
        </p:nvSpPr>
        <p:spPr>
          <a:xfrm>
            <a:off x="1894132" y="5675856"/>
            <a:ext cx="3854481" cy="276999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effectLst/>
                <a:latin typeface="Helvetica" panose="020B0403020202020204" pitchFamily="34" charset="0"/>
              </a:rPr>
              <a:t>For a full list of the </a:t>
            </a:r>
            <a:r>
              <a:rPr lang="en-US" sz="1200">
                <a:solidFill>
                  <a:schemeClr val="bg1"/>
                </a:solidFill>
                <a:latin typeface="Helvetica" panose="020B0403020202020204" pitchFamily="34" charset="0"/>
              </a:rPr>
              <a:t>303</a:t>
            </a:r>
            <a:r>
              <a:rPr lang="en-US" sz="1200">
                <a:solidFill>
                  <a:schemeClr val="bg1"/>
                </a:solidFill>
                <a:effectLst/>
                <a:latin typeface="Helvetica" panose="020B0403020202020204" pitchFamily="34" charset="0"/>
              </a:rPr>
              <a:t> brands with spend </a:t>
            </a:r>
            <a:r>
              <a:rPr lang="en-US" sz="1200" b="1" u="sng">
                <a:solidFill>
                  <a:schemeClr val="bg1"/>
                </a:solidFill>
                <a:effectLst/>
                <a:latin typeface="Helvetica" panose="020B0403020202020204" pitchFamily="34" charset="0"/>
              </a:rPr>
              <a:t>click here</a:t>
            </a:r>
            <a:endParaRPr lang="en-US" sz="1400" b="1" u="sng">
              <a:solidFill>
                <a:schemeClr val="bg1"/>
              </a:solidFill>
              <a:effectLst/>
              <a:latin typeface="Helvetica" panose="020B04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730851-8501-4625-FA58-CC633FEA0331}"/>
              </a:ext>
            </a:extLst>
          </p:cNvPr>
          <p:cNvSpPr txBox="1"/>
          <p:nvPr/>
        </p:nvSpPr>
        <p:spPr>
          <a:xfrm>
            <a:off x="472836" y="6076134"/>
            <a:ext cx="663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2/16/23, 1/1/22-12/31/22. Prior years based on VAB analysis of Nielsen Ad Intel Data from the following periods: 1/1/2019-12/31/2019, 1/1/2020-12/31/2020, 1/1/2021-12/31/2021. TV spend includes national cable TV, broadcast TV, Spanish language cable TV, Spanish language broadcast TV. Brands reflect those with national TV spend over $100K.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D2C35316-25FC-C89E-B6B9-2767970A94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706" y="2501672"/>
            <a:ext cx="765104" cy="765104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4AF245EF-4068-4E37-7D15-B2A585D3EC3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407" y="2570309"/>
            <a:ext cx="765104" cy="765104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6C5C722-259D-077A-0C0F-1B0D5DF4B85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602" y="2501672"/>
            <a:ext cx="792937" cy="792937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D171B101-AAF7-1B3C-79AC-A02C3898B7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532" y="1659817"/>
            <a:ext cx="4128117" cy="4974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9FA6C6-75F6-A5E7-87E4-79649A252B69}"/>
              </a:ext>
            </a:extLst>
          </p:cNvPr>
          <p:cNvSpPr txBox="1"/>
          <p:nvPr/>
        </p:nvSpPr>
        <p:spPr>
          <a:xfrm>
            <a:off x="7153718" y="1696163"/>
            <a:ext cx="15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E600"/>
                </a:solidFill>
                <a:latin typeface="Helvetica" panose="020B0403020202020204" pitchFamily="34" charset="0"/>
              </a:rPr>
              <a:t>New </a:t>
            </a:r>
            <a:br>
              <a:rPr lang="en-US" sz="1400" b="1">
                <a:solidFill>
                  <a:srgbClr val="FFE600"/>
                </a:solidFill>
                <a:latin typeface="Helvetica" panose="020B0403020202020204" pitchFamily="34" charset="0"/>
              </a:rPr>
            </a:br>
            <a:r>
              <a:rPr lang="en-US" sz="1400" b="1">
                <a:solidFill>
                  <a:srgbClr val="FFE600"/>
                </a:solidFill>
                <a:latin typeface="Helvetica" panose="020B0403020202020204" pitchFamily="34" charset="0"/>
              </a:rPr>
              <a:t>TV Advertisers</a:t>
            </a:r>
          </a:p>
        </p:txBody>
      </p:sp>
    </p:spTree>
    <p:extLst>
      <p:ext uri="{BB962C8B-B14F-4D97-AF65-F5344CB8AC3E}">
        <p14:creationId xmlns:p14="http://schemas.microsoft.com/office/powerpoint/2010/main" val="60335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39E6B5-9718-FB26-0BFD-3D692DBEBCAC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595068" y="435659"/>
            <a:ext cx="115998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Looking to stand out in a challenging economy, brands launched TV campaigns to grow awareness, build brand equity and excite consumers</a:t>
            </a:r>
            <a:endParaRPr lang="en-US" sz="2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AD1F05-D514-8E14-D844-CF8104330E8F}"/>
              </a:ext>
            </a:extLst>
          </p:cNvPr>
          <p:cNvGrpSpPr/>
          <p:nvPr/>
        </p:nvGrpSpPr>
        <p:grpSpPr>
          <a:xfrm>
            <a:off x="138084" y="4441123"/>
            <a:ext cx="3658061" cy="1837031"/>
            <a:chOff x="307520" y="4220757"/>
            <a:chExt cx="3981794" cy="183703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9852DF4-AD08-DA2B-C4F7-1FF1CD5FB53F}"/>
                </a:ext>
              </a:extLst>
            </p:cNvPr>
            <p:cNvGrpSpPr/>
            <p:nvPr/>
          </p:nvGrpSpPr>
          <p:grpSpPr>
            <a:xfrm>
              <a:off x="307520" y="4220757"/>
              <a:ext cx="3981794" cy="1837031"/>
              <a:chOff x="307520" y="4220757"/>
              <a:chExt cx="3981794" cy="1837031"/>
            </a:xfrm>
          </p:grpSpPr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1350745-10AC-ACB0-CD36-9AECD9EDCC3E}"/>
                  </a:ext>
                </a:extLst>
              </p:cNvPr>
              <p:cNvSpPr/>
              <p:nvPr/>
            </p:nvSpPr>
            <p:spPr>
              <a:xfrm>
                <a:off x="347831" y="4220757"/>
                <a:ext cx="3901172" cy="1233784"/>
              </a:xfrm>
              <a:prstGeom prst="wedgeRectCallout">
                <a:avLst>
                  <a:gd name="adj1" fmla="val -7490"/>
                  <a:gd name="adj2" fmla="val 64256"/>
                </a:avLst>
              </a:prstGeom>
              <a:solidFill>
                <a:sysClr val="window" lastClr="FFFFFF"/>
              </a:solidFill>
              <a:ln w="28575" cap="flat" cmpd="sng" algn="ctr">
                <a:solidFill>
                  <a:srgbClr val="ED3C8D"/>
                </a:solidFill>
                <a:prstDash val="dash"/>
              </a:ln>
              <a:effectLst/>
            </p:spPr>
            <p:txBody>
              <a:bodyPr rtlCol="0" anchor="b"/>
              <a:lstStyle/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100" kern="0">
                  <a:solidFill>
                    <a:srgbClr val="1F1A62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100" kern="0">
                  <a:solidFill>
                    <a:srgbClr val="1F1A62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“Our spot [during the Super Bowl] will continue to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ED3C8D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accelerate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ED3C8D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awareness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as we focus on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ED3C8D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expanding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ED3C8D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Cutwater’s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ED3C8D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footprint</a:t>
                </a:r>
                <a:r>
                  <a:rPr kumimoji="0" lang="en-US" sz="1100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 a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cross the nation.”</a:t>
                </a:r>
                <a:endParaRPr lang="en-US" sz="1050" kern="0">
                  <a:solidFill>
                    <a:srgbClr val="1F1A62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36B84B-2DF1-8331-8D0C-681FA6F22928}"/>
                  </a:ext>
                </a:extLst>
              </p:cNvPr>
              <p:cNvSpPr txBox="1"/>
              <p:nvPr/>
            </p:nvSpPr>
            <p:spPr>
              <a:xfrm>
                <a:off x="307520" y="5665373"/>
                <a:ext cx="3981794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457109">
                  <a:defRPr sz="1000" b="1" kern="0">
                    <a:solidFill>
                      <a:srgbClr val="1F1A62"/>
                    </a:solidFill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Fabricio </a:t>
                </a:r>
                <a:r>
                  <a:rPr kumimoji="0" lang="en-US" sz="105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Zonzini</a:t>
                </a:r>
                <a:r>
                  <a:rPr lang="en-US" sz="1050"/>
                  <a:t>, President, </a:t>
                </a:r>
                <a:r>
                  <a:rPr kumimoji="0" lang="en-US" sz="1050" b="1" i="1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Beyond Beer (AB InBev)</a:t>
                </a:r>
              </a:p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(Forbes, 2/11/22)</a:t>
                </a:r>
              </a:p>
            </p:txBody>
          </p:sp>
        </p:grpSp>
        <p:pic>
          <p:nvPicPr>
            <p:cNvPr id="16" name="Picture 2" descr="CUTWATER SPIRITS REVEALS FIRST-EVER NATIONAL BIG GAME COMMERCIAL">
              <a:extLst>
                <a:ext uri="{FF2B5EF4-FFF2-40B4-BE49-F238E27FC236}">
                  <a16:creationId xmlns:a16="http://schemas.microsoft.com/office/drawing/2014/main" id="{AC5CA2E8-461D-1FD3-E63A-03285B53A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699" y="4292784"/>
              <a:ext cx="845435" cy="442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AC3B89E-A63C-C232-8518-A6346DF9901E}"/>
              </a:ext>
            </a:extLst>
          </p:cNvPr>
          <p:cNvGrpSpPr/>
          <p:nvPr/>
        </p:nvGrpSpPr>
        <p:grpSpPr>
          <a:xfrm>
            <a:off x="8069643" y="2185586"/>
            <a:ext cx="4017282" cy="1816492"/>
            <a:chOff x="8153199" y="2185586"/>
            <a:chExt cx="4017282" cy="1816492"/>
          </a:xfrm>
        </p:grpSpPr>
        <p:sp>
          <p:nvSpPr>
            <p:cNvPr id="12" name="Speech Bubble: Rectangle 11">
              <a:extLst>
                <a:ext uri="{FF2B5EF4-FFF2-40B4-BE49-F238E27FC236}">
                  <a16:creationId xmlns:a16="http://schemas.microsoft.com/office/drawing/2014/main" id="{1942E14B-E753-09FC-A6EF-716BD16AB4F7}"/>
                </a:ext>
              </a:extLst>
            </p:cNvPr>
            <p:cNvSpPr/>
            <p:nvPr/>
          </p:nvSpPr>
          <p:spPr>
            <a:xfrm>
              <a:off x="8165348" y="2185586"/>
              <a:ext cx="4005133" cy="1234440"/>
            </a:xfrm>
            <a:prstGeom prst="wedgeRectCallout">
              <a:avLst>
                <a:gd name="adj1" fmla="val 2276"/>
                <a:gd name="adj2" fmla="val 67483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3C8D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457109"/>
              <a:endParaRPr lang="en-US" sz="1100" i="1" kern="0">
                <a:solidFill>
                  <a:srgbClr val="1B1464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defTabSz="457109"/>
              <a:endParaRPr lang="en-US" sz="1100" i="1" kern="0">
                <a:solidFill>
                  <a:srgbClr val="1B1464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defTabSz="457109"/>
              <a:endParaRPr lang="en-US" sz="1100" i="1" kern="0">
                <a:solidFill>
                  <a:srgbClr val="1B1464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 defTabSz="457109"/>
              <a:r>
                <a:rPr lang="en-US" sz="1100" kern="0">
                  <a:solidFill>
                    <a:srgbClr val="1B1464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“We’ve always focused on helping our customers design cozy, comfortable spaces that inspire enduring memories and connections. </a:t>
              </a:r>
              <a:r>
                <a:rPr lang="en-US" sz="1100" b="1" kern="0">
                  <a:solidFill>
                    <a:srgbClr val="ED3C8D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TV allows us to share Plow &amp; Hearth’s story while highlighting the variety and quality of our offering</a:t>
              </a:r>
              <a:r>
                <a:rPr lang="en-US" sz="1100" kern="0">
                  <a:solidFill>
                    <a:srgbClr val="1B1464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.”</a:t>
              </a:r>
            </a:p>
            <a:p>
              <a:pPr algn="ctr" defTabSz="457109"/>
              <a:endParaRPr lang="en-US" sz="1100" i="1" kern="0">
                <a:solidFill>
                  <a:srgbClr val="1B1464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733182-9FE2-CF9C-FA59-4AFEE79A0CB6}"/>
                </a:ext>
              </a:extLst>
            </p:cNvPr>
            <p:cNvSpPr txBox="1"/>
            <p:nvPr/>
          </p:nvSpPr>
          <p:spPr>
            <a:xfrm>
              <a:off x="8153199" y="3609663"/>
              <a:ext cx="3841792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457109">
                <a:defRPr sz="1000" b="1" kern="0">
                  <a:solidFill>
                    <a:srgbClr val="1F1A62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Leslie Newton, CEO, Plow &amp; Hearth</a:t>
              </a:r>
            </a:p>
            <a:p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(Plow &amp; Hearth Press Release, 4/25/22)</a:t>
              </a:r>
            </a:p>
          </p:txBody>
        </p:sp>
        <p:pic>
          <p:nvPicPr>
            <p:cNvPr id="17" name="Picture 32" descr="Plow &amp; Hearth | Indoor &amp; Outdoor Décor, Furniture, Rugs and Hearth">
              <a:extLst>
                <a:ext uri="{FF2B5EF4-FFF2-40B4-BE49-F238E27FC236}">
                  <a16:creationId xmlns:a16="http://schemas.microsoft.com/office/drawing/2014/main" id="{FD1D61ED-601E-346F-D1F7-C2D96B3767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2960"/>
            <a:stretch/>
          </p:blipFill>
          <p:spPr bwMode="auto">
            <a:xfrm>
              <a:off x="9535086" y="2359795"/>
              <a:ext cx="1078017" cy="14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40FBA1-52A9-FABF-C36A-BCC7FEB5A877}"/>
              </a:ext>
            </a:extLst>
          </p:cNvPr>
          <p:cNvGrpSpPr/>
          <p:nvPr/>
        </p:nvGrpSpPr>
        <p:grpSpPr>
          <a:xfrm>
            <a:off x="105075" y="2187242"/>
            <a:ext cx="3868162" cy="1918269"/>
            <a:chOff x="546343" y="2364983"/>
            <a:chExt cx="3868162" cy="1918269"/>
          </a:xfrm>
        </p:grpSpPr>
        <p:sp>
          <p:nvSpPr>
            <p:cNvPr id="10" name="Speech Bubble: Rectangle 9">
              <a:extLst>
                <a:ext uri="{FF2B5EF4-FFF2-40B4-BE49-F238E27FC236}">
                  <a16:creationId xmlns:a16="http://schemas.microsoft.com/office/drawing/2014/main" id="{AAD60606-9A81-9B6D-8463-93F2EE33B5BB}"/>
                </a:ext>
              </a:extLst>
            </p:cNvPr>
            <p:cNvSpPr/>
            <p:nvPr/>
          </p:nvSpPr>
          <p:spPr>
            <a:xfrm>
              <a:off x="546343" y="2364983"/>
              <a:ext cx="3835153" cy="1015556"/>
            </a:xfrm>
            <a:prstGeom prst="wedgeRectCallout">
              <a:avLst>
                <a:gd name="adj1" fmla="val -7490"/>
                <a:gd name="adj2" fmla="val 64256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ED3C8D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algn="ctr" defTabSz="4571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“</a:t>
              </a:r>
              <a:r>
                <a:rPr kumimoji="0" lang="en-US" sz="1100" b="0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Now that the brand is more established, our goal is to </a:t>
              </a:r>
              <a:r>
                <a:rPr kumimoji="0" lang="en-US" sz="1100" b="1" u="none" strike="noStrike" kern="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reach a broader audience</a:t>
              </a:r>
              <a:r>
                <a:rPr kumimoji="0" lang="en-US" sz="1100" b="0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 to showcase the benefits of Arlo’s smarter security solutions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.”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E2D20DDF-0635-95C6-9264-B9140F43B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66530" y="2409933"/>
              <a:ext cx="565647" cy="269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BE058D-A0A3-74CE-6B0C-38A7D4BDDCBF}"/>
                </a:ext>
              </a:extLst>
            </p:cNvPr>
            <p:cNvSpPr txBox="1"/>
            <p:nvPr/>
          </p:nvSpPr>
          <p:spPr>
            <a:xfrm>
              <a:off x="579352" y="3729254"/>
              <a:ext cx="38351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1050" b="1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Lily Knowles, Senior </a:t>
              </a:r>
              <a:r>
                <a:rPr lang="en-US" sz="1050" b="1" kern="0">
                  <a:solidFill>
                    <a:srgbClr val="1B1464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V</a:t>
              </a:r>
              <a:r>
                <a:rPr kumimoji="0" lang="en-US" sz="1050" b="1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ice </a:t>
              </a:r>
              <a:r>
                <a:rPr lang="en-US" sz="1050" b="1" kern="0">
                  <a:solidFill>
                    <a:srgbClr val="1B1464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P</a:t>
              </a:r>
              <a:r>
                <a:rPr kumimoji="0" lang="en-US" sz="1050" b="1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resident of Sales and Marketing, </a:t>
              </a:r>
              <a:r>
                <a:rPr kumimoji="0" lang="en-US" sz="1050" b="1" i="1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Arlo</a:t>
              </a:r>
            </a:p>
            <a:p>
              <a:pPr algn="ctr"/>
              <a:r>
                <a:rPr lang="en-US" sz="900" kern="0">
                  <a:solidFill>
                    <a:srgbClr val="1B1464"/>
                  </a:solidFill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(MediaPost, 8/1/22)</a:t>
              </a:r>
              <a:r>
                <a:rPr kumimoji="0" lang="en-US" sz="900" b="1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en-US" sz="900" b="1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5D069A-9346-5586-B6A0-AEBBD329EEE8}"/>
              </a:ext>
            </a:extLst>
          </p:cNvPr>
          <p:cNvGrpSpPr/>
          <p:nvPr/>
        </p:nvGrpSpPr>
        <p:grpSpPr>
          <a:xfrm>
            <a:off x="4062601" y="2083147"/>
            <a:ext cx="3917677" cy="2187095"/>
            <a:chOff x="4145414" y="2083147"/>
            <a:chExt cx="3917677" cy="218709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6E02C47-65E4-9DD8-BD95-616FD9B597E4}"/>
                </a:ext>
              </a:extLst>
            </p:cNvPr>
            <p:cNvGrpSpPr/>
            <p:nvPr/>
          </p:nvGrpSpPr>
          <p:grpSpPr>
            <a:xfrm>
              <a:off x="4145414" y="2083147"/>
              <a:ext cx="3917677" cy="2187095"/>
              <a:chOff x="4100132" y="2500126"/>
              <a:chExt cx="3917677" cy="2187095"/>
            </a:xfrm>
          </p:grpSpPr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4DA7F8B-4F40-BB0B-823B-5C0B34DDEA0E}"/>
                  </a:ext>
                </a:extLst>
              </p:cNvPr>
              <p:cNvSpPr/>
              <p:nvPr/>
            </p:nvSpPr>
            <p:spPr>
              <a:xfrm>
                <a:off x="4100132" y="2500126"/>
                <a:ext cx="3901172" cy="1600115"/>
              </a:xfrm>
              <a:prstGeom prst="wedgeRectCallout">
                <a:avLst>
                  <a:gd name="adj1" fmla="val -7490"/>
                  <a:gd name="adj2" fmla="val 64256"/>
                </a:avLst>
              </a:prstGeom>
              <a:solidFill>
                <a:sysClr val="window" lastClr="FFFFFF"/>
              </a:solidFill>
              <a:ln w="28575" cap="flat" cmpd="sng" algn="ctr">
                <a:solidFill>
                  <a:srgbClr val="ED3C8D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1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1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“</a:t>
                </a:r>
                <a:r>
                  <a:rPr kumimoji="0" lang="en-US" sz="1100" b="0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It’s important for us to find different channels to build brand awareness in a mass way… </a:t>
                </a:r>
                <a:r>
                  <a:rPr kumimoji="0" lang="en-US" sz="1100" b="1" u="none" strike="noStrike" kern="0" cap="none" spc="0" normalizeH="0" baseline="0" noProof="0">
                    <a:ln>
                      <a:noFill/>
                    </a:ln>
                    <a:solidFill>
                      <a:srgbClr val="ED3C8D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TV allows for us to get on the radar of those who may have not been familiar with our digital presence</a:t>
                </a:r>
                <a:r>
                  <a:rPr kumimoji="0" lang="en-US" sz="1100" b="0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, especially as it gives us access to several </a:t>
                </a:r>
                <a:r>
                  <a:rPr kumimoji="0" lang="en-US" sz="1100" b="1" u="none" strike="noStrike" kern="0" cap="none" spc="0" normalizeH="0" baseline="0" noProof="0">
                    <a:ln>
                      <a:noFill/>
                    </a:ln>
                    <a:solidFill>
                      <a:srgbClr val="ED3C8D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different audiences and demographics</a:t>
                </a:r>
                <a:r>
                  <a:rPr kumimoji="0" lang="en-US" sz="1100" b="0" i="1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.”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BF6D5C-592E-460B-2472-7A8488703B74}"/>
                  </a:ext>
                </a:extLst>
              </p:cNvPr>
              <p:cNvSpPr txBox="1"/>
              <p:nvPr/>
            </p:nvSpPr>
            <p:spPr>
              <a:xfrm>
                <a:off x="4116637" y="4294806"/>
                <a:ext cx="3901172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en-US" sz="1050" b="1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Nick Guillen, Co-Founder and Co-CEO, </a:t>
                </a:r>
                <a:r>
                  <a:rPr kumimoji="0" lang="en-US" sz="1050" b="1" i="1" u="none" strike="noStrike" kern="0" cap="none" spc="0" normalizeH="0" baseline="0" noProof="0" err="1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Truff</a:t>
                </a:r>
                <a:endParaRPr kumimoji="0" lang="en-US" sz="1050" b="1" i="1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en-US" sz="900" kern="0">
                    <a:solidFill>
                      <a:srgbClr val="1B1464"/>
                    </a:solidFill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(Ad Age, 9/30/22)</a:t>
                </a:r>
                <a:endParaRPr lang="en-US" sz="900"/>
              </a:p>
            </p:txBody>
          </p:sp>
        </p:grpSp>
        <p:pic>
          <p:nvPicPr>
            <p:cNvPr id="1026" name="Picture 2" descr="Truff Hot Sauce - Root Marketing">
              <a:extLst>
                <a:ext uri="{FF2B5EF4-FFF2-40B4-BE49-F238E27FC236}">
                  <a16:creationId xmlns:a16="http://schemas.microsoft.com/office/drawing/2014/main" id="{C0C2B635-A222-A8D0-13AC-FE324BBC1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354" y="2171182"/>
              <a:ext cx="719292" cy="53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F19F50-8790-5C44-18CC-89FF674FB71D}"/>
              </a:ext>
            </a:extLst>
          </p:cNvPr>
          <p:cNvGrpSpPr/>
          <p:nvPr/>
        </p:nvGrpSpPr>
        <p:grpSpPr>
          <a:xfrm>
            <a:off x="4062600" y="4460264"/>
            <a:ext cx="3901173" cy="1899443"/>
            <a:chOff x="6337603" y="4418175"/>
            <a:chExt cx="3901173" cy="189944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ED9AE64-53CD-D9ED-4167-39F8A139FF23}"/>
                </a:ext>
              </a:extLst>
            </p:cNvPr>
            <p:cNvGrpSpPr/>
            <p:nvPr/>
          </p:nvGrpSpPr>
          <p:grpSpPr>
            <a:xfrm>
              <a:off x="6337603" y="4418175"/>
              <a:ext cx="3901173" cy="1899443"/>
              <a:chOff x="6337603" y="4418175"/>
              <a:chExt cx="3901173" cy="1899443"/>
            </a:xfrm>
          </p:grpSpPr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FC807220-BE6F-E2A7-AE1E-E305636B57FA}"/>
                  </a:ext>
                </a:extLst>
              </p:cNvPr>
              <p:cNvSpPr/>
              <p:nvPr/>
            </p:nvSpPr>
            <p:spPr>
              <a:xfrm>
                <a:off x="6337603" y="4418175"/>
                <a:ext cx="3901172" cy="1233784"/>
              </a:xfrm>
              <a:prstGeom prst="wedgeRectCallout">
                <a:avLst>
                  <a:gd name="adj1" fmla="val -39804"/>
                  <a:gd name="adj2" fmla="val 72171"/>
                </a:avLst>
              </a:prstGeom>
              <a:solidFill>
                <a:sysClr val="window" lastClr="FFFFFF"/>
              </a:solidFill>
              <a:ln w="28575" cap="flat" cmpd="sng" algn="ctr">
                <a:solidFill>
                  <a:srgbClr val="ED3C8D"/>
                </a:solidFill>
                <a:prstDash val="dash"/>
              </a:ln>
              <a:effectLst/>
            </p:spPr>
            <p:txBody>
              <a:bodyPr rtlCol="0" anchor="b"/>
              <a:lstStyle/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“This is our opportunity to share this amazing American brand with millions which has been rooted in our New England heritage and real-life versatility… and we’re excited for </a:t>
                </a: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ED3C8D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new customers to discover us</a:t>
                </a:r>
                <a:r>
                  <a: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.”</a:t>
                </a:r>
              </a:p>
              <a:p>
                <a:pPr marL="0" marR="0" lvl="0" indent="0" algn="ctr" defTabSz="4571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3FB3CE-81C3-D51C-93BF-2C285873DAE3}"/>
                  </a:ext>
                </a:extLst>
              </p:cNvPr>
              <p:cNvSpPr txBox="1"/>
              <p:nvPr/>
            </p:nvSpPr>
            <p:spPr>
              <a:xfrm>
                <a:off x="6337603" y="5925203"/>
                <a:ext cx="3901173" cy="39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Bobby </a:t>
                </a:r>
                <a:r>
                  <a:rPr kumimoji="0" lang="en-US" sz="105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Ferrario</a:t>
                </a:r>
                <a:r>
                  <a:rPr kumimoji="0" lang="en-US" sz="1050" b="1" i="0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, General Manager and CMO, </a:t>
                </a:r>
                <a:r>
                  <a:rPr kumimoji="0" lang="en-US" sz="1050" b="1" i="1" u="none" strike="noStrike" kern="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Orchard Brands</a:t>
                </a:r>
              </a:p>
              <a:p>
                <a:pPr algn="ctr"/>
                <a:r>
                  <a:rPr lang="en-US" sz="900" kern="0">
                    <a:solidFill>
                      <a:srgbClr val="1F1A62"/>
                    </a:solidFill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(Business Wire, 9/13/22)</a:t>
                </a:r>
                <a:endParaRPr lang="en-US" sz="900"/>
              </a:p>
            </p:txBody>
          </p:sp>
        </p:grpSp>
        <p:pic>
          <p:nvPicPr>
            <p:cNvPr id="1028" name="Picture 4" descr="Appleseed's Review | Appleseeds.com Ratings &amp; Customer Reviews – Mar '23">
              <a:extLst>
                <a:ext uri="{FF2B5EF4-FFF2-40B4-BE49-F238E27FC236}">
                  <a16:creationId xmlns:a16="http://schemas.microsoft.com/office/drawing/2014/main" id="{40BFCEDD-C092-6B5B-2814-6A3FF21E6C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90298" y="4555425"/>
              <a:ext cx="1395782" cy="169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3CAC775-4303-EC6C-8724-DFCFCBA9B47F}"/>
              </a:ext>
            </a:extLst>
          </p:cNvPr>
          <p:cNvSpPr/>
          <p:nvPr/>
        </p:nvSpPr>
        <p:spPr>
          <a:xfrm>
            <a:off x="8360288" y="4447810"/>
            <a:ext cx="3448303" cy="1246238"/>
          </a:xfrm>
          <a:prstGeom prst="wedgeRectCallout">
            <a:avLst>
              <a:gd name="adj1" fmla="val -7490"/>
              <a:gd name="adj2" fmla="val 64256"/>
            </a:avLst>
          </a:prstGeom>
          <a:solidFill>
            <a:sysClr val="window" lastClr="FFFFFF"/>
          </a:solidFill>
          <a:ln w="28575" cap="flat" cmpd="sng" algn="ctr">
            <a:solidFill>
              <a:srgbClr val="ED3C8D"/>
            </a:solidFill>
            <a:prstDash val="dash"/>
          </a:ln>
          <a:effectLst/>
        </p:spPr>
        <p:txBody>
          <a:bodyPr rtlCol="0" anchor="b"/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“We wanted the 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campaign to position Sunbrella as a lifestyle brand that people proactively </a:t>
            </a:r>
            <a:r>
              <a:rPr lang="en-US" sz="1100" b="1" kern="0">
                <a:solidFill>
                  <a:srgbClr val="ED3C8D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seek out</a:t>
            </a:r>
            <a:r>
              <a:rPr lang="en-US" sz="1100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to ensure they enjoy their living spaces, worry-free.”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054948-288E-36B8-06CE-DD125DEE3B6D}"/>
              </a:ext>
            </a:extLst>
          </p:cNvPr>
          <p:cNvSpPr txBox="1"/>
          <p:nvPr/>
        </p:nvSpPr>
        <p:spPr>
          <a:xfrm>
            <a:off x="7963772" y="5871550"/>
            <a:ext cx="4001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109">
              <a:defRPr sz="1000" b="1" kern="0">
                <a:solidFill>
                  <a:srgbClr val="1F1A62"/>
                </a:solidFill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 Eric </a:t>
            </a:r>
            <a:r>
              <a:rPr kumimoji="0" lang="en-US" sz="1050" b="1" i="0" u="none" strike="noStrike" kern="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Kallman</a:t>
            </a: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, Chief Creative Officer / Partner, </a:t>
            </a:r>
            <a:r>
              <a:rPr kumimoji="0" lang="en-US" sz="1050" b="1" i="1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Erich and </a:t>
            </a:r>
            <a:r>
              <a:rPr kumimoji="0" lang="en-US" sz="1050" b="1" i="1" u="none" strike="noStrike" kern="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Kallman</a:t>
            </a:r>
            <a:endParaRPr kumimoji="0" lang="en-US" sz="1050" b="1" i="1" u="none" strike="noStrike" kern="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/>
              <a:t>(campaign ad agency)</a:t>
            </a:r>
            <a:br>
              <a:rPr kumimoji="0" lang="en-US" sz="1050" b="1" i="1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(Little Black Book, 4/28/22)</a:t>
            </a:r>
          </a:p>
        </p:txBody>
      </p:sp>
      <p:pic>
        <p:nvPicPr>
          <p:cNvPr id="26" name="Picture 2" descr="Sunbrella® Brand Fabrics | Sunbrella Trim &amp; Cord | Trivantage">
            <a:extLst>
              <a:ext uri="{FF2B5EF4-FFF2-40B4-BE49-F238E27FC236}">
                <a16:creationId xmlns:a16="http://schemas.microsoft.com/office/drawing/2014/main" id="{BC096F8E-ADB9-6A61-8688-EC2C5DB7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02" y="4478761"/>
            <a:ext cx="1125274" cy="4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1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A352E8B-D428-0ACE-1510-6EA2D81FA3B2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7486" y="442520"/>
            <a:ext cx="115645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Several first-time advertisers also launched in high-profile TV events and created partnerships to generate brand recognition and legitimacy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CF60A3-AEEA-4265-E546-9C7ECF3711D4}"/>
              </a:ext>
            </a:extLst>
          </p:cNvPr>
          <p:cNvGrpSpPr/>
          <p:nvPr/>
        </p:nvGrpSpPr>
        <p:grpSpPr>
          <a:xfrm>
            <a:off x="8020805" y="4327105"/>
            <a:ext cx="4116514" cy="870918"/>
            <a:chOff x="276929" y="1922986"/>
            <a:chExt cx="4086194" cy="88530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BD5038E-48F4-B883-3C63-190B8A0AEC07}"/>
                </a:ext>
              </a:extLst>
            </p:cNvPr>
            <p:cNvSpPr/>
            <p:nvPr/>
          </p:nvSpPr>
          <p:spPr>
            <a:xfrm>
              <a:off x="276929" y="1922986"/>
              <a:ext cx="4044171" cy="8853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Picture 11">
              <a:hlinkClick r:id="rId4"/>
              <a:extLst>
                <a:ext uri="{FF2B5EF4-FFF2-40B4-BE49-F238E27FC236}">
                  <a16:creationId xmlns:a16="http://schemas.microsoft.com/office/drawing/2014/main" id="{44EBE3E2-BC00-1885-0475-5C6C236FC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6077" y="2239611"/>
              <a:ext cx="4006083" cy="336290"/>
            </a:xfrm>
            <a:prstGeom prst="snipRoundRect">
              <a:avLst>
                <a:gd name="adj1" fmla="val 16667"/>
                <a:gd name="adj2" fmla="val 50000"/>
              </a:avLst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E1C3E4-CC41-6D29-0324-405803FD7395}"/>
                </a:ext>
              </a:extLst>
            </p:cNvPr>
            <p:cNvSpPr txBox="1"/>
            <p:nvPr/>
          </p:nvSpPr>
          <p:spPr>
            <a:xfrm>
              <a:off x="3274517" y="2536203"/>
              <a:ext cx="1088606" cy="20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September 13, 2022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6D8086-6C68-AA08-E90F-3098426B3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366" y="2002576"/>
              <a:ext cx="1020868" cy="219204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32EB43-7BEA-1AB8-7C32-A9FA61B050AC}"/>
              </a:ext>
            </a:extLst>
          </p:cNvPr>
          <p:cNvGrpSpPr/>
          <p:nvPr/>
        </p:nvGrpSpPr>
        <p:grpSpPr>
          <a:xfrm>
            <a:off x="3646240" y="1799683"/>
            <a:ext cx="2790539" cy="1114191"/>
            <a:chOff x="3637799" y="4258431"/>
            <a:chExt cx="3046983" cy="124586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3BE5D1F-4570-C8E9-DCB7-559CE3743A79}"/>
                </a:ext>
              </a:extLst>
            </p:cNvPr>
            <p:cNvSpPr/>
            <p:nvPr/>
          </p:nvSpPr>
          <p:spPr>
            <a:xfrm>
              <a:off x="3637799" y="4258431"/>
              <a:ext cx="3046983" cy="124586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3" name="Picture 42">
              <a:hlinkClick r:id="rId7"/>
              <a:extLst>
                <a:ext uri="{FF2B5EF4-FFF2-40B4-BE49-F238E27FC236}">
                  <a16:creationId xmlns:a16="http://schemas.microsoft.com/office/drawing/2014/main" id="{DC5DE98D-36DB-361C-4DFB-1FEC1D279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13672" y="4605548"/>
              <a:ext cx="2905092" cy="63914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A5D63C6-17BB-C36C-ADD3-62042645E750}"/>
                </a:ext>
              </a:extLst>
            </p:cNvPr>
            <p:cNvSpPr txBox="1"/>
            <p:nvPr/>
          </p:nvSpPr>
          <p:spPr>
            <a:xfrm>
              <a:off x="5713187" y="5264373"/>
              <a:ext cx="968461" cy="223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October 17, 2022</a:t>
              </a:r>
            </a:p>
          </p:txBody>
        </p:sp>
        <p:pic>
          <p:nvPicPr>
            <p:cNvPr id="41" name="Picture 8">
              <a:extLst>
                <a:ext uri="{FF2B5EF4-FFF2-40B4-BE49-F238E27FC236}">
                  <a16:creationId xmlns:a16="http://schemas.microsoft.com/office/drawing/2014/main" id="{F8C4CFD0-FE0B-3437-1B75-FF76CC4910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85966" y="4335572"/>
              <a:ext cx="1243652" cy="28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>
              <a:extLst>
                <a:ext uri="{FF2B5EF4-FFF2-40B4-BE49-F238E27FC236}">
                  <a16:creationId xmlns:a16="http://schemas.microsoft.com/office/drawing/2014/main" id="{913DDECC-4848-4BF2-5ED0-BF31C6354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41410" y="4350230"/>
              <a:ext cx="750546" cy="226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3EB543-5568-8C79-4B1F-1302FA096039}"/>
              </a:ext>
            </a:extLst>
          </p:cNvPr>
          <p:cNvGrpSpPr/>
          <p:nvPr/>
        </p:nvGrpSpPr>
        <p:grpSpPr>
          <a:xfrm>
            <a:off x="7854197" y="5511371"/>
            <a:ext cx="4221708" cy="875589"/>
            <a:chOff x="3215127" y="4062998"/>
            <a:chExt cx="4437311" cy="95625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0DCD6D-553D-252F-B857-823C4A053A87}"/>
                </a:ext>
              </a:extLst>
            </p:cNvPr>
            <p:cNvSpPr/>
            <p:nvPr/>
          </p:nvSpPr>
          <p:spPr>
            <a:xfrm>
              <a:off x="3215127" y="4062998"/>
              <a:ext cx="4437311" cy="95625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7" name="Picture 46">
              <a:hlinkClick r:id="rId11"/>
              <a:extLst>
                <a:ext uri="{FF2B5EF4-FFF2-40B4-BE49-F238E27FC236}">
                  <a16:creationId xmlns:a16="http://schemas.microsoft.com/office/drawing/2014/main" id="{8C9532F2-D0AA-3CE0-A94C-297709361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97170" y="4498625"/>
              <a:ext cx="4273224" cy="33693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02CB411-5DBA-C315-2444-51FD664E57E1}"/>
                </a:ext>
              </a:extLst>
            </p:cNvPr>
            <p:cNvSpPr txBox="1"/>
            <p:nvPr/>
          </p:nvSpPr>
          <p:spPr>
            <a:xfrm>
              <a:off x="6660643" y="4696782"/>
              <a:ext cx="982018" cy="218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August 18, 2022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5A85EDF-15D9-7803-FF11-5C4BA7F7B90C}"/>
              </a:ext>
            </a:extLst>
          </p:cNvPr>
          <p:cNvGrpSpPr/>
          <p:nvPr/>
        </p:nvGrpSpPr>
        <p:grpSpPr>
          <a:xfrm>
            <a:off x="4749008" y="4441144"/>
            <a:ext cx="3214616" cy="1009599"/>
            <a:chOff x="-3572074" y="3478873"/>
            <a:chExt cx="3190939" cy="1026281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49EC9583-B0E3-85DE-8A30-ADED5194E6EC}"/>
                </a:ext>
              </a:extLst>
            </p:cNvPr>
            <p:cNvSpPr/>
            <p:nvPr/>
          </p:nvSpPr>
          <p:spPr>
            <a:xfrm>
              <a:off x="-3572074" y="3478873"/>
              <a:ext cx="3188195" cy="10262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78" name="Picture 77">
              <a:hlinkClick r:id="rId13"/>
              <a:extLst>
                <a:ext uri="{FF2B5EF4-FFF2-40B4-BE49-F238E27FC236}">
                  <a16:creationId xmlns:a16="http://schemas.microsoft.com/office/drawing/2014/main" id="{8979376E-1A07-6CAB-87E6-F852DB94F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42079" y="3770935"/>
              <a:ext cx="3138224" cy="521921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9784026-4536-F76E-38E9-7AACF81D2421}"/>
                </a:ext>
              </a:extLst>
            </p:cNvPr>
            <p:cNvSpPr txBox="1"/>
            <p:nvPr/>
          </p:nvSpPr>
          <p:spPr>
            <a:xfrm>
              <a:off x="-1216079" y="4266828"/>
              <a:ext cx="834944" cy="20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August 25, 2022</a:t>
              </a:r>
            </a:p>
          </p:txBody>
        </p:sp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D1474531-BEC5-29A1-F7C4-F9D93CCA1A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753720" y="3511119"/>
              <a:ext cx="1228533" cy="241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">
              <a:extLst>
                <a:ext uri="{FF2B5EF4-FFF2-40B4-BE49-F238E27FC236}">
                  <a16:creationId xmlns:a16="http://schemas.microsoft.com/office/drawing/2014/main" id="{5CC9918A-AF4F-00DC-5333-4DC5B4BA5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479014" y="3551291"/>
              <a:ext cx="806145" cy="142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A3FDB4F-F217-2012-55DB-0794A33F5B1B}"/>
              </a:ext>
            </a:extLst>
          </p:cNvPr>
          <p:cNvGrpSpPr/>
          <p:nvPr/>
        </p:nvGrpSpPr>
        <p:grpSpPr>
          <a:xfrm>
            <a:off x="3755522" y="5573132"/>
            <a:ext cx="4027814" cy="709796"/>
            <a:chOff x="-5023809" y="4727553"/>
            <a:chExt cx="4397959" cy="79367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5BB60C4C-5E54-63DF-4035-9ED07FAAC642}"/>
                </a:ext>
              </a:extLst>
            </p:cNvPr>
            <p:cNvSpPr/>
            <p:nvPr/>
          </p:nvSpPr>
          <p:spPr>
            <a:xfrm>
              <a:off x="-5023809" y="4727553"/>
              <a:ext cx="4375668" cy="7936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84" name="Picture 83">
              <a:hlinkClick r:id="rId17"/>
              <a:extLst>
                <a:ext uri="{FF2B5EF4-FFF2-40B4-BE49-F238E27FC236}">
                  <a16:creationId xmlns:a16="http://schemas.microsoft.com/office/drawing/2014/main" id="{AAB9C6F2-0B04-743E-B896-3D8F6D998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934988" y="5077466"/>
              <a:ext cx="4138682" cy="229632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016586D-CD66-6524-A216-B9CDE07FD23D}"/>
                </a:ext>
              </a:extLst>
            </p:cNvPr>
            <p:cNvSpPr txBox="1"/>
            <p:nvPr/>
          </p:nvSpPr>
          <p:spPr>
            <a:xfrm>
              <a:off x="-1787715" y="5295486"/>
              <a:ext cx="1161865" cy="223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December 7, 2022</a:t>
              </a:r>
            </a:p>
          </p:txBody>
        </p:sp>
        <p:pic>
          <p:nvPicPr>
            <p:cNvPr id="86" name="Picture 10">
              <a:extLst>
                <a:ext uri="{FF2B5EF4-FFF2-40B4-BE49-F238E27FC236}">
                  <a16:creationId xmlns:a16="http://schemas.microsoft.com/office/drawing/2014/main" id="{5CBDCE77-E489-C1F9-3CC6-0F1C7419E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4851957" y="4837377"/>
              <a:ext cx="932726" cy="210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12">
              <a:extLst>
                <a:ext uri="{FF2B5EF4-FFF2-40B4-BE49-F238E27FC236}">
                  <a16:creationId xmlns:a16="http://schemas.microsoft.com/office/drawing/2014/main" id="{6F398388-47BD-3D73-3F31-D433DAD83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548682" y="4809994"/>
              <a:ext cx="615888" cy="263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" name="AutoShape 4" descr="QUVIVIQ">
            <a:extLst>
              <a:ext uri="{FF2B5EF4-FFF2-40B4-BE49-F238E27FC236}">
                <a16:creationId xmlns:a16="http://schemas.microsoft.com/office/drawing/2014/main" id="{FA801657-14B5-E263-241D-DB07D5FE18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D78FCD-E09E-6D9B-222B-B591646E5F78}"/>
              </a:ext>
            </a:extLst>
          </p:cNvPr>
          <p:cNvGrpSpPr/>
          <p:nvPr/>
        </p:nvGrpSpPr>
        <p:grpSpPr>
          <a:xfrm>
            <a:off x="145272" y="2929981"/>
            <a:ext cx="2309336" cy="1039213"/>
            <a:chOff x="72424" y="2918150"/>
            <a:chExt cx="2309336" cy="103921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768681D-32B4-F3EA-224A-7507E7671A13}"/>
                </a:ext>
              </a:extLst>
            </p:cNvPr>
            <p:cNvGrpSpPr/>
            <p:nvPr/>
          </p:nvGrpSpPr>
          <p:grpSpPr>
            <a:xfrm>
              <a:off x="72424" y="2918150"/>
              <a:ext cx="2309336" cy="1039213"/>
              <a:chOff x="-2863013" y="5700391"/>
              <a:chExt cx="2292326" cy="1056385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004EB181-3297-6293-C246-118F97F59092}"/>
                  </a:ext>
                </a:extLst>
              </p:cNvPr>
              <p:cNvSpPr/>
              <p:nvPr/>
            </p:nvSpPr>
            <p:spPr>
              <a:xfrm>
                <a:off x="-2863013" y="5700391"/>
                <a:ext cx="2245410" cy="1056385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ED3C8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9B842AD-4999-A98A-9376-068ABC3B4630}"/>
                  </a:ext>
                </a:extLst>
              </p:cNvPr>
              <p:cNvSpPr txBox="1"/>
              <p:nvPr/>
            </p:nvSpPr>
            <p:spPr>
              <a:xfrm>
                <a:off x="-1626928" y="6505330"/>
                <a:ext cx="1056241" cy="203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May 27, 2022</a:t>
                </a:r>
              </a:p>
            </p:txBody>
          </p:sp>
        </p:grp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A667C8CE-C934-58E5-A5FA-179D35F45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23447" y="3285429"/>
              <a:ext cx="2164161" cy="422834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14935BE3-9F0D-A99E-5FB3-C2C5711F0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758" y="2981974"/>
              <a:ext cx="665919" cy="307071"/>
            </a:xfrm>
            <a:prstGeom prst="rect">
              <a:avLst/>
            </a:prstGeom>
          </p:spPr>
        </p:pic>
        <p:pic>
          <p:nvPicPr>
            <p:cNvPr id="121" name="Picture 120" descr="Icon&#10;&#10;Description automatically generated">
              <a:extLst>
                <a:ext uri="{FF2B5EF4-FFF2-40B4-BE49-F238E27FC236}">
                  <a16:creationId xmlns:a16="http://schemas.microsoft.com/office/drawing/2014/main" id="{317A37BD-0099-758B-89D5-F8B3A3164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7346" y="3010200"/>
              <a:ext cx="851052" cy="225038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B5CCE6C-8313-B180-6746-40DAE8C6C9F0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592" b="44276"/>
          <a:stretch/>
        </p:blipFill>
        <p:spPr>
          <a:xfrm>
            <a:off x="10689679" y="4387087"/>
            <a:ext cx="1323739" cy="20031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79B2943-803D-8970-BFDB-539E65292DC7}"/>
              </a:ext>
            </a:extLst>
          </p:cNvPr>
          <p:cNvGrpSpPr/>
          <p:nvPr/>
        </p:nvGrpSpPr>
        <p:grpSpPr>
          <a:xfrm>
            <a:off x="2557680" y="3053883"/>
            <a:ext cx="2798196" cy="1039213"/>
            <a:chOff x="2402093" y="3034961"/>
            <a:chExt cx="2798196" cy="1039213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28D1BF5-12AC-6050-F3B0-A210BB1A905D}"/>
                </a:ext>
              </a:extLst>
            </p:cNvPr>
            <p:cNvGrpSpPr/>
            <p:nvPr/>
          </p:nvGrpSpPr>
          <p:grpSpPr>
            <a:xfrm>
              <a:off x="2402093" y="3034961"/>
              <a:ext cx="2798196" cy="1039213"/>
              <a:chOff x="3152165" y="7014295"/>
              <a:chExt cx="2777586" cy="1056385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A6BC2D19-2F29-9D8D-138E-EEBCFB968C0D}"/>
                  </a:ext>
                </a:extLst>
              </p:cNvPr>
              <p:cNvSpPr/>
              <p:nvPr/>
            </p:nvSpPr>
            <p:spPr>
              <a:xfrm>
                <a:off x="3152165" y="7014295"/>
                <a:ext cx="2674137" cy="105638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84A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102" name="Picture 101">
                <a:hlinkClick r:id="rId25"/>
                <a:extLst>
                  <a:ext uri="{FF2B5EF4-FFF2-40B4-BE49-F238E27FC236}">
                    <a16:creationId xmlns:a16="http://schemas.microsoft.com/office/drawing/2014/main" id="{C400354D-F155-7398-3B41-31717CB25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94282" y="7407606"/>
                <a:ext cx="2403521" cy="490785"/>
              </a:xfrm>
              <a:prstGeom prst="rect">
                <a:avLst/>
              </a:prstGeom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1B21B97-BC94-9B9F-E4B0-0DD5519D3A02}"/>
                  </a:ext>
                </a:extLst>
              </p:cNvPr>
              <p:cNvSpPr txBox="1"/>
              <p:nvPr/>
            </p:nvSpPr>
            <p:spPr>
              <a:xfrm>
                <a:off x="4876378" y="7794005"/>
                <a:ext cx="1053373" cy="203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August 3, 2022</a:t>
                </a:r>
              </a:p>
            </p:txBody>
          </p:sp>
        </p:grp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6A7D6890-0D39-2262-EACC-7AF18F3EA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535371" y="3059716"/>
              <a:ext cx="732788" cy="318733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4BBFEBAD-C2C3-B55E-D786-A3D448229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959358" y="3071527"/>
              <a:ext cx="1063884" cy="32163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F6CDE0-7661-238C-33BF-F10FFE54353F}"/>
              </a:ext>
            </a:extLst>
          </p:cNvPr>
          <p:cNvGrpSpPr/>
          <p:nvPr/>
        </p:nvGrpSpPr>
        <p:grpSpPr>
          <a:xfrm>
            <a:off x="54319" y="1766032"/>
            <a:ext cx="3533038" cy="953141"/>
            <a:chOff x="54319" y="1766032"/>
            <a:chExt cx="3533038" cy="95314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5F6907E-2014-61D5-8C1C-4DF129B26F99}"/>
                </a:ext>
              </a:extLst>
            </p:cNvPr>
            <p:cNvGrpSpPr/>
            <p:nvPr/>
          </p:nvGrpSpPr>
          <p:grpSpPr>
            <a:xfrm>
              <a:off x="54319" y="1766032"/>
              <a:ext cx="3533038" cy="953141"/>
              <a:chOff x="396260" y="4476126"/>
              <a:chExt cx="3507015" cy="968891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23253F87-7F62-39CE-8FBC-25317B0F25A2}"/>
                  </a:ext>
                </a:extLst>
              </p:cNvPr>
              <p:cNvSpPr/>
              <p:nvPr/>
            </p:nvSpPr>
            <p:spPr>
              <a:xfrm>
                <a:off x="396260" y="4476126"/>
                <a:ext cx="3507015" cy="95625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84A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8DBDA3-6A81-9979-DAED-9426BA990815}"/>
                  </a:ext>
                </a:extLst>
              </p:cNvPr>
              <p:cNvSpPr txBox="1"/>
              <p:nvPr/>
            </p:nvSpPr>
            <p:spPr>
              <a:xfrm>
                <a:off x="2895247" y="5241656"/>
                <a:ext cx="982018" cy="203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August 3, 2022</a:t>
                </a:r>
              </a:p>
            </p:txBody>
          </p:sp>
        </p:grpSp>
        <p:pic>
          <p:nvPicPr>
            <p:cNvPr id="126" name="Picture 125">
              <a:hlinkClick r:id="rId29"/>
              <a:extLst>
                <a:ext uri="{FF2B5EF4-FFF2-40B4-BE49-F238E27FC236}">
                  <a16:creationId xmlns:a16="http://schemas.microsoft.com/office/drawing/2014/main" id="{A92664CB-71F9-66BE-A714-309E6053E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23447" y="2007062"/>
              <a:ext cx="2715851" cy="324764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1D48B826-4798-5CAB-76FB-DC54421BD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29326" y="2340697"/>
              <a:ext cx="3103220" cy="231331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936BC8E8-DE1B-77EF-84A0-E217A7BF6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6295" y="1783825"/>
              <a:ext cx="862382" cy="226683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D0786B94-013C-01FE-4733-A5D64A68D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7220" y="1810648"/>
              <a:ext cx="686559" cy="1919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167F9A-3263-649A-AF93-71BC92793687}"/>
              </a:ext>
            </a:extLst>
          </p:cNvPr>
          <p:cNvGrpSpPr/>
          <p:nvPr/>
        </p:nvGrpSpPr>
        <p:grpSpPr>
          <a:xfrm>
            <a:off x="9398497" y="1841255"/>
            <a:ext cx="2693555" cy="1138263"/>
            <a:chOff x="9398497" y="1841255"/>
            <a:chExt cx="2693555" cy="1138263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E75658C-C071-A5D0-6871-8E68C6B940E1}"/>
                </a:ext>
              </a:extLst>
            </p:cNvPr>
            <p:cNvSpPr/>
            <p:nvPr/>
          </p:nvSpPr>
          <p:spPr>
            <a:xfrm>
              <a:off x="9398497" y="1841255"/>
              <a:ext cx="2693555" cy="11382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33" name="Picture 12">
              <a:extLst>
                <a:ext uri="{FF2B5EF4-FFF2-40B4-BE49-F238E27FC236}">
                  <a16:creationId xmlns:a16="http://schemas.microsoft.com/office/drawing/2014/main" id="{F1C7CDA1-454F-A7D1-73B3-C9FC75523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0798" y="1967473"/>
              <a:ext cx="777270" cy="2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D9106753-5719-22CB-14D3-AF13731BF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1597" y="2205248"/>
              <a:ext cx="2578122" cy="639862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6E3DBFD-6C0B-0C4C-61CD-CC7ECD14DF10}"/>
                </a:ext>
              </a:extLst>
            </p:cNvPr>
            <p:cNvSpPr txBox="1"/>
            <p:nvPr/>
          </p:nvSpPr>
          <p:spPr>
            <a:xfrm>
              <a:off x="11186667" y="2691785"/>
              <a:ext cx="902840" cy="204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January 13, 2022</a:t>
              </a:r>
            </a:p>
          </p:txBody>
        </p:sp>
        <p:pic>
          <p:nvPicPr>
            <p:cNvPr id="136" name="Picture 16">
              <a:extLst>
                <a:ext uri="{FF2B5EF4-FFF2-40B4-BE49-F238E27FC236}">
                  <a16:creationId xmlns:a16="http://schemas.microsoft.com/office/drawing/2014/main" id="{28161442-1A06-9FAA-B569-915928F971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624" b="24221"/>
            <a:stretch/>
          </p:blipFill>
          <p:spPr bwMode="auto">
            <a:xfrm>
              <a:off x="10963091" y="1927064"/>
              <a:ext cx="1127703" cy="316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8E87A1-E8FD-C5C2-0C45-E853A6DA3F5E}"/>
              </a:ext>
            </a:extLst>
          </p:cNvPr>
          <p:cNvGrpSpPr/>
          <p:nvPr/>
        </p:nvGrpSpPr>
        <p:grpSpPr>
          <a:xfrm>
            <a:off x="2531399" y="4246357"/>
            <a:ext cx="2302296" cy="1184371"/>
            <a:chOff x="2468979" y="4236867"/>
            <a:chExt cx="2302296" cy="118437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A5C76DA-8C5C-8DD4-6A4C-9EEA023759B6}"/>
                </a:ext>
              </a:extLst>
            </p:cNvPr>
            <p:cNvSpPr/>
            <p:nvPr/>
          </p:nvSpPr>
          <p:spPr>
            <a:xfrm>
              <a:off x="2468979" y="4236867"/>
              <a:ext cx="2168396" cy="118437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1646531-F57D-FF82-6039-C6C45E3B5913}"/>
                </a:ext>
              </a:extLst>
            </p:cNvPr>
            <p:cNvSpPr txBox="1"/>
            <p:nvPr/>
          </p:nvSpPr>
          <p:spPr>
            <a:xfrm>
              <a:off x="3804725" y="5194663"/>
              <a:ext cx="96655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March 16, 2022</a:t>
              </a:r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A0F8190D-518B-6BAA-8935-7755567ED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4345" y="4564457"/>
              <a:ext cx="1995354" cy="675654"/>
            </a:xfrm>
            <a:prstGeom prst="rect">
              <a:avLst/>
            </a:prstGeom>
          </p:spPr>
        </p:pic>
        <p:pic>
          <p:nvPicPr>
            <p:cNvPr id="139" name="Picture 38" descr="mediapost logo - Conviva">
              <a:extLst>
                <a:ext uri="{FF2B5EF4-FFF2-40B4-BE49-F238E27FC236}">
                  <a16:creationId xmlns:a16="http://schemas.microsoft.com/office/drawing/2014/main" id="{EC2D2C23-1EAA-52F8-31C0-37B7E8807E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59" t="31082" r="9371" b="29574"/>
            <a:stretch/>
          </p:blipFill>
          <p:spPr bwMode="auto">
            <a:xfrm>
              <a:off x="2556238" y="4333346"/>
              <a:ext cx="913430" cy="218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40" descr="What We Do - The GenderCool Project">
              <a:extLst>
                <a:ext uri="{FF2B5EF4-FFF2-40B4-BE49-F238E27FC236}">
                  <a16:creationId xmlns:a16="http://schemas.microsoft.com/office/drawing/2014/main" id="{FD4872AD-B312-613B-B40B-88C695F92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492" y="4292212"/>
              <a:ext cx="352979" cy="352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D35691-A558-6359-ACF3-D898FEA91E6B}"/>
              </a:ext>
            </a:extLst>
          </p:cNvPr>
          <p:cNvGrpSpPr/>
          <p:nvPr/>
        </p:nvGrpSpPr>
        <p:grpSpPr>
          <a:xfrm>
            <a:off x="25789" y="5601585"/>
            <a:ext cx="3762119" cy="777449"/>
            <a:chOff x="17109" y="5647630"/>
            <a:chExt cx="3762119" cy="777449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C80B0AC0-3E8E-A5A1-EA97-FD8ABB51DA19}"/>
                </a:ext>
              </a:extLst>
            </p:cNvPr>
            <p:cNvSpPr/>
            <p:nvPr/>
          </p:nvSpPr>
          <p:spPr>
            <a:xfrm>
              <a:off x="17109" y="5647630"/>
              <a:ext cx="3701171" cy="77744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C190587D-AF27-502C-815F-843123050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04" y="5926958"/>
              <a:ext cx="3556024" cy="325381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B278F43-D4B1-E082-EA00-E9244B019A71}"/>
                </a:ext>
              </a:extLst>
            </p:cNvPr>
            <p:cNvSpPr txBox="1"/>
            <p:nvPr/>
          </p:nvSpPr>
          <p:spPr>
            <a:xfrm>
              <a:off x="2711585" y="6185160"/>
              <a:ext cx="106764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January 28, 2022</a:t>
              </a:r>
            </a:p>
          </p:txBody>
        </p:sp>
        <p:pic>
          <p:nvPicPr>
            <p:cNvPr id="143" name="Picture 12">
              <a:extLst>
                <a:ext uri="{FF2B5EF4-FFF2-40B4-BE49-F238E27FC236}">
                  <a16:creationId xmlns:a16="http://schemas.microsoft.com/office/drawing/2014/main" id="{F01DF4F8-D26C-C61C-D9C4-45DE63A72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39" y="5682848"/>
              <a:ext cx="571975" cy="194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2" descr="Contact Us - Sharp CCTV - CCTV Installation Brentwood">
              <a:extLst>
                <a:ext uri="{FF2B5EF4-FFF2-40B4-BE49-F238E27FC236}">
                  <a16:creationId xmlns:a16="http://schemas.microsoft.com/office/drawing/2014/main" id="{70F1C461-1373-F1EC-F67B-A86F683D6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585" y="5669577"/>
              <a:ext cx="923824" cy="309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5EB700-3E6F-5145-1B9C-4E748D5E4C14}"/>
              </a:ext>
            </a:extLst>
          </p:cNvPr>
          <p:cNvGrpSpPr/>
          <p:nvPr/>
        </p:nvGrpSpPr>
        <p:grpSpPr>
          <a:xfrm>
            <a:off x="62420" y="4148790"/>
            <a:ext cx="2388251" cy="1257448"/>
            <a:chOff x="62420" y="4148790"/>
            <a:chExt cx="2388251" cy="1257448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15119C1F-6EA9-62A3-05FF-23BB41C25714}"/>
                </a:ext>
              </a:extLst>
            </p:cNvPr>
            <p:cNvSpPr/>
            <p:nvPr/>
          </p:nvSpPr>
          <p:spPr>
            <a:xfrm>
              <a:off x="62420" y="4148790"/>
              <a:ext cx="2388251" cy="1257448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FF52629-EC13-A498-FE52-C684E864B0C2}"/>
                </a:ext>
              </a:extLst>
            </p:cNvPr>
            <p:cNvSpPr txBox="1"/>
            <p:nvPr/>
          </p:nvSpPr>
          <p:spPr>
            <a:xfrm>
              <a:off x="1573585" y="5198955"/>
              <a:ext cx="81158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January 4,2022</a:t>
              </a:r>
            </a:p>
          </p:txBody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03DA223-7798-7E73-1671-872435175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screen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12" y="4597369"/>
              <a:ext cx="2326983" cy="496439"/>
            </a:xfrm>
            <a:prstGeom prst="rect">
              <a:avLst/>
            </a:prstGeom>
          </p:spPr>
        </p:pic>
        <p:pic>
          <p:nvPicPr>
            <p:cNvPr id="151" name="Picture 12" descr="Home">
              <a:extLst>
                <a:ext uri="{FF2B5EF4-FFF2-40B4-BE49-F238E27FC236}">
                  <a16:creationId xmlns:a16="http://schemas.microsoft.com/office/drawing/2014/main" id="{B9DA6484-3A2D-1447-B8C5-934B835C8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36" y="4264070"/>
              <a:ext cx="910487" cy="248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4" descr="Photos for Press &amp; Social Media Topo Chico USA">
              <a:extLst>
                <a:ext uri="{FF2B5EF4-FFF2-40B4-BE49-F238E27FC236}">
                  <a16:creationId xmlns:a16="http://schemas.microsoft.com/office/drawing/2014/main" id="{06D6E88A-1411-E1CC-21D4-BD19FB5A9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774" y="4202520"/>
              <a:ext cx="735338" cy="288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D389F1-7435-C5AA-DD9A-2EC1B635DE41}"/>
              </a:ext>
            </a:extLst>
          </p:cNvPr>
          <p:cNvGrpSpPr/>
          <p:nvPr/>
        </p:nvGrpSpPr>
        <p:grpSpPr>
          <a:xfrm>
            <a:off x="6631359" y="1815411"/>
            <a:ext cx="2614677" cy="1190677"/>
            <a:chOff x="6631359" y="1815411"/>
            <a:chExt cx="2614677" cy="119067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5F772C4-B04F-BC89-C350-E474CA2395C5}"/>
                </a:ext>
              </a:extLst>
            </p:cNvPr>
            <p:cNvGrpSpPr/>
            <p:nvPr/>
          </p:nvGrpSpPr>
          <p:grpSpPr>
            <a:xfrm>
              <a:off x="6631359" y="1815411"/>
              <a:ext cx="2614677" cy="1190677"/>
              <a:chOff x="4825523" y="2985572"/>
              <a:chExt cx="2519100" cy="1128492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8696C9A-1E7D-3A7C-BB02-91202F45D252}"/>
                  </a:ext>
                </a:extLst>
              </p:cNvPr>
              <p:cNvSpPr/>
              <p:nvPr/>
            </p:nvSpPr>
            <p:spPr>
              <a:xfrm>
                <a:off x="4825523" y="2985572"/>
                <a:ext cx="2519100" cy="112849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84A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0C56E14-F9EB-BBB9-F54C-8ABDA866757C}"/>
                  </a:ext>
                </a:extLst>
              </p:cNvPr>
              <p:cNvSpPr txBox="1"/>
              <p:nvPr/>
            </p:nvSpPr>
            <p:spPr>
              <a:xfrm>
                <a:off x="6263464" y="3911862"/>
                <a:ext cx="1032470" cy="189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5860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>
                    <a:ln>
                      <a:noFill/>
                    </a:ln>
                    <a:solidFill>
                      <a:srgbClr val="1F1A62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September 30, 2022</a:t>
                </a:r>
              </a:p>
            </p:txBody>
          </p:sp>
        </p:grpSp>
        <p:pic>
          <p:nvPicPr>
            <p:cNvPr id="93" name="Picture 92">
              <a:hlinkClick r:id="rId45"/>
              <a:extLst>
                <a:ext uri="{FF2B5EF4-FFF2-40B4-BE49-F238E27FC236}">
                  <a16:creationId xmlns:a16="http://schemas.microsoft.com/office/drawing/2014/main" id="{238AB41A-4DFD-B26F-25E0-A234814B5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6727284" y="2120105"/>
              <a:ext cx="2461436" cy="699759"/>
            </a:xfrm>
            <a:prstGeom prst="rect">
              <a:avLst/>
            </a:prstGeom>
          </p:spPr>
        </p:pic>
        <p:pic>
          <p:nvPicPr>
            <p:cNvPr id="107" name="Picture 12">
              <a:extLst>
                <a:ext uri="{FF2B5EF4-FFF2-40B4-BE49-F238E27FC236}">
                  <a16:creationId xmlns:a16="http://schemas.microsoft.com/office/drawing/2014/main" id="{7062B97B-1AE3-BD91-AEB1-3E2FE46420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352" y="1854680"/>
              <a:ext cx="731233" cy="234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TRUFF Launches #HowITRUFFContest, Challenging TikTok Users To Create The  Next Viral Recipe">
              <a:extLst>
                <a:ext uri="{FF2B5EF4-FFF2-40B4-BE49-F238E27FC236}">
                  <a16:creationId xmlns:a16="http://schemas.microsoft.com/office/drawing/2014/main" id="{4DF69FE1-BB9F-E3B5-DCD7-07FEEC15BF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7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51337" y="1882681"/>
              <a:ext cx="742384" cy="17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9D44DB-946A-9E80-05FA-6F0929590763}"/>
              </a:ext>
            </a:extLst>
          </p:cNvPr>
          <p:cNvGrpSpPr/>
          <p:nvPr/>
        </p:nvGrpSpPr>
        <p:grpSpPr>
          <a:xfrm>
            <a:off x="8337832" y="3097829"/>
            <a:ext cx="3769792" cy="1046944"/>
            <a:chOff x="7352704" y="3097829"/>
            <a:chExt cx="4754920" cy="105482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3A0A9EB-F4C1-F8DA-B15B-DE837A74D473}"/>
                </a:ext>
              </a:extLst>
            </p:cNvPr>
            <p:cNvGrpSpPr/>
            <p:nvPr/>
          </p:nvGrpSpPr>
          <p:grpSpPr>
            <a:xfrm>
              <a:off x="7352704" y="3097829"/>
              <a:ext cx="4754920" cy="1054826"/>
              <a:chOff x="7352704" y="3097829"/>
              <a:chExt cx="4754920" cy="1054826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B0EE616-5D9E-ED2D-62AB-344B75EA1672}"/>
                  </a:ext>
                </a:extLst>
              </p:cNvPr>
              <p:cNvGrpSpPr/>
              <p:nvPr/>
            </p:nvGrpSpPr>
            <p:grpSpPr>
              <a:xfrm>
                <a:off x="7352704" y="3097829"/>
                <a:ext cx="4754920" cy="1054826"/>
                <a:chOff x="6457860" y="1693227"/>
                <a:chExt cx="5191889" cy="1297429"/>
              </a:xfrm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33F7EDBD-9FCE-9DC2-DFF8-170B0B174331}"/>
                    </a:ext>
                  </a:extLst>
                </p:cNvPr>
                <p:cNvSpPr/>
                <p:nvPr/>
              </p:nvSpPr>
              <p:spPr>
                <a:xfrm>
                  <a:off x="6457860" y="1693227"/>
                  <a:ext cx="5191889" cy="1297429"/>
                </a:xfrm>
                <a:prstGeom prst="roundRect">
                  <a:avLst/>
                </a:prstGeom>
                <a:solidFill>
                  <a:schemeClr val="bg1"/>
                </a:solidFill>
                <a:ln w="9525">
                  <a:solidFill>
                    <a:srgbClr val="E84A99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5860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 Light" panose="020B0403020202020204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pic>
              <p:nvPicPr>
                <p:cNvPr id="53" name="Picture 52">
                  <a:hlinkClick r:id="rId48"/>
                  <a:extLst>
                    <a:ext uri="{FF2B5EF4-FFF2-40B4-BE49-F238E27FC236}">
                      <a16:creationId xmlns:a16="http://schemas.microsoft.com/office/drawing/2014/main" id="{B17E941B-7A1D-8F31-EDE4-76C41A9206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9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513437" y="2342047"/>
                  <a:ext cx="5014285" cy="202301"/>
                </a:xfrm>
                <a:prstGeom prst="rect">
                  <a:avLst/>
                </a:prstGeom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287A4DF-E3D8-E6BE-1E69-6460BEB8789B}"/>
                    </a:ext>
                  </a:extLst>
                </p:cNvPr>
                <p:cNvSpPr txBox="1"/>
                <p:nvPr/>
              </p:nvSpPr>
              <p:spPr>
                <a:xfrm>
                  <a:off x="10225387" y="2711734"/>
                  <a:ext cx="1330427" cy="2479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58608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1A62"/>
                      </a:solidFill>
                      <a:effectLst/>
                      <a:uLnTx/>
                      <a:uFillTx/>
                      <a:latin typeface="Helvetica Light" panose="020B0403020202020204"/>
                      <a:ea typeface="Open Sans" panose="020B0606030504020204" pitchFamily="34" charset="0"/>
                      <a:cs typeface="Open Sans" panose="020B0606030504020204" pitchFamily="34" charset="0"/>
                    </a:rPr>
                    <a:t>August 23, 2022</a:t>
                  </a:r>
                </a:p>
              </p:txBody>
            </p:sp>
          </p:grpSp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7880CEAE-90D5-764A-DDFA-868A5A0D6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95833" y="3882015"/>
                <a:ext cx="4670770" cy="75407"/>
              </a:xfrm>
              <a:prstGeom prst="rect">
                <a:avLst/>
              </a:prstGeom>
            </p:spPr>
          </p:pic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6688808-5F92-7729-C684-66274F4B1F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1" cstate="hq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61" b="-2662"/>
            <a:stretch/>
          </p:blipFill>
          <p:spPr bwMode="auto">
            <a:xfrm>
              <a:off x="7440392" y="3136275"/>
              <a:ext cx="996610" cy="405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Northern Tool Acquires Online Supplier Jack's Small Engines | Industrial  Distribution">
              <a:extLst>
                <a:ext uri="{FF2B5EF4-FFF2-40B4-BE49-F238E27FC236}">
                  <a16:creationId xmlns:a16="http://schemas.microsoft.com/office/drawing/2014/main" id="{6DACAE0E-9E81-3982-2AD8-99C73D0288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61806" y="3132122"/>
              <a:ext cx="1251612" cy="33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32" descr="Dapper Labs - Fun and games on the blockchain">
            <a:extLst>
              <a:ext uri="{FF2B5EF4-FFF2-40B4-BE49-F238E27FC236}">
                <a16:creationId xmlns:a16="http://schemas.microsoft.com/office/drawing/2014/main" id="{37FA2B03-A804-2BB9-27E8-B0B1C1AE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5846" y="5639531"/>
            <a:ext cx="1340021" cy="19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IL Software and Athlete Marketplace">
            <a:extLst>
              <a:ext uri="{FF2B5EF4-FFF2-40B4-BE49-F238E27FC236}">
                <a16:creationId xmlns:a16="http://schemas.microsoft.com/office/drawing/2014/main" id="{924FA871-7E17-B09E-3599-C8421F843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9551">
            <a:off x="7955306" y="5626520"/>
            <a:ext cx="862568" cy="2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F41C74-9088-12E5-7BF8-D553513640D3}"/>
              </a:ext>
            </a:extLst>
          </p:cNvPr>
          <p:cNvGrpSpPr/>
          <p:nvPr/>
        </p:nvGrpSpPr>
        <p:grpSpPr>
          <a:xfrm>
            <a:off x="5370919" y="3105898"/>
            <a:ext cx="2782238" cy="1162571"/>
            <a:chOff x="3868604" y="1784329"/>
            <a:chExt cx="2782238" cy="116257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660D32D-0D77-B9A3-31AE-1526B127EA80}"/>
                </a:ext>
              </a:extLst>
            </p:cNvPr>
            <p:cNvSpPr/>
            <p:nvPr/>
          </p:nvSpPr>
          <p:spPr>
            <a:xfrm>
              <a:off x="3868604" y="1784329"/>
              <a:ext cx="2782238" cy="116257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84A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1BC7EA-29B7-C008-E1BA-94CC71159968}"/>
                </a:ext>
              </a:extLst>
            </p:cNvPr>
            <p:cNvSpPr txBox="1"/>
            <p:nvPr/>
          </p:nvSpPr>
          <p:spPr>
            <a:xfrm>
              <a:off x="5609481" y="2683337"/>
              <a:ext cx="9446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86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 Light" panose="020B0403020202020204"/>
                  <a:ea typeface="Open Sans" panose="020B0606030504020204" pitchFamily="34" charset="0"/>
                  <a:cs typeface="Open Sans" panose="020B0606030504020204" pitchFamily="34" charset="0"/>
                </a:rPr>
                <a:t>February 11, 2022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50E3AF1-9896-7454-7F94-F2CC61C9A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 cstate="screen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6680" y="2184019"/>
              <a:ext cx="2552249" cy="664686"/>
            </a:xfrm>
            <a:prstGeom prst="rect">
              <a:avLst/>
            </a:prstGeom>
          </p:spPr>
        </p:pic>
        <p:pic>
          <p:nvPicPr>
            <p:cNvPr id="36" name="Picture 2" descr="CUTWATER SPIRITS REVEALS FIRST-EVER NATIONAL BIG GAME COMMERCIAL">
              <a:extLst>
                <a:ext uri="{FF2B5EF4-FFF2-40B4-BE49-F238E27FC236}">
                  <a16:creationId xmlns:a16="http://schemas.microsoft.com/office/drawing/2014/main" id="{F11C3FB3-7F6F-047F-A71A-19376C3334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032" y="1851372"/>
              <a:ext cx="635187" cy="33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Forbes logo and symbol, meaning, history, PNG">
              <a:extLst>
                <a:ext uri="{FF2B5EF4-FFF2-40B4-BE49-F238E27FC236}">
                  <a16:creationId xmlns:a16="http://schemas.microsoft.com/office/drawing/2014/main" id="{EEAAE6F1-45AA-7AAC-FBF5-044A9868E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940" y="1835907"/>
              <a:ext cx="768577" cy="43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820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B8CDA-4586-9065-D019-49DEE97BFBDA}"/>
              </a:ext>
            </a:extLst>
          </p:cNvPr>
          <p:cNvSpPr>
            <a:spLocks/>
          </p:cNvSpPr>
          <p:nvPr/>
        </p:nvSpPr>
        <p:spPr>
          <a:xfrm>
            <a:off x="-23178" y="1696163"/>
            <a:ext cx="12215178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C46556-AA27-341F-D2A8-751C333A7E8D}"/>
              </a:ext>
            </a:extLst>
          </p:cNvPr>
          <p:cNvSpPr/>
          <p:nvPr/>
        </p:nvSpPr>
        <p:spPr>
          <a:xfrm>
            <a:off x="436695" y="2024839"/>
            <a:ext cx="3660991" cy="4179756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ln w="38100">
            <a:solidFill>
              <a:srgbClr val="00BFF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57053" y="440921"/>
            <a:ext cx="115134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Leading-edge brands and digital-native </a:t>
            </a:r>
            <a:r>
              <a:rPr lang="en-US" sz="2600" b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companies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using TV to engage consumers and </a:t>
            </a:r>
            <a:r>
              <a:rPr lang="en-US" sz="2600" b="1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ignite trial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their products or services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1028" name="Picture 4" descr="thehalalguys.com/wp-content/uploads/2020/07/sit...">
            <a:hlinkClick r:id="rId4"/>
            <a:extLst>
              <a:ext uri="{FF2B5EF4-FFF2-40B4-BE49-F238E27FC236}">
                <a16:creationId xmlns:a16="http://schemas.microsoft.com/office/drawing/2014/main" id="{179CAC9D-BC6C-A320-EE2E-B2462577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37" y="5392238"/>
            <a:ext cx="720991" cy="7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IQUID I.V. Closes Series B Round with &quot;A-List&quot; Backing">
            <a:hlinkClick r:id="rId6"/>
            <a:extLst>
              <a:ext uri="{FF2B5EF4-FFF2-40B4-BE49-F238E27FC236}">
                <a16:creationId xmlns:a16="http://schemas.microsoft.com/office/drawing/2014/main" id="{FF2D0456-4472-CE99-3B77-16C12064C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805" y="3192272"/>
            <a:ext cx="1554025" cy="4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hlinkClick r:id="rId8"/>
            <a:extLst>
              <a:ext uri="{FF2B5EF4-FFF2-40B4-BE49-F238E27FC236}">
                <a16:creationId xmlns:a16="http://schemas.microsoft.com/office/drawing/2014/main" id="{933BA4B8-F0AB-4390-08B1-DA79645BF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763" y="3871871"/>
            <a:ext cx="1560229" cy="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RUFF'S NEW GOURMET SALT LAUNCHES ON OPRAH'S FAVORITE THINGS 2022">
            <a:hlinkClick r:id="rId10"/>
            <a:extLst>
              <a:ext uri="{FF2B5EF4-FFF2-40B4-BE49-F238E27FC236}">
                <a16:creationId xmlns:a16="http://schemas.microsoft.com/office/drawing/2014/main" id="{687AF12D-676D-03FA-21F1-FFB7CB725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3028" y="2666882"/>
            <a:ext cx="123367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hlinkClick r:id="rId12"/>
            <a:extLst>
              <a:ext uri="{FF2B5EF4-FFF2-40B4-BE49-F238E27FC236}">
                <a16:creationId xmlns:a16="http://schemas.microsoft.com/office/drawing/2014/main" id="{02666FB4-A33F-2AA0-817E-82C69A9FD4F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52" y="4493079"/>
            <a:ext cx="1401535" cy="443727"/>
          </a:xfrm>
          <a:prstGeom prst="rect">
            <a:avLst/>
          </a:prstGeom>
        </p:spPr>
      </p:pic>
      <p:pic>
        <p:nvPicPr>
          <p:cNvPr id="28" name="Picture 27">
            <a:hlinkClick r:id="rId14"/>
            <a:extLst>
              <a:ext uri="{FF2B5EF4-FFF2-40B4-BE49-F238E27FC236}">
                <a16:creationId xmlns:a16="http://schemas.microsoft.com/office/drawing/2014/main" id="{7AD899A2-9CFC-3E70-837E-8A9FE7B281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52896" y="4727161"/>
            <a:ext cx="1109912" cy="58964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8C5AA9E-8034-9F68-BDFE-DD51411AC5C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5342" y="3050721"/>
            <a:ext cx="1594002" cy="676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0A59F8-0811-1D40-9031-12E6DDCFED69}"/>
              </a:ext>
            </a:extLst>
          </p:cNvPr>
          <p:cNvSpPr txBox="1"/>
          <p:nvPr/>
        </p:nvSpPr>
        <p:spPr>
          <a:xfrm>
            <a:off x="438624" y="6314515"/>
            <a:ext cx="116768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VAB analysis of Nielsen Ad Intel data as of 2/16/23, 1/1/22-12/31/22. TV spend includes national cable TV, broadcast TV, Spanish language cable TV, Spanish language broadcast TV. Brands reflect those with national TV spend over $100K. 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5" name="Picture 8" descr="QUAY Australia Affiliate Program | Fashion-Forward Sunglasses">
            <a:hlinkClick r:id="rId17"/>
            <a:extLst>
              <a:ext uri="{FF2B5EF4-FFF2-40B4-BE49-F238E27FC236}">
                <a16:creationId xmlns:a16="http://schemas.microsoft.com/office/drawing/2014/main" id="{C6849D84-9358-9E02-54E3-E4B2BD88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96" y="4960708"/>
            <a:ext cx="1089727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Working at WIN Reality | Glassdoor">
            <a:hlinkClick r:id="rId19"/>
            <a:extLst>
              <a:ext uri="{FF2B5EF4-FFF2-40B4-BE49-F238E27FC236}">
                <a16:creationId xmlns:a16="http://schemas.microsoft.com/office/drawing/2014/main" id="{127BD1DF-AA14-E098-9E6A-C6198FF91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7099" r="5334" b="8910"/>
          <a:stretch/>
        </p:blipFill>
        <p:spPr bwMode="auto">
          <a:xfrm>
            <a:off x="3067596" y="5299052"/>
            <a:ext cx="901024" cy="8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21"/>
            <a:extLst>
              <a:ext uri="{FF2B5EF4-FFF2-40B4-BE49-F238E27FC236}">
                <a16:creationId xmlns:a16="http://schemas.microsoft.com/office/drawing/2014/main" id="{59320BD2-72DB-5D6F-E268-8E270BF85A7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8725" y="4329550"/>
            <a:ext cx="1574306" cy="430390"/>
          </a:xfrm>
          <a:prstGeom prst="rect">
            <a:avLst/>
          </a:prstGeom>
        </p:spPr>
      </p:pic>
      <p:pic>
        <p:nvPicPr>
          <p:cNvPr id="3" name="Picture 2" descr="Photos for Press &amp; Social Media Topo Chico USA">
            <a:hlinkClick r:id="rId23"/>
            <a:extLst>
              <a:ext uri="{FF2B5EF4-FFF2-40B4-BE49-F238E27FC236}">
                <a16:creationId xmlns:a16="http://schemas.microsoft.com/office/drawing/2014/main" id="{F3955CBC-E374-3B36-ECDB-D5A010487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104" y="2607935"/>
            <a:ext cx="1499241" cy="42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bout Us | Tequila Komos">
            <a:hlinkClick r:id="rId25"/>
            <a:extLst>
              <a:ext uri="{FF2B5EF4-FFF2-40B4-BE49-F238E27FC236}">
                <a16:creationId xmlns:a16="http://schemas.microsoft.com/office/drawing/2014/main" id="{6004FD63-A282-C287-31F5-90F73F8F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31" y="3800336"/>
            <a:ext cx="1603974" cy="4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Wilder Games">
            <a:hlinkClick r:id="rId27"/>
            <a:extLst>
              <a:ext uri="{FF2B5EF4-FFF2-40B4-BE49-F238E27FC236}">
                <a16:creationId xmlns:a16="http://schemas.microsoft.com/office/drawing/2014/main" id="{79FD9982-982E-10C2-DB04-4A0038627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3976" y="4837275"/>
            <a:ext cx="1180331" cy="58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Sand Cloud – Uptown Boutique Ramona">
            <a:hlinkClick r:id="rId29"/>
            <a:extLst>
              <a:ext uri="{FF2B5EF4-FFF2-40B4-BE49-F238E27FC236}">
                <a16:creationId xmlns:a16="http://schemas.microsoft.com/office/drawing/2014/main" id="{A4A36A70-8F85-2036-0B1E-2312B1C86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0648" y="5608947"/>
            <a:ext cx="1429962" cy="36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EFBF2CC-F33E-0622-F789-4704BD1B09CD}"/>
              </a:ext>
            </a:extLst>
          </p:cNvPr>
          <p:cNvSpPr txBox="1"/>
          <p:nvPr/>
        </p:nvSpPr>
        <p:spPr>
          <a:xfrm>
            <a:off x="436694" y="2043465"/>
            <a:ext cx="366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‘Younger-skewing’ brands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Brands targeting younger audiences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CC2385-BE67-E450-9E8D-E3701AD628E3}"/>
              </a:ext>
            </a:extLst>
          </p:cNvPr>
          <p:cNvSpPr/>
          <p:nvPr/>
        </p:nvSpPr>
        <p:spPr>
          <a:xfrm>
            <a:off x="4260088" y="2024839"/>
            <a:ext cx="3660991" cy="4179756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23CDB7-9600-44E5-4B67-0AF61A28DF34}"/>
              </a:ext>
            </a:extLst>
          </p:cNvPr>
          <p:cNvSpPr txBox="1"/>
          <p:nvPr/>
        </p:nvSpPr>
        <p:spPr>
          <a:xfrm>
            <a:off x="4259077" y="2080409"/>
            <a:ext cx="366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Innovative products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Brands using cutting-edge technology to offer inventive products / services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2" name="Picture 20" descr="Wallbox and Electromaps join together to build the largest global electric  charging platform">
            <a:hlinkClick r:id="rId31"/>
            <a:extLst>
              <a:ext uri="{FF2B5EF4-FFF2-40B4-BE49-F238E27FC236}">
                <a16:creationId xmlns:a16="http://schemas.microsoft.com/office/drawing/2014/main" id="{813CDC72-8CFA-BF4D-9244-091EDF27C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4939" y="2935397"/>
            <a:ext cx="1472369" cy="36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2" descr="Lifekey - Logo Reveal by Evan Place for unfold on Dribbble">
            <a:hlinkClick r:id="rId33"/>
            <a:extLst>
              <a:ext uri="{FF2B5EF4-FFF2-40B4-BE49-F238E27FC236}">
                <a16:creationId xmlns:a16="http://schemas.microsoft.com/office/drawing/2014/main" id="{9A8AEC56-F3E6-AEF8-8763-A4086A1A5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2910" y="2907867"/>
            <a:ext cx="1526924" cy="39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4" descr="Lectric eBikes - Electric Bikes Built so Everyone Can Ride">
            <a:hlinkClick r:id="rId35"/>
            <a:extLst>
              <a:ext uri="{FF2B5EF4-FFF2-40B4-BE49-F238E27FC236}">
                <a16:creationId xmlns:a16="http://schemas.microsoft.com/office/drawing/2014/main" id="{EEB08279-6D32-3A50-C588-3C9E649A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208" y="4759940"/>
            <a:ext cx="155562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0" descr="Rise | Simplified, Personalized All-in-one HR Software">
            <a:hlinkClick r:id="rId37"/>
            <a:extLst>
              <a:ext uri="{FF2B5EF4-FFF2-40B4-BE49-F238E27FC236}">
                <a16:creationId xmlns:a16="http://schemas.microsoft.com/office/drawing/2014/main" id="{D5304891-D37E-9A78-459C-AA9F4A022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217" y="4936806"/>
            <a:ext cx="1405691" cy="3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E26DA21-EDE7-550D-1ADD-C9592B41CC4E}"/>
              </a:ext>
            </a:extLst>
          </p:cNvPr>
          <p:cNvSpPr/>
          <p:nvPr/>
        </p:nvSpPr>
        <p:spPr>
          <a:xfrm>
            <a:off x="8082470" y="2031733"/>
            <a:ext cx="3660991" cy="4179756"/>
          </a:xfrm>
          <a:prstGeom prst="roundRect">
            <a:avLst>
              <a:gd name="adj" fmla="val 5447"/>
            </a:avLst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5DD025-3245-50EE-7D8E-53A14BB1095C}"/>
              </a:ext>
            </a:extLst>
          </p:cNvPr>
          <p:cNvSpPr txBox="1"/>
          <p:nvPr/>
        </p:nvSpPr>
        <p:spPr>
          <a:xfrm>
            <a:off x="8094314" y="2085312"/>
            <a:ext cx="3660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Digital endemics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Brands specializing in digital services across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 range of categories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8" name="Picture 54" descr="WhatsApp Logo, symbol, meaning, history, PNG">
            <a:hlinkClick r:id="rId39"/>
            <a:extLst>
              <a:ext uri="{FF2B5EF4-FFF2-40B4-BE49-F238E27FC236}">
                <a16:creationId xmlns:a16="http://schemas.microsoft.com/office/drawing/2014/main" id="{549A6B1C-CB40-664B-3D09-5101F9A9A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73674" y="2810916"/>
            <a:ext cx="2438566" cy="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6" descr="Copilot App Logo New | Sponsored | The Harvard Crimson">
            <a:hlinkClick r:id="rId41"/>
            <a:extLst>
              <a:ext uri="{FF2B5EF4-FFF2-40B4-BE49-F238E27FC236}">
                <a16:creationId xmlns:a16="http://schemas.microsoft.com/office/drawing/2014/main" id="{9EF1B25E-ECDB-DF88-9BEF-298349553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1947" y="3603328"/>
            <a:ext cx="1961015" cy="4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8" descr="Step Launches No Fee Banking App Built for Teens | Business Wire">
            <a:hlinkClick r:id="rId43"/>
            <a:extLst>
              <a:ext uri="{FF2B5EF4-FFF2-40B4-BE49-F238E27FC236}">
                <a16:creationId xmlns:a16="http://schemas.microsoft.com/office/drawing/2014/main" id="{9AFD8457-F558-B116-78DE-806C7244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314" y="3361733"/>
            <a:ext cx="1445139" cy="115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0" descr="Cash App - Press">
            <a:hlinkClick r:id="rId45"/>
            <a:extLst>
              <a:ext uri="{FF2B5EF4-FFF2-40B4-BE49-F238E27FC236}">
                <a16:creationId xmlns:a16="http://schemas.microsoft.com/office/drawing/2014/main" id="{F6EE0966-4569-8698-AAB4-AC47D671C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4" t="40835" r="10964" b="40706"/>
          <a:stretch/>
        </p:blipFill>
        <p:spPr bwMode="auto">
          <a:xfrm>
            <a:off x="8658167" y="5580314"/>
            <a:ext cx="2206376" cy="51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2" descr="Neighbor - Customer Support Specialist">
            <a:hlinkClick r:id="rId47"/>
            <a:extLst>
              <a:ext uri="{FF2B5EF4-FFF2-40B4-BE49-F238E27FC236}">
                <a16:creationId xmlns:a16="http://schemas.microsoft.com/office/drawing/2014/main" id="{F916C6A0-412B-AE1C-F754-B70B5ABD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1947" y="4268048"/>
            <a:ext cx="2169371" cy="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9416745-DEBF-D1F6-F74E-4388D067187A}"/>
              </a:ext>
            </a:extLst>
          </p:cNvPr>
          <p:cNvSpPr txBox="1"/>
          <p:nvPr/>
        </p:nvSpPr>
        <p:spPr>
          <a:xfrm>
            <a:off x="9426756" y="1708497"/>
            <a:ext cx="26886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*Click on any logo to visit their website</a:t>
            </a:r>
          </a:p>
        </p:txBody>
      </p:sp>
      <p:pic>
        <p:nvPicPr>
          <p:cNvPr id="55" name="Picture 10" descr="Fiture">
            <a:hlinkClick r:id="rId49"/>
            <a:extLst>
              <a:ext uri="{FF2B5EF4-FFF2-40B4-BE49-F238E27FC236}">
                <a16:creationId xmlns:a16="http://schemas.microsoft.com/office/drawing/2014/main" id="{C09E466E-BA2D-09FD-CAE1-ABB53D3AA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3644" y="3549304"/>
            <a:ext cx="1960619" cy="3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Relax Melodies rebrands to BetterSleep on its path to">
            <a:hlinkClick r:id="rId51"/>
            <a:extLst>
              <a:ext uri="{FF2B5EF4-FFF2-40B4-BE49-F238E27FC236}">
                <a16:creationId xmlns:a16="http://schemas.microsoft.com/office/drawing/2014/main" id="{00FA21C5-EBD1-74B5-EEF4-443978C5D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296" y="3389030"/>
            <a:ext cx="1286013" cy="7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Affirm Financing">
            <a:hlinkClick r:id="rId53"/>
            <a:extLst>
              <a:ext uri="{FF2B5EF4-FFF2-40B4-BE49-F238E27FC236}">
                <a16:creationId xmlns:a16="http://schemas.microsoft.com/office/drawing/2014/main" id="{116397B3-11B9-9FD5-A5CA-5D097A848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78" t="9802" r="27402" b="55609"/>
          <a:stretch/>
        </p:blipFill>
        <p:spPr bwMode="auto">
          <a:xfrm>
            <a:off x="4536448" y="4121969"/>
            <a:ext cx="1258846" cy="5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8" descr="Brand New: New Logo and Identity for Wise by Ragged Edge">
            <a:hlinkClick r:id="rId55"/>
            <a:extLst>
              <a:ext uri="{FF2B5EF4-FFF2-40B4-BE49-F238E27FC236}">
                <a16:creationId xmlns:a16="http://schemas.microsoft.com/office/drawing/2014/main" id="{6240A3F8-CC31-9102-5816-5D208DDC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68" t="43406" r="9179" b="43321"/>
          <a:stretch/>
        </p:blipFill>
        <p:spPr bwMode="auto">
          <a:xfrm>
            <a:off x="6277027" y="4290359"/>
            <a:ext cx="1308747" cy="3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Pinterest Logo and symbol, meaning, history, PNG, brand">
            <a:hlinkClick r:id="rId57"/>
            <a:extLst>
              <a:ext uri="{FF2B5EF4-FFF2-40B4-BE49-F238E27FC236}">
                <a16:creationId xmlns:a16="http://schemas.microsoft.com/office/drawing/2014/main" id="{3BC6D255-AF57-F46F-2AE7-ABFA5CEF0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9108" y="4771632"/>
            <a:ext cx="1824807" cy="45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Amazon Amp Is Clubhouse + Music - CelebrityAccess">
            <a:hlinkClick r:id="rId59"/>
            <a:extLst>
              <a:ext uri="{FF2B5EF4-FFF2-40B4-BE49-F238E27FC236}">
                <a16:creationId xmlns:a16="http://schemas.microsoft.com/office/drawing/2014/main" id="{BC5664CD-0D8E-DD8A-A82E-52FD6E340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1992" y="5569815"/>
            <a:ext cx="1295316" cy="4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FC28550-8788-BF1E-7196-83B96FFDBC2D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>
            <a:extLst>
              <a:ext uri="{FF2B5EF4-FFF2-40B4-BE49-F238E27FC236}">
                <a16:creationId xmlns:a16="http://schemas.microsoft.com/office/drawing/2014/main" id="{255A19A7-0FE1-FFD3-28C3-4F0F699A9E2A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pic>
        <p:nvPicPr>
          <p:cNvPr id="11" name="Picture 32" descr="Bite - Home | Facebook">
            <a:hlinkClick r:id="rId61"/>
            <a:extLst>
              <a:ext uri="{FF2B5EF4-FFF2-40B4-BE49-F238E27FC236}">
                <a16:creationId xmlns:a16="http://schemas.microsoft.com/office/drawing/2014/main" id="{4D5CF802-C896-08BC-60F6-FD67179BA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982" b="32575"/>
          <a:stretch/>
        </p:blipFill>
        <p:spPr bwMode="auto">
          <a:xfrm>
            <a:off x="6344053" y="5555716"/>
            <a:ext cx="1174694" cy="45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63"/>
            <a:extLst>
              <a:ext uri="{FF2B5EF4-FFF2-40B4-BE49-F238E27FC236}">
                <a16:creationId xmlns:a16="http://schemas.microsoft.com/office/drawing/2014/main" id="{A993E501-E010-4F5D-5D2D-210CA67C8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ackgroundRemoval t="9559" b="89706" l="6477" r="94432">
                        <a14:foregroundMark x1="7614" y1="38603" x2="7614" y2="38603"/>
                        <a14:foregroundMark x1="50455" y1="42279" x2="50455" y2="42279"/>
                        <a14:foregroundMark x1="66591" y1="38971" x2="66591" y2="38971"/>
                        <a14:foregroundMark x1="66364" y1="19853" x2="66364" y2="19853"/>
                        <a14:foregroundMark x1="74545" y1="44485" x2="74545" y2="44485"/>
                        <a14:foregroundMark x1="84545" y1="45956" x2="84545" y2="45956"/>
                        <a14:foregroundMark x1="94545" y1="44485" x2="94545" y2="44485"/>
                        <a14:foregroundMark x1="6477" y1="34191" x2="6477" y2="34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598" y="5147532"/>
            <a:ext cx="1509957" cy="4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0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Karolina Guillen</DisplayName>
        <AccountId>14</AccountId>
        <AccountType/>
      </UserInfo>
      <UserInfo>
        <DisplayName>Reed Kiely</DisplayName>
        <AccountId>39</AccountId>
        <AccountType/>
      </UserInfo>
      <UserInfo>
        <DisplayName>Kaileen Cain</DisplayName>
        <AccountId>143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5" ma:contentTypeDescription="Create a new document." ma:contentTypeScope="" ma:versionID="a466b9157af1ce0310746701f63ffce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baee444f3b59eaeedc5a740e00a18818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F35E04-B3E2-48CE-BC5F-C23267EB64F8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EE12FA-33BC-4BEE-A971-0A15EDE01E85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B49E31A-019A-4DE8-9C1C-A5D31AA901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5397</Words>
  <Application>Microsoft Office PowerPoint</Application>
  <PresentationFormat>Widescreen</PresentationFormat>
  <Paragraphs>1465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Office Theme</vt:lpstr>
      <vt:lpstr>1_Office Theme</vt:lpstr>
      <vt:lpstr>Welcome to TV Meet the New Advertisers Investing in Outcomes Amidst Economic Uncertainty  Full Year 2022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Karolina Guillen</cp:lastModifiedBy>
  <cp:revision>1</cp:revision>
  <cp:lastPrinted>2023-03-29T20:32:00Z</cp:lastPrinted>
  <dcterms:created xsi:type="dcterms:W3CDTF">2022-11-04T21:07:35Z</dcterms:created>
  <dcterms:modified xsi:type="dcterms:W3CDTF">2023-05-10T16:41:57Z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